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
  </p:notesMasterIdLst>
  <p:sldIdLst>
    <p:sldId id="1301" r:id="rId2"/>
    <p:sldId id="1302" r:id="rId3"/>
    <p:sldId id="1303" r:id="rId4"/>
    <p:sldId id="1304" r:id="rId5"/>
  </p:sldIdLst>
  <p:sldSz cx="9144000" cy="6858000" type="screen4x3"/>
  <p:notesSz cx="6858000" cy="9144000"/>
  <p:embeddedFontLst>
    <p:embeddedFont>
      <p:font typeface="Lato" panose="020F0502020204030203" pitchFamily="34" charset="0"/>
      <p:regular r:id="rId7"/>
      <p:bold r:id="rId8"/>
      <p:italic r:id="rId9"/>
      <p:boldItalic r:id="rId10"/>
    </p:embeddedFont>
    <p:embeddedFont>
      <p:font typeface="M+ 1c" panose="020B0503020204020204" pitchFamily="34" charset="-128"/>
      <p:regular r:id="rId11"/>
      <p:bold r:id="rId12"/>
    </p:embeddedFont>
    <p:embeddedFont>
      <p:font typeface="Raleway"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153"/>
    <a:srgbClr val="7ECFFE"/>
    <a:srgbClr val="FF0000"/>
    <a:srgbClr val="FF9715"/>
    <a:srgbClr val="2185C6"/>
    <a:srgbClr val="02FFFF"/>
    <a:srgbClr val="007FFF"/>
    <a:srgbClr val="667480"/>
    <a:srgbClr val="97ABBC"/>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84A430-A3E9-4A01-B538-9D50A9DF71CD}">
  <a:tblStyle styleId="{EE84A430-A3E9-4A01-B538-9D50A9DF71C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43"/>
    <p:restoredTop sz="81914"/>
  </p:normalViewPr>
  <p:slideViewPr>
    <p:cSldViewPr snapToGrid="0" snapToObjects="1">
      <p:cViewPr>
        <p:scale>
          <a:sx n="123" d="100"/>
          <a:sy n="123" d="100"/>
        </p:scale>
        <p:origin x="0" y="320"/>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napToObjects="1">
      <p:cViewPr varScale="1">
        <p:scale>
          <a:sx n="120" d="100"/>
          <a:sy n="120" d="100"/>
        </p:scale>
        <p:origin x="4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18589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198A4-B708-2433-D8A9-C9C8B0199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1BCD62-D928-C15E-BCD8-5DD4EAA16CCA}"/>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4AAE0A55-E1C6-FE50-6597-66BED2545A4F}"/>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37143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2FD7B-6591-ADA7-BA39-8448197A37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FD2D7-69D7-8A88-38ED-5B29E22C77B3}"/>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0D9AE2F5-43E9-462D-B5B5-713D8AF5FFF0}"/>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410933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76398-5844-7FE9-2293-72F95E12D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4B7C03-C9CD-DDFA-824D-E84666E5C180}"/>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7F02C0E6-2947-471C-6C8D-406C34BEB88B}"/>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43534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6A46-CF47-9B45-B5DA-F02C44766F7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603F-D4A7-9C4B-89CA-6D3ED9630C61}" type="slidenum">
              <a:rPr lang="en-US" smtClean="0"/>
              <a:t>‹#›</a:t>
            </a:fld>
            <a:endParaRPr lang="en-US"/>
          </a:p>
        </p:txBody>
      </p:sp>
    </p:spTree>
    <p:extLst>
      <p:ext uri="{BB962C8B-B14F-4D97-AF65-F5344CB8AC3E}">
        <p14:creationId xmlns:p14="http://schemas.microsoft.com/office/powerpoint/2010/main" val="7405133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a:extLst>
              <a:ext uri="{FF2B5EF4-FFF2-40B4-BE49-F238E27FC236}">
                <a16:creationId xmlns:a16="http://schemas.microsoft.com/office/drawing/2014/main" id="{FBB716D6-FE62-0B76-3F4F-58616A656854}"/>
              </a:ext>
            </a:extLst>
          </p:cNvPr>
          <p:cNvSpPr/>
          <p:nvPr/>
        </p:nvSpPr>
        <p:spPr>
          <a:xfrm>
            <a:off x="4480860" y="2272703"/>
            <a:ext cx="3683779" cy="3980794"/>
          </a:xfrm>
          <a:prstGeom prst="roundRect">
            <a:avLst>
              <a:gd name="adj" fmla="val 3774"/>
            </a:avLst>
          </a:prstGeom>
          <a:solidFill>
            <a:schemeClr val="accent3">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JP" sz="1600"/>
          </a:p>
        </p:txBody>
      </p:sp>
      <p:sp>
        <p:nvSpPr>
          <p:cNvPr id="54" name="Rounded Rectangle 53">
            <a:extLst>
              <a:ext uri="{FF2B5EF4-FFF2-40B4-BE49-F238E27FC236}">
                <a16:creationId xmlns:a16="http://schemas.microsoft.com/office/drawing/2014/main" id="{F9F97DFD-8D43-E056-AB89-C73BD0FA6CC1}"/>
              </a:ext>
            </a:extLst>
          </p:cNvPr>
          <p:cNvSpPr/>
          <p:nvPr/>
        </p:nvSpPr>
        <p:spPr>
          <a:xfrm>
            <a:off x="1082802" y="2272703"/>
            <a:ext cx="3412807" cy="3980794"/>
          </a:xfrm>
          <a:prstGeom prst="roundRect">
            <a:avLst>
              <a:gd name="adj" fmla="val 4219"/>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JP" sz="1600"/>
          </a:p>
        </p:txBody>
      </p:sp>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1</a:t>
              </a:fld>
              <a:endParaRPr lang="en" sz="3600" dirty="0">
                <a:solidFill>
                  <a:schemeClr val="bg1"/>
                </a:solidFill>
              </a:endParaRPr>
            </a:p>
          </p:txBody>
        </p:sp>
      </p:grpSp>
      <p:sp>
        <p:nvSpPr>
          <p:cNvPr id="33" name="Title 1">
            <a:extLst>
              <a:ext uri="{FF2B5EF4-FFF2-40B4-BE49-F238E27FC236}">
                <a16:creationId xmlns:a16="http://schemas.microsoft.com/office/drawing/2014/main" id="{8BDC1E8E-AA55-312C-5DAD-25E92C841C6D}"/>
              </a:ext>
            </a:extLst>
          </p:cNvPr>
          <p:cNvSpPr txBox="1">
            <a:spLocks/>
          </p:cNvSpPr>
          <p:nvPr/>
        </p:nvSpPr>
        <p:spPr>
          <a:xfrm>
            <a:off x="558798" y="0"/>
            <a:ext cx="8585201"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図1</a:t>
            </a:r>
            <a:b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b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離散制御器合成を用いた動作仕様設計</a:t>
            </a:r>
            <a:endParaRPr lang="en-US" sz="44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endParaRPr>
          </a:p>
        </p:txBody>
      </p:sp>
      <p:sp>
        <p:nvSpPr>
          <p:cNvPr id="2" name="Rectangle 1">
            <a:extLst>
              <a:ext uri="{FF2B5EF4-FFF2-40B4-BE49-F238E27FC236}">
                <a16:creationId xmlns:a16="http://schemas.microsoft.com/office/drawing/2014/main" id="{C559DAF4-9275-29B9-AA5B-4609E9284553}"/>
              </a:ext>
            </a:extLst>
          </p:cNvPr>
          <p:cNvSpPr/>
          <p:nvPr/>
        </p:nvSpPr>
        <p:spPr>
          <a:xfrm>
            <a:off x="98245" y="3679083"/>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100" dirty="0">
                <a:solidFill>
                  <a:srgbClr val="000000"/>
                </a:solidFill>
              </a:rPr>
              <a:t>環境</a:t>
            </a:r>
          </a:p>
        </p:txBody>
      </p:sp>
      <p:sp>
        <p:nvSpPr>
          <p:cNvPr id="3" name="Rectangle 2">
            <a:extLst>
              <a:ext uri="{FF2B5EF4-FFF2-40B4-BE49-F238E27FC236}">
                <a16:creationId xmlns:a16="http://schemas.microsoft.com/office/drawing/2014/main" id="{5E090CDD-E72C-4698-B626-7D47F0836577}"/>
              </a:ext>
            </a:extLst>
          </p:cNvPr>
          <p:cNvSpPr/>
          <p:nvPr/>
        </p:nvSpPr>
        <p:spPr>
          <a:xfrm>
            <a:off x="98245" y="4869919"/>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100" dirty="0">
                <a:solidFill>
                  <a:srgbClr val="000000"/>
                </a:solidFill>
              </a:rPr>
              <a:t>要求</a:t>
            </a:r>
          </a:p>
        </p:txBody>
      </p:sp>
      <p:sp>
        <p:nvSpPr>
          <p:cNvPr id="7" name="Rectangle 6">
            <a:extLst>
              <a:ext uri="{FF2B5EF4-FFF2-40B4-BE49-F238E27FC236}">
                <a16:creationId xmlns:a16="http://schemas.microsoft.com/office/drawing/2014/main" id="{0F5FD3B5-7BF5-E4BA-D52E-E765E13FA9B4}"/>
              </a:ext>
            </a:extLst>
          </p:cNvPr>
          <p:cNvSpPr/>
          <p:nvPr/>
        </p:nvSpPr>
        <p:spPr>
          <a:xfrm>
            <a:off x="2618170" y="4825314"/>
            <a:ext cx="1764174" cy="99669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監視モデル (LTS)</a:t>
            </a:r>
          </a:p>
        </p:txBody>
      </p:sp>
      <p:sp>
        <p:nvSpPr>
          <p:cNvPr id="8" name="Chevron 7">
            <a:extLst>
              <a:ext uri="{FF2B5EF4-FFF2-40B4-BE49-F238E27FC236}">
                <a16:creationId xmlns:a16="http://schemas.microsoft.com/office/drawing/2014/main" id="{1EAFF70D-B2AF-380E-C338-12DB69116FE6}"/>
              </a:ext>
            </a:extLst>
          </p:cNvPr>
          <p:cNvSpPr/>
          <p:nvPr/>
        </p:nvSpPr>
        <p:spPr>
          <a:xfrm>
            <a:off x="1117554" y="3912717"/>
            <a:ext cx="1340593" cy="452234"/>
          </a:xfrm>
          <a:prstGeom prst="chevron">
            <a:avLst>
              <a:gd name="adj" fmla="val 2415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50" dirty="0">
                <a:solidFill>
                  <a:schemeClr val="tx1"/>
                </a:solidFill>
              </a:rPr>
              <a:t>環境の分析と</a:t>
            </a:r>
            <a:br>
              <a:rPr lang="en-JP" sz="1050" dirty="0">
                <a:solidFill>
                  <a:schemeClr val="tx1"/>
                </a:solidFill>
              </a:rPr>
            </a:br>
            <a:r>
              <a:rPr lang="en-JP" sz="1050" dirty="0">
                <a:solidFill>
                  <a:schemeClr val="tx1"/>
                </a:solidFill>
              </a:rPr>
              <a:t>モデル化</a:t>
            </a:r>
          </a:p>
        </p:txBody>
      </p:sp>
      <p:sp>
        <p:nvSpPr>
          <p:cNvPr id="9" name="Chevron 8">
            <a:extLst>
              <a:ext uri="{FF2B5EF4-FFF2-40B4-BE49-F238E27FC236}">
                <a16:creationId xmlns:a16="http://schemas.microsoft.com/office/drawing/2014/main" id="{8E388C02-8B24-69A3-161B-6420452BE41A}"/>
              </a:ext>
            </a:extLst>
          </p:cNvPr>
          <p:cNvSpPr/>
          <p:nvPr/>
        </p:nvSpPr>
        <p:spPr>
          <a:xfrm>
            <a:off x="1106544" y="5096875"/>
            <a:ext cx="1372848" cy="452234"/>
          </a:xfrm>
          <a:prstGeom prst="chevron">
            <a:avLst>
              <a:gd name="adj" fmla="val 24154"/>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50" dirty="0">
                <a:solidFill>
                  <a:schemeClr val="tx1"/>
                </a:solidFill>
              </a:rPr>
              <a:t>安全性の分析と</a:t>
            </a:r>
            <a:br>
              <a:rPr lang="en-JP" sz="1050" dirty="0">
                <a:solidFill>
                  <a:schemeClr val="tx1"/>
                </a:solidFill>
              </a:rPr>
            </a:br>
            <a:r>
              <a:rPr lang="en-JP" sz="1050" dirty="0">
                <a:solidFill>
                  <a:schemeClr val="tx1"/>
                </a:solidFill>
              </a:rPr>
              <a:t>モデル化</a:t>
            </a:r>
          </a:p>
        </p:txBody>
      </p:sp>
      <p:sp>
        <p:nvSpPr>
          <p:cNvPr id="10" name="Chevron 9">
            <a:extLst>
              <a:ext uri="{FF2B5EF4-FFF2-40B4-BE49-F238E27FC236}">
                <a16:creationId xmlns:a16="http://schemas.microsoft.com/office/drawing/2014/main" id="{11E0A907-EB86-9780-03DF-51AE92FC98A8}"/>
              </a:ext>
            </a:extLst>
          </p:cNvPr>
          <p:cNvSpPr/>
          <p:nvPr/>
        </p:nvSpPr>
        <p:spPr>
          <a:xfrm>
            <a:off x="4589188" y="4427132"/>
            <a:ext cx="1236638" cy="580567"/>
          </a:xfrm>
          <a:prstGeom prst="chevron">
            <a:avLst>
              <a:gd name="adj" fmla="val 24154"/>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1200" dirty="0">
                <a:solidFill>
                  <a:schemeClr val="bg1"/>
                </a:solidFill>
              </a:rPr>
              <a:t>離散制御器</a:t>
            </a:r>
          </a:p>
          <a:p>
            <a:pPr algn="ctr"/>
            <a:r>
              <a:rPr lang="en-JP" sz="1200" dirty="0">
                <a:solidFill>
                  <a:schemeClr val="bg1"/>
                </a:solidFill>
              </a:rPr>
              <a:t>合成</a:t>
            </a:r>
          </a:p>
        </p:txBody>
      </p:sp>
      <p:sp>
        <p:nvSpPr>
          <p:cNvPr id="12" name="Rectangle 11">
            <a:extLst>
              <a:ext uri="{FF2B5EF4-FFF2-40B4-BE49-F238E27FC236}">
                <a16:creationId xmlns:a16="http://schemas.microsoft.com/office/drawing/2014/main" id="{CEEBCD35-F10D-7F38-9239-610323B653A7}"/>
              </a:ext>
            </a:extLst>
          </p:cNvPr>
          <p:cNvSpPr/>
          <p:nvPr/>
        </p:nvSpPr>
        <p:spPr>
          <a:xfrm>
            <a:off x="6248088" y="4260215"/>
            <a:ext cx="1816274"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制御器（LTS）</a:t>
            </a:r>
          </a:p>
        </p:txBody>
      </p:sp>
      <p:cxnSp>
        <p:nvCxnSpPr>
          <p:cNvPr id="13" name="Straight Arrow Connector 12">
            <a:extLst>
              <a:ext uri="{FF2B5EF4-FFF2-40B4-BE49-F238E27FC236}">
                <a16:creationId xmlns:a16="http://schemas.microsoft.com/office/drawing/2014/main" id="{3683DCDA-68D2-C785-2883-A5296AAB8E91}"/>
              </a:ext>
            </a:extLst>
          </p:cNvPr>
          <p:cNvCxnSpPr>
            <a:cxnSpLocks/>
            <a:stCxn id="2" idx="3"/>
            <a:endCxn id="8" idx="1"/>
          </p:cNvCxnSpPr>
          <p:nvPr/>
        </p:nvCxnSpPr>
        <p:spPr>
          <a:xfrm>
            <a:off x="1012645" y="4136283"/>
            <a:ext cx="214142"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DBD6E8-8199-41FB-7869-B8B6523A1612}"/>
              </a:ext>
            </a:extLst>
          </p:cNvPr>
          <p:cNvCxnSpPr>
            <a:cxnSpLocks/>
            <a:stCxn id="3" idx="3"/>
            <a:endCxn id="9" idx="1"/>
          </p:cNvCxnSpPr>
          <p:nvPr/>
        </p:nvCxnSpPr>
        <p:spPr>
          <a:xfrm flipV="1">
            <a:off x="1012645" y="5322992"/>
            <a:ext cx="203132"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01A2B-3BAE-A9DA-E519-58C5D6A2A5EB}"/>
              </a:ext>
            </a:extLst>
          </p:cNvPr>
          <p:cNvCxnSpPr>
            <a:cxnSpLocks/>
            <a:stCxn id="8" idx="3"/>
            <a:endCxn id="40" idx="1"/>
          </p:cNvCxnSpPr>
          <p:nvPr/>
        </p:nvCxnSpPr>
        <p:spPr>
          <a:xfrm flipV="1">
            <a:off x="2458147" y="4132284"/>
            <a:ext cx="160023" cy="655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6EC669-F382-C281-C903-E19C9DDE0AE2}"/>
              </a:ext>
            </a:extLst>
          </p:cNvPr>
          <p:cNvCxnSpPr>
            <a:cxnSpLocks/>
            <a:stCxn id="9" idx="3"/>
            <a:endCxn id="7" idx="1"/>
          </p:cNvCxnSpPr>
          <p:nvPr/>
        </p:nvCxnSpPr>
        <p:spPr>
          <a:xfrm>
            <a:off x="2479392" y="5322992"/>
            <a:ext cx="138778" cy="67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1D752EEC-06A0-CE9C-5DF6-32732D350A60}"/>
              </a:ext>
            </a:extLst>
          </p:cNvPr>
          <p:cNvCxnSpPr>
            <a:cxnSpLocks/>
            <a:stCxn id="40" idx="3"/>
            <a:endCxn id="10" idx="1"/>
          </p:cNvCxnSpPr>
          <p:nvPr/>
        </p:nvCxnSpPr>
        <p:spPr>
          <a:xfrm>
            <a:off x="4382344" y="4132284"/>
            <a:ext cx="347074" cy="585132"/>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1E8C22C1-126D-9E31-612D-DA793FD458D9}"/>
              </a:ext>
            </a:extLst>
          </p:cNvPr>
          <p:cNvCxnSpPr>
            <a:cxnSpLocks/>
            <a:stCxn id="7" idx="3"/>
            <a:endCxn id="10" idx="1"/>
          </p:cNvCxnSpPr>
          <p:nvPr/>
        </p:nvCxnSpPr>
        <p:spPr>
          <a:xfrm flipV="1">
            <a:off x="4382344" y="4717416"/>
            <a:ext cx="347074" cy="606246"/>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55FA4862-D8BC-F562-7D27-3945A0A478A9}"/>
              </a:ext>
            </a:extLst>
          </p:cNvPr>
          <p:cNvCxnSpPr>
            <a:cxnSpLocks/>
            <a:stCxn id="10" idx="0"/>
            <a:endCxn id="8" idx="0"/>
          </p:cNvCxnSpPr>
          <p:nvPr/>
        </p:nvCxnSpPr>
        <p:spPr>
          <a:xfrm rot="16200000" flipV="1">
            <a:off x="3178106" y="2467846"/>
            <a:ext cx="514415" cy="3404158"/>
          </a:xfrm>
          <a:prstGeom prst="bentConnector3">
            <a:avLst>
              <a:gd name="adj1" fmla="val 196606"/>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E0EF6F8E-C139-09CB-731B-9AFF327A9115}"/>
              </a:ext>
            </a:extLst>
          </p:cNvPr>
          <p:cNvCxnSpPr>
            <a:cxnSpLocks/>
            <a:stCxn id="10" idx="2"/>
            <a:endCxn id="9" idx="2"/>
          </p:cNvCxnSpPr>
          <p:nvPr/>
        </p:nvCxnSpPr>
        <p:spPr>
          <a:xfrm rot="5400000">
            <a:off x="3167167" y="3578884"/>
            <a:ext cx="541410" cy="3399040"/>
          </a:xfrm>
          <a:prstGeom prst="bentConnector3">
            <a:avLst>
              <a:gd name="adj1" fmla="val 18861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1FA145-A761-37A9-858F-021927F7F553}"/>
              </a:ext>
            </a:extLst>
          </p:cNvPr>
          <p:cNvCxnSpPr>
            <a:cxnSpLocks/>
            <a:stCxn id="10" idx="3"/>
            <a:endCxn id="12" idx="1"/>
          </p:cNvCxnSpPr>
          <p:nvPr/>
        </p:nvCxnSpPr>
        <p:spPr>
          <a:xfrm flipV="1">
            <a:off x="5825826" y="4717415"/>
            <a:ext cx="422262"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6932B4D-4728-CC6D-1DD3-61597AD38973}"/>
              </a:ext>
            </a:extLst>
          </p:cNvPr>
          <p:cNvSpPr txBox="1"/>
          <p:nvPr/>
        </p:nvSpPr>
        <p:spPr>
          <a:xfrm>
            <a:off x="4675685" y="3423677"/>
            <a:ext cx="543739" cy="261610"/>
          </a:xfrm>
          <a:prstGeom prst="rect">
            <a:avLst/>
          </a:prstGeom>
          <a:noFill/>
        </p:spPr>
        <p:txBody>
          <a:bodyPr wrap="none" rtlCol="0">
            <a:spAutoFit/>
          </a:bodyPr>
          <a:lstStyle/>
          <a:p>
            <a:r>
              <a:rPr lang="en-JP" sz="1050" dirty="0"/>
              <a:t>[失敗]</a:t>
            </a:r>
          </a:p>
        </p:txBody>
      </p:sp>
      <p:sp>
        <p:nvSpPr>
          <p:cNvPr id="32" name="TextBox 31">
            <a:extLst>
              <a:ext uri="{FF2B5EF4-FFF2-40B4-BE49-F238E27FC236}">
                <a16:creationId xmlns:a16="http://schemas.microsoft.com/office/drawing/2014/main" id="{220A5F5E-B3A1-16F2-9E50-E97B9503DE21}"/>
              </a:ext>
            </a:extLst>
          </p:cNvPr>
          <p:cNvSpPr txBox="1"/>
          <p:nvPr/>
        </p:nvSpPr>
        <p:spPr>
          <a:xfrm>
            <a:off x="4675685" y="5783980"/>
            <a:ext cx="543739" cy="261610"/>
          </a:xfrm>
          <a:prstGeom prst="rect">
            <a:avLst/>
          </a:prstGeom>
          <a:noFill/>
        </p:spPr>
        <p:txBody>
          <a:bodyPr wrap="none" rtlCol="0">
            <a:spAutoFit/>
          </a:bodyPr>
          <a:lstStyle/>
          <a:p>
            <a:r>
              <a:rPr lang="en-JP" sz="1050" dirty="0"/>
              <a:t>[失敗]</a:t>
            </a:r>
          </a:p>
        </p:txBody>
      </p:sp>
      <p:sp>
        <p:nvSpPr>
          <p:cNvPr id="34" name="TextBox 33">
            <a:extLst>
              <a:ext uri="{FF2B5EF4-FFF2-40B4-BE49-F238E27FC236}">
                <a16:creationId xmlns:a16="http://schemas.microsoft.com/office/drawing/2014/main" id="{1D0330CC-E17F-C01C-DB71-B75268AC3EE0}"/>
              </a:ext>
            </a:extLst>
          </p:cNvPr>
          <p:cNvSpPr txBox="1"/>
          <p:nvPr/>
        </p:nvSpPr>
        <p:spPr>
          <a:xfrm>
            <a:off x="5755668" y="4459518"/>
            <a:ext cx="543739" cy="261610"/>
          </a:xfrm>
          <a:prstGeom prst="rect">
            <a:avLst/>
          </a:prstGeom>
          <a:noFill/>
        </p:spPr>
        <p:txBody>
          <a:bodyPr wrap="none" rtlCol="0">
            <a:spAutoFit/>
          </a:bodyPr>
          <a:lstStyle/>
          <a:p>
            <a:r>
              <a:rPr lang="en-JP" sz="1050" dirty="0"/>
              <a:t>[成功]</a:t>
            </a:r>
          </a:p>
        </p:txBody>
      </p:sp>
      <p:pic>
        <p:nvPicPr>
          <p:cNvPr id="37" name="Graphic 36" descr="World outline">
            <a:extLst>
              <a:ext uri="{FF2B5EF4-FFF2-40B4-BE49-F238E27FC236}">
                <a16:creationId xmlns:a16="http://schemas.microsoft.com/office/drawing/2014/main" id="{B436E799-49D3-F984-5180-56D039954F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920" y="3679083"/>
            <a:ext cx="739785" cy="739785"/>
          </a:xfrm>
          <a:prstGeom prst="rect">
            <a:avLst/>
          </a:prstGeom>
        </p:spPr>
      </p:pic>
      <p:pic>
        <p:nvPicPr>
          <p:cNvPr id="39" name="Picture 38">
            <a:extLst>
              <a:ext uri="{FF2B5EF4-FFF2-40B4-BE49-F238E27FC236}">
                <a16:creationId xmlns:a16="http://schemas.microsoft.com/office/drawing/2014/main" id="{3B06BA09-47AB-A89B-964A-0FEA8A3A1162}"/>
              </a:ext>
            </a:extLst>
          </p:cNvPr>
          <p:cNvPicPr>
            <a:picLocks noChangeAspect="1"/>
          </p:cNvPicPr>
          <p:nvPr/>
        </p:nvPicPr>
        <p:blipFill rotWithShape="1">
          <a:blip r:embed="rId5"/>
          <a:srcRect l="17180" t="23691" r="26149" b="24016"/>
          <a:stretch/>
        </p:blipFill>
        <p:spPr>
          <a:xfrm rot="5400000">
            <a:off x="275967" y="4858515"/>
            <a:ext cx="565219" cy="738052"/>
          </a:xfrm>
          <a:prstGeom prst="rect">
            <a:avLst/>
          </a:prstGeom>
        </p:spPr>
      </p:pic>
      <p:sp>
        <p:nvSpPr>
          <p:cNvPr id="40" name="Rectangle 39">
            <a:extLst>
              <a:ext uri="{FF2B5EF4-FFF2-40B4-BE49-F238E27FC236}">
                <a16:creationId xmlns:a16="http://schemas.microsoft.com/office/drawing/2014/main" id="{50FBDDBB-46D4-D2CE-B103-4D69CE9C3F91}"/>
              </a:ext>
            </a:extLst>
          </p:cNvPr>
          <p:cNvSpPr/>
          <p:nvPr/>
        </p:nvSpPr>
        <p:spPr>
          <a:xfrm>
            <a:off x="2618170" y="3633936"/>
            <a:ext cx="1764174" cy="99669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環境モデル (LTS)</a:t>
            </a:r>
          </a:p>
        </p:txBody>
      </p:sp>
      <p:pic>
        <p:nvPicPr>
          <p:cNvPr id="41" name="Picture 40">
            <a:extLst>
              <a:ext uri="{FF2B5EF4-FFF2-40B4-BE49-F238E27FC236}">
                <a16:creationId xmlns:a16="http://schemas.microsoft.com/office/drawing/2014/main" id="{FDB27CBC-63D8-BC1E-B0C3-14BAD22BFAAD}"/>
              </a:ext>
            </a:extLst>
          </p:cNvPr>
          <p:cNvPicPr>
            <a:picLocks noChangeAspect="1"/>
          </p:cNvPicPr>
          <p:nvPr/>
        </p:nvPicPr>
        <p:blipFill>
          <a:blip r:embed="rId6"/>
          <a:stretch>
            <a:fillRect/>
          </a:stretch>
        </p:blipFill>
        <p:spPr>
          <a:xfrm>
            <a:off x="2658176" y="3832767"/>
            <a:ext cx="1694229" cy="521301"/>
          </a:xfrm>
          <a:prstGeom prst="rect">
            <a:avLst/>
          </a:prstGeom>
        </p:spPr>
      </p:pic>
      <p:pic>
        <p:nvPicPr>
          <p:cNvPr id="44" name="Picture 43">
            <a:extLst>
              <a:ext uri="{FF2B5EF4-FFF2-40B4-BE49-F238E27FC236}">
                <a16:creationId xmlns:a16="http://schemas.microsoft.com/office/drawing/2014/main" id="{276E3639-C15B-5D57-43CF-F5C880461E5A}"/>
              </a:ext>
            </a:extLst>
          </p:cNvPr>
          <p:cNvPicPr>
            <a:picLocks noChangeAspect="1"/>
          </p:cNvPicPr>
          <p:nvPr/>
        </p:nvPicPr>
        <p:blipFill>
          <a:blip r:embed="rId7"/>
          <a:stretch>
            <a:fillRect/>
          </a:stretch>
        </p:blipFill>
        <p:spPr>
          <a:xfrm>
            <a:off x="6265954" y="4423021"/>
            <a:ext cx="1778315" cy="416338"/>
          </a:xfrm>
          <a:prstGeom prst="rect">
            <a:avLst/>
          </a:prstGeom>
        </p:spPr>
      </p:pic>
      <p:grpSp>
        <p:nvGrpSpPr>
          <p:cNvPr id="46" name="Group 45">
            <a:extLst>
              <a:ext uri="{FF2B5EF4-FFF2-40B4-BE49-F238E27FC236}">
                <a16:creationId xmlns:a16="http://schemas.microsoft.com/office/drawing/2014/main" id="{D024828D-D111-A291-5450-A672F9BD1E5A}"/>
              </a:ext>
            </a:extLst>
          </p:cNvPr>
          <p:cNvGrpSpPr/>
          <p:nvPr/>
        </p:nvGrpSpPr>
        <p:grpSpPr>
          <a:xfrm>
            <a:off x="6129969" y="5395787"/>
            <a:ext cx="1921470" cy="773765"/>
            <a:chOff x="6977506" y="1053854"/>
            <a:chExt cx="1921470" cy="773765"/>
          </a:xfrm>
        </p:grpSpPr>
        <p:sp>
          <p:nvSpPr>
            <p:cNvPr id="47" name="Chevron 46">
              <a:extLst>
                <a:ext uri="{FF2B5EF4-FFF2-40B4-BE49-F238E27FC236}">
                  <a16:creationId xmlns:a16="http://schemas.microsoft.com/office/drawing/2014/main" id="{9C3783A3-F56C-05F4-6A5D-737C35698117}"/>
                </a:ext>
              </a:extLst>
            </p:cNvPr>
            <p:cNvSpPr/>
            <p:nvPr/>
          </p:nvSpPr>
          <p:spPr>
            <a:xfrm>
              <a:off x="7104837" y="1149631"/>
              <a:ext cx="491016" cy="256619"/>
            </a:xfrm>
            <a:prstGeom prst="chevron">
              <a:avLst>
                <a:gd name="adj" fmla="val 24154"/>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8" name="Chevron 47">
              <a:extLst>
                <a:ext uri="{FF2B5EF4-FFF2-40B4-BE49-F238E27FC236}">
                  <a16:creationId xmlns:a16="http://schemas.microsoft.com/office/drawing/2014/main" id="{A7E133AE-CD44-D11F-497B-AD824EAB4A2D}"/>
                </a:ext>
              </a:extLst>
            </p:cNvPr>
            <p:cNvSpPr/>
            <p:nvPr/>
          </p:nvSpPr>
          <p:spPr>
            <a:xfrm>
              <a:off x="7104837" y="1479227"/>
              <a:ext cx="491016" cy="256619"/>
            </a:xfrm>
            <a:prstGeom prst="chevron">
              <a:avLst>
                <a:gd name="adj" fmla="val 24154"/>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9" name="TextBox 48">
              <a:extLst>
                <a:ext uri="{FF2B5EF4-FFF2-40B4-BE49-F238E27FC236}">
                  <a16:creationId xmlns:a16="http://schemas.microsoft.com/office/drawing/2014/main" id="{EB2457EA-9F55-56E0-3529-96D3E83D4113}"/>
                </a:ext>
              </a:extLst>
            </p:cNvPr>
            <p:cNvSpPr txBox="1"/>
            <p:nvPr/>
          </p:nvSpPr>
          <p:spPr>
            <a:xfrm>
              <a:off x="7574823" y="1143895"/>
              <a:ext cx="1281120" cy="261610"/>
            </a:xfrm>
            <a:prstGeom prst="rect">
              <a:avLst/>
            </a:prstGeom>
            <a:noFill/>
          </p:spPr>
          <p:txBody>
            <a:bodyPr wrap="none" rtlCol="0">
              <a:spAutoFit/>
            </a:bodyPr>
            <a:lstStyle/>
            <a:p>
              <a:r>
                <a:rPr lang="en-JP" sz="1100" dirty="0"/>
                <a:t>･･･ 手動プロセス</a:t>
              </a:r>
            </a:p>
          </p:txBody>
        </p:sp>
        <p:sp>
          <p:nvSpPr>
            <p:cNvPr id="50" name="TextBox 49">
              <a:extLst>
                <a:ext uri="{FF2B5EF4-FFF2-40B4-BE49-F238E27FC236}">
                  <a16:creationId xmlns:a16="http://schemas.microsoft.com/office/drawing/2014/main" id="{C59CB285-A93F-4B24-0960-0947A725F351}"/>
                </a:ext>
              </a:extLst>
            </p:cNvPr>
            <p:cNvSpPr txBox="1"/>
            <p:nvPr/>
          </p:nvSpPr>
          <p:spPr>
            <a:xfrm>
              <a:off x="7574823" y="1468098"/>
              <a:ext cx="1281120" cy="261610"/>
            </a:xfrm>
            <a:prstGeom prst="rect">
              <a:avLst/>
            </a:prstGeom>
            <a:noFill/>
          </p:spPr>
          <p:txBody>
            <a:bodyPr wrap="none" rtlCol="0">
              <a:spAutoFit/>
            </a:bodyPr>
            <a:lstStyle/>
            <a:p>
              <a:r>
                <a:rPr lang="en-JP" sz="1100" dirty="0"/>
                <a:t>･･･ 自動プロセス</a:t>
              </a:r>
            </a:p>
          </p:txBody>
        </p:sp>
        <p:sp>
          <p:nvSpPr>
            <p:cNvPr id="51" name="Rectangle 50">
              <a:extLst>
                <a:ext uri="{FF2B5EF4-FFF2-40B4-BE49-F238E27FC236}">
                  <a16:creationId xmlns:a16="http://schemas.microsoft.com/office/drawing/2014/main" id="{7DB59B8C-B162-681C-9769-B313D34E159F}"/>
                </a:ext>
              </a:extLst>
            </p:cNvPr>
            <p:cNvSpPr/>
            <p:nvPr/>
          </p:nvSpPr>
          <p:spPr>
            <a:xfrm>
              <a:off x="6977506" y="1053854"/>
              <a:ext cx="1921470" cy="773765"/>
            </a:xfrm>
            <a:prstGeom prst="rect">
              <a:avLst/>
            </a:prstGeom>
            <a:noFill/>
            <a:ln w="12700" cap="sq" cmpd="thickThin">
              <a:solidFill>
                <a:srgbClr val="0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52" name="Picture 51" descr="A yellow circle with black circles and black arrows&#10;&#10;Description automatically generated">
            <a:extLst>
              <a:ext uri="{FF2B5EF4-FFF2-40B4-BE49-F238E27FC236}">
                <a16:creationId xmlns:a16="http://schemas.microsoft.com/office/drawing/2014/main" id="{2F504B82-723A-3014-1C2E-45606BA5A64A}"/>
              </a:ext>
            </a:extLst>
          </p:cNvPr>
          <p:cNvPicPr>
            <a:picLocks noChangeAspect="1"/>
          </p:cNvPicPr>
          <p:nvPr/>
        </p:nvPicPr>
        <p:blipFill>
          <a:blip r:embed="rId8"/>
          <a:stretch>
            <a:fillRect/>
          </a:stretch>
        </p:blipFill>
        <p:spPr>
          <a:xfrm>
            <a:off x="2973382" y="5077314"/>
            <a:ext cx="1035870" cy="453193"/>
          </a:xfrm>
          <a:prstGeom prst="rect">
            <a:avLst/>
          </a:prstGeom>
          <a:ln>
            <a:noFill/>
          </a:ln>
        </p:spPr>
      </p:pic>
      <p:sp>
        <p:nvSpPr>
          <p:cNvPr id="66" name="Rounded Rectangle 65">
            <a:extLst>
              <a:ext uri="{FF2B5EF4-FFF2-40B4-BE49-F238E27FC236}">
                <a16:creationId xmlns:a16="http://schemas.microsoft.com/office/drawing/2014/main" id="{E3E8CCF1-98D9-26EB-5A78-98A361B654FF}"/>
              </a:ext>
            </a:extLst>
          </p:cNvPr>
          <p:cNvSpPr/>
          <p:nvPr/>
        </p:nvSpPr>
        <p:spPr>
          <a:xfrm>
            <a:off x="1322263" y="2457787"/>
            <a:ext cx="1398691" cy="5466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800">
                <a:solidFill>
                  <a:schemeClr val="accent3">
                    <a:lumMod val="75000"/>
                  </a:schemeClr>
                </a:solidFill>
              </a:rPr>
              <a:t>要求獲得</a:t>
            </a:r>
          </a:p>
        </p:txBody>
      </p:sp>
      <p:sp>
        <p:nvSpPr>
          <p:cNvPr id="67" name="Rounded Rectangle 66">
            <a:extLst>
              <a:ext uri="{FF2B5EF4-FFF2-40B4-BE49-F238E27FC236}">
                <a16:creationId xmlns:a16="http://schemas.microsoft.com/office/drawing/2014/main" id="{DD78C04D-4FD0-E973-6E9C-F50714A6F8BA}"/>
              </a:ext>
            </a:extLst>
          </p:cNvPr>
          <p:cNvSpPr/>
          <p:nvPr/>
        </p:nvSpPr>
        <p:spPr>
          <a:xfrm>
            <a:off x="2874428" y="2457787"/>
            <a:ext cx="1398691" cy="5466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800">
                <a:solidFill>
                  <a:schemeClr val="accent3">
                    <a:lumMod val="75000"/>
                  </a:schemeClr>
                </a:solidFill>
              </a:rPr>
              <a:t>要求分析</a:t>
            </a:r>
          </a:p>
        </p:txBody>
      </p:sp>
      <p:sp>
        <p:nvSpPr>
          <p:cNvPr id="68" name="Rounded Rectangle 67">
            <a:extLst>
              <a:ext uri="{FF2B5EF4-FFF2-40B4-BE49-F238E27FC236}">
                <a16:creationId xmlns:a16="http://schemas.microsoft.com/office/drawing/2014/main" id="{CE8BD6BB-0436-E21A-20D1-B9069C33B6F2}"/>
              </a:ext>
            </a:extLst>
          </p:cNvPr>
          <p:cNvSpPr/>
          <p:nvPr/>
        </p:nvSpPr>
        <p:spPr>
          <a:xfrm>
            <a:off x="4637290" y="2457787"/>
            <a:ext cx="1398691" cy="5466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800">
                <a:solidFill>
                  <a:schemeClr val="accent3">
                    <a:lumMod val="75000"/>
                  </a:schemeClr>
                </a:solidFill>
              </a:rPr>
              <a:t>要求仕様化</a:t>
            </a:r>
          </a:p>
        </p:txBody>
      </p:sp>
      <p:sp>
        <p:nvSpPr>
          <p:cNvPr id="69" name="Rounded Rectangle 68">
            <a:extLst>
              <a:ext uri="{FF2B5EF4-FFF2-40B4-BE49-F238E27FC236}">
                <a16:creationId xmlns:a16="http://schemas.microsoft.com/office/drawing/2014/main" id="{C2C49AE8-2610-BB2D-8E44-EAB0F461E4DF}"/>
              </a:ext>
            </a:extLst>
          </p:cNvPr>
          <p:cNvSpPr/>
          <p:nvPr/>
        </p:nvSpPr>
        <p:spPr>
          <a:xfrm>
            <a:off x="6114204" y="2443756"/>
            <a:ext cx="1910737" cy="5466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600">
                <a:solidFill>
                  <a:schemeClr val="accent3">
                    <a:lumMod val="75000"/>
                  </a:schemeClr>
                </a:solidFill>
              </a:rPr>
              <a:t>要求の検証・</a:t>
            </a:r>
            <a:br>
              <a:rPr lang="en-JP" sz="1600">
                <a:solidFill>
                  <a:schemeClr val="accent3">
                    <a:lumMod val="75000"/>
                  </a:schemeClr>
                </a:solidFill>
              </a:rPr>
            </a:br>
            <a:r>
              <a:rPr lang="en-JP" sz="1600">
                <a:solidFill>
                  <a:schemeClr val="accent3">
                    <a:lumMod val="75000"/>
                  </a:schemeClr>
                </a:solidFill>
              </a:rPr>
              <a:t>妥当性確認・評価</a:t>
            </a:r>
          </a:p>
        </p:txBody>
      </p:sp>
      <p:sp>
        <p:nvSpPr>
          <p:cNvPr id="80" name="Right Brace 79">
            <a:extLst>
              <a:ext uri="{FF2B5EF4-FFF2-40B4-BE49-F238E27FC236}">
                <a16:creationId xmlns:a16="http://schemas.microsoft.com/office/drawing/2014/main" id="{43FD75BD-B845-422F-FE56-7A6E9053ED94}"/>
              </a:ext>
            </a:extLst>
          </p:cNvPr>
          <p:cNvSpPr/>
          <p:nvPr/>
        </p:nvSpPr>
        <p:spPr>
          <a:xfrm rot="16200000">
            <a:off x="4475356" y="-1263746"/>
            <a:ext cx="296730" cy="7081837"/>
          </a:xfrm>
          <a:prstGeom prst="rightBrace">
            <a:avLst>
              <a:gd name="adj1" fmla="val 61646"/>
              <a:gd name="adj2" fmla="val 47992"/>
            </a:avLst>
          </a:prstGeom>
          <a:ln w="254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81" name="TextBox 80">
            <a:extLst>
              <a:ext uri="{FF2B5EF4-FFF2-40B4-BE49-F238E27FC236}">
                <a16:creationId xmlns:a16="http://schemas.microsoft.com/office/drawing/2014/main" id="{D411F42A-8E14-532E-C36B-16B8EBD0C74D}"/>
              </a:ext>
            </a:extLst>
          </p:cNvPr>
          <p:cNvSpPr txBox="1"/>
          <p:nvPr/>
        </p:nvSpPr>
        <p:spPr>
          <a:xfrm>
            <a:off x="3868452" y="1755054"/>
            <a:ext cx="1210588" cy="400110"/>
          </a:xfrm>
          <a:prstGeom prst="rect">
            <a:avLst/>
          </a:prstGeom>
          <a:noFill/>
        </p:spPr>
        <p:txBody>
          <a:bodyPr wrap="none" rtlCol="0">
            <a:spAutoFit/>
          </a:bodyPr>
          <a:lstStyle/>
          <a:p>
            <a:r>
              <a:rPr lang="en-JP" sz="2000">
                <a:solidFill>
                  <a:schemeClr val="accent3">
                    <a:lumMod val="50000"/>
                  </a:schemeClr>
                </a:solidFill>
              </a:rPr>
              <a:t>要件定義</a:t>
            </a:r>
          </a:p>
        </p:txBody>
      </p:sp>
      <p:sp>
        <p:nvSpPr>
          <p:cNvPr id="85" name="Rounded Rectangular Callout 84">
            <a:extLst>
              <a:ext uri="{FF2B5EF4-FFF2-40B4-BE49-F238E27FC236}">
                <a16:creationId xmlns:a16="http://schemas.microsoft.com/office/drawing/2014/main" id="{501D5D45-B464-E53D-ABF1-972F23F20A53}"/>
              </a:ext>
            </a:extLst>
          </p:cNvPr>
          <p:cNvSpPr/>
          <p:nvPr/>
        </p:nvSpPr>
        <p:spPr>
          <a:xfrm>
            <a:off x="6379201" y="3633936"/>
            <a:ext cx="1547530" cy="546618"/>
          </a:xfrm>
          <a:prstGeom prst="wedgeRoundRectCallout">
            <a:avLst>
              <a:gd name="adj1" fmla="val 6807"/>
              <a:gd name="adj2" fmla="val 79862"/>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JP" sz="1200" b="1">
                <a:solidFill>
                  <a:schemeClr val="tx2">
                    <a:lumMod val="25000"/>
                  </a:schemeClr>
                </a:solidFill>
              </a:rPr>
              <a:t>制御器</a:t>
            </a:r>
            <a:r>
              <a:rPr lang="en-JP" sz="1200">
                <a:solidFill>
                  <a:schemeClr val="tx2">
                    <a:lumMod val="25000"/>
                  </a:schemeClr>
                </a:solidFill>
              </a:rPr>
              <a:t> = </a:t>
            </a:r>
            <a:r>
              <a:rPr lang="en-JP" sz="1200" b="1">
                <a:solidFill>
                  <a:schemeClr val="tx2">
                    <a:lumMod val="25000"/>
                  </a:schemeClr>
                </a:solidFill>
              </a:rPr>
              <a:t>動作仕様</a:t>
            </a:r>
          </a:p>
          <a:p>
            <a:pPr algn="ctr"/>
            <a:endParaRPr lang="en-JP" sz="100">
              <a:solidFill>
                <a:schemeClr val="tx2">
                  <a:lumMod val="25000"/>
                </a:schemeClr>
              </a:solidFill>
            </a:endParaRPr>
          </a:p>
          <a:p>
            <a:pPr algn="ctr"/>
            <a:r>
              <a:rPr lang="en-JP" sz="900">
                <a:solidFill>
                  <a:schemeClr val="tx2">
                    <a:lumMod val="25000"/>
                  </a:schemeClr>
                </a:solidFill>
              </a:rPr>
              <a:t>→制御器を基に基本設計</a:t>
            </a:r>
          </a:p>
        </p:txBody>
      </p:sp>
      <p:sp>
        <p:nvSpPr>
          <p:cNvPr id="92" name="Rounded Rectangle 91">
            <a:extLst>
              <a:ext uri="{FF2B5EF4-FFF2-40B4-BE49-F238E27FC236}">
                <a16:creationId xmlns:a16="http://schemas.microsoft.com/office/drawing/2014/main" id="{A974DB57-A2E7-9E43-4402-39ED230C37BB}"/>
              </a:ext>
            </a:extLst>
          </p:cNvPr>
          <p:cNvSpPr/>
          <p:nvPr/>
        </p:nvSpPr>
        <p:spPr>
          <a:xfrm>
            <a:off x="8304905" y="2298757"/>
            <a:ext cx="754747" cy="3954740"/>
          </a:xfrm>
          <a:prstGeom prst="roundRect">
            <a:avLst>
              <a:gd name="adj" fmla="val 23889"/>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JP" sz="1600">
                <a:solidFill>
                  <a:schemeClr val="tx1">
                    <a:lumMod val="95000"/>
                    <a:lumOff val="5000"/>
                  </a:schemeClr>
                </a:solidFill>
              </a:rPr>
              <a:t>基本設計</a:t>
            </a:r>
          </a:p>
        </p:txBody>
      </p:sp>
      <p:cxnSp>
        <p:nvCxnSpPr>
          <p:cNvPr id="95" name="Straight Arrow Connector 94">
            <a:extLst>
              <a:ext uri="{FF2B5EF4-FFF2-40B4-BE49-F238E27FC236}">
                <a16:creationId xmlns:a16="http://schemas.microsoft.com/office/drawing/2014/main" id="{21F23787-1456-4A3A-4267-E3271CACA1AD}"/>
              </a:ext>
            </a:extLst>
          </p:cNvPr>
          <p:cNvCxnSpPr>
            <a:cxnSpLocks/>
            <a:stCxn id="12" idx="3"/>
          </p:cNvCxnSpPr>
          <p:nvPr/>
        </p:nvCxnSpPr>
        <p:spPr>
          <a:xfrm>
            <a:off x="8064362" y="4717415"/>
            <a:ext cx="313770"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66A0855A-47A2-2623-E935-D940C5CA2C9F}"/>
              </a:ext>
            </a:extLst>
          </p:cNvPr>
          <p:cNvSpPr/>
          <p:nvPr/>
        </p:nvSpPr>
        <p:spPr>
          <a:xfrm>
            <a:off x="5942195" y="2582453"/>
            <a:ext cx="245014" cy="261610"/>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JP" b="1"/>
              <a:t>＋</a:t>
            </a:r>
          </a:p>
        </p:txBody>
      </p:sp>
      <p:sp>
        <p:nvSpPr>
          <p:cNvPr id="100" name="Rounded Rectangular Callout 99">
            <a:extLst>
              <a:ext uri="{FF2B5EF4-FFF2-40B4-BE49-F238E27FC236}">
                <a16:creationId xmlns:a16="http://schemas.microsoft.com/office/drawing/2014/main" id="{C95B416B-CCFB-7A44-D78F-5B729E75C7DD}"/>
              </a:ext>
            </a:extLst>
          </p:cNvPr>
          <p:cNvSpPr/>
          <p:nvPr/>
        </p:nvSpPr>
        <p:spPr>
          <a:xfrm>
            <a:off x="5521340" y="2020542"/>
            <a:ext cx="1050795" cy="371125"/>
          </a:xfrm>
          <a:prstGeom prst="wedgeRoundRectCallout">
            <a:avLst>
              <a:gd name="adj1" fmla="val 3048"/>
              <a:gd name="adj2" fmla="val 100497"/>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JP" sz="1200">
                <a:solidFill>
                  <a:schemeClr val="tx2">
                    <a:lumMod val="25000"/>
                  </a:schemeClr>
                </a:solidFill>
              </a:rPr>
              <a:t>同時＆自動化</a:t>
            </a:r>
            <a:endParaRPr lang="en-JP" sz="900">
              <a:solidFill>
                <a:schemeClr val="tx2">
                  <a:lumMod val="25000"/>
                </a:schemeClr>
              </a:solidFill>
            </a:endParaRPr>
          </a:p>
        </p:txBody>
      </p:sp>
    </p:spTree>
    <p:extLst>
      <p:ext uri="{BB962C8B-B14F-4D97-AF65-F5344CB8AC3E}">
        <p14:creationId xmlns:p14="http://schemas.microsoft.com/office/powerpoint/2010/main" val="38240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7E6D4-52D0-93F9-9699-A821F4AF54E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83EFA9A-7108-E2E9-6E56-95D72D5128DD}"/>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9D31ECEE-CDE2-9DC5-D50C-0882FFF05B2E}"/>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C4EE73BD-8A63-D963-8812-63EE9E2A8DB8}"/>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2</a:t>
              </a:fld>
              <a:endParaRPr lang="en" sz="3600" dirty="0">
                <a:solidFill>
                  <a:schemeClr val="bg1"/>
                </a:solidFill>
              </a:endParaRPr>
            </a:p>
          </p:txBody>
        </p:sp>
      </p:grpSp>
      <p:sp>
        <p:nvSpPr>
          <p:cNvPr id="33" name="Title 1">
            <a:extLst>
              <a:ext uri="{FF2B5EF4-FFF2-40B4-BE49-F238E27FC236}">
                <a16:creationId xmlns:a16="http://schemas.microsoft.com/office/drawing/2014/main" id="{F3E7AF43-C38C-46F0-9412-472E17C3188F}"/>
              </a:ext>
            </a:extLst>
          </p:cNvPr>
          <p:cNvSpPr txBox="1">
            <a:spLocks/>
          </p:cNvSpPr>
          <p:nvPr/>
        </p:nvSpPr>
        <p:spPr>
          <a:xfrm>
            <a:off x="0" y="0"/>
            <a:ext cx="9143999"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図２</a:t>
            </a:r>
          </a:p>
          <a:p>
            <a:pPr algn="ct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等価なLTS</a:t>
            </a:r>
          </a:p>
        </p:txBody>
      </p:sp>
      <p:pic>
        <p:nvPicPr>
          <p:cNvPr id="22" name="図 21" descr="ダイアグラム&#10;&#10;AI 生成コンテンツは誤りを含む可能性があります。">
            <a:extLst>
              <a:ext uri="{FF2B5EF4-FFF2-40B4-BE49-F238E27FC236}">
                <a16:creationId xmlns:a16="http://schemas.microsoft.com/office/drawing/2014/main" id="{7A983738-EAC7-2C30-93D7-25CFFCB611BB}"/>
              </a:ext>
            </a:extLst>
          </p:cNvPr>
          <p:cNvPicPr>
            <a:picLocks noChangeAspect="1"/>
          </p:cNvPicPr>
          <p:nvPr/>
        </p:nvPicPr>
        <p:blipFill>
          <a:blip r:embed="rId3"/>
          <a:stretch>
            <a:fillRect/>
          </a:stretch>
        </p:blipFill>
        <p:spPr>
          <a:xfrm>
            <a:off x="762000" y="1549400"/>
            <a:ext cx="7772400" cy="4435098"/>
          </a:xfrm>
          <a:prstGeom prst="rect">
            <a:avLst/>
          </a:prstGeom>
        </p:spPr>
      </p:pic>
    </p:spTree>
    <p:extLst>
      <p:ext uri="{BB962C8B-B14F-4D97-AF65-F5344CB8AC3E}">
        <p14:creationId xmlns:p14="http://schemas.microsoft.com/office/powerpoint/2010/main" val="262711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E914F-01B1-FB27-A73B-7B7D18B731D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E625CC3-C831-A1F7-B643-C584CBEBBD76}"/>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A8264065-0F34-4D23-6A9C-8042C8CD04E3}"/>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2223D872-AE79-C6AA-F6BD-536C046B1E48}"/>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3</a:t>
              </a:fld>
              <a:endParaRPr lang="en" sz="3600" dirty="0">
                <a:solidFill>
                  <a:schemeClr val="bg1"/>
                </a:solidFill>
              </a:endParaRPr>
            </a:p>
          </p:txBody>
        </p:sp>
      </p:grpSp>
      <p:sp>
        <p:nvSpPr>
          <p:cNvPr id="33" name="Title 1">
            <a:extLst>
              <a:ext uri="{FF2B5EF4-FFF2-40B4-BE49-F238E27FC236}">
                <a16:creationId xmlns:a16="http://schemas.microsoft.com/office/drawing/2014/main" id="{5A674FFE-EB29-EA67-771D-D937CC3A3E24}"/>
              </a:ext>
            </a:extLst>
          </p:cNvPr>
          <p:cNvSpPr txBox="1">
            <a:spLocks/>
          </p:cNvSpPr>
          <p:nvPr/>
        </p:nvSpPr>
        <p:spPr>
          <a:xfrm>
            <a:off x="0" y="0"/>
            <a:ext cx="9143999"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図３</a:t>
            </a:r>
            <a:b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b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最小化を活用した段階的離散制御器合成</a:t>
            </a:r>
          </a:p>
        </p:txBody>
      </p:sp>
      <p:sp>
        <p:nvSpPr>
          <p:cNvPr id="2" name="Rounded Rectangle 1">
            <a:extLst>
              <a:ext uri="{FF2B5EF4-FFF2-40B4-BE49-F238E27FC236}">
                <a16:creationId xmlns:a16="http://schemas.microsoft.com/office/drawing/2014/main" id="{5B45C601-9A62-871F-4368-4BD1CF0A9F00}"/>
              </a:ext>
            </a:extLst>
          </p:cNvPr>
          <p:cNvSpPr/>
          <p:nvPr/>
        </p:nvSpPr>
        <p:spPr>
          <a:xfrm>
            <a:off x="181023"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環境モデル</a:t>
            </a:r>
          </a:p>
        </p:txBody>
      </p:sp>
      <p:sp>
        <p:nvSpPr>
          <p:cNvPr id="3" name="Rounded Rectangle 2">
            <a:extLst>
              <a:ext uri="{FF2B5EF4-FFF2-40B4-BE49-F238E27FC236}">
                <a16:creationId xmlns:a16="http://schemas.microsoft.com/office/drawing/2014/main" id="{5F77A317-8A64-C248-2EEC-255F45B60167}"/>
              </a:ext>
            </a:extLst>
          </p:cNvPr>
          <p:cNvSpPr/>
          <p:nvPr/>
        </p:nvSpPr>
        <p:spPr>
          <a:xfrm>
            <a:off x="295818" y="3132064"/>
            <a:ext cx="863030" cy="345009"/>
          </a:xfrm>
          <a:prstGeom prst="roundRect">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環境モデル1</a:t>
            </a:r>
            <a:endParaRPr lang="en-JP" sz="1100" dirty="0">
              <a:solidFill>
                <a:schemeClr val="tx1"/>
              </a:solidFill>
            </a:endParaRPr>
          </a:p>
        </p:txBody>
      </p:sp>
      <p:sp>
        <p:nvSpPr>
          <p:cNvPr id="7" name="Rounded Rectangle 6">
            <a:extLst>
              <a:ext uri="{FF2B5EF4-FFF2-40B4-BE49-F238E27FC236}">
                <a16:creationId xmlns:a16="http://schemas.microsoft.com/office/drawing/2014/main" id="{77BC258B-1287-B9E5-7C0C-23D316167CEF}"/>
              </a:ext>
            </a:extLst>
          </p:cNvPr>
          <p:cNvSpPr/>
          <p:nvPr/>
        </p:nvSpPr>
        <p:spPr>
          <a:xfrm>
            <a:off x="295818" y="3518732"/>
            <a:ext cx="863030" cy="345009"/>
          </a:xfrm>
          <a:prstGeom prst="roundRect">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環境モデル2</a:t>
            </a:r>
            <a:endParaRPr lang="en-JP" sz="1100" dirty="0">
              <a:solidFill>
                <a:schemeClr val="tx1"/>
              </a:solidFill>
            </a:endParaRPr>
          </a:p>
        </p:txBody>
      </p:sp>
      <p:sp>
        <p:nvSpPr>
          <p:cNvPr id="8" name="Chevron 7">
            <a:extLst>
              <a:ext uri="{FF2B5EF4-FFF2-40B4-BE49-F238E27FC236}">
                <a16:creationId xmlns:a16="http://schemas.microsoft.com/office/drawing/2014/main" id="{72B41D6D-139A-82AA-A720-3D7AD3FC6638}"/>
              </a:ext>
            </a:extLst>
          </p:cNvPr>
          <p:cNvSpPr/>
          <p:nvPr/>
        </p:nvSpPr>
        <p:spPr>
          <a:xfrm>
            <a:off x="1455371" y="4007160"/>
            <a:ext cx="816632" cy="683940"/>
          </a:xfrm>
          <a:prstGeom prst="chevron">
            <a:avLst>
              <a:gd name="adj" fmla="val 10950"/>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b="1" dirty="0">
                <a:solidFill>
                  <a:schemeClr val="bg1"/>
                </a:solidFill>
              </a:rPr>
              <a:t>部分</a:t>
            </a:r>
          </a:p>
          <a:p>
            <a:pPr algn="ctr"/>
            <a:r>
              <a:rPr lang="en-JP" sz="1600" b="1" dirty="0">
                <a:solidFill>
                  <a:schemeClr val="bg1"/>
                </a:solidFill>
              </a:rPr>
              <a:t>合成</a:t>
            </a:r>
          </a:p>
        </p:txBody>
      </p:sp>
      <p:sp>
        <p:nvSpPr>
          <p:cNvPr id="9" name="Rounded Rectangle 8">
            <a:extLst>
              <a:ext uri="{FF2B5EF4-FFF2-40B4-BE49-F238E27FC236}">
                <a16:creationId xmlns:a16="http://schemas.microsoft.com/office/drawing/2014/main" id="{0F3B00C0-4EE8-AE3E-B8A9-A0EFAF10E325}"/>
              </a:ext>
            </a:extLst>
          </p:cNvPr>
          <p:cNvSpPr/>
          <p:nvPr/>
        </p:nvSpPr>
        <p:spPr>
          <a:xfrm>
            <a:off x="295815" y="3898208"/>
            <a:ext cx="863030" cy="345009"/>
          </a:xfrm>
          <a:prstGeom prst="roundRect">
            <a:avLst/>
          </a:prstGeom>
          <a:solidFill>
            <a:srgbClr val="02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a:t>
            </a:r>
            <a:r>
              <a:rPr lang="en-US" altLang="ja-JP" sz="1000" dirty="0">
                <a:solidFill>
                  <a:schemeClr val="tx1"/>
                </a:solidFill>
              </a:rPr>
              <a:t>3</a:t>
            </a:r>
            <a:endParaRPr lang="en-JP" sz="1100" dirty="0">
              <a:solidFill>
                <a:schemeClr val="tx1"/>
              </a:solidFill>
            </a:endParaRPr>
          </a:p>
        </p:txBody>
      </p:sp>
      <p:sp>
        <p:nvSpPr>
          <p:cNvPr id="10" name="Rounded Rectangle 9">
            <a:extLst>
              <a:ext uri="{FF2B5EF4-FFF2-40B4-BE49-F238E27FC236}">
                <a16:creationId xmlns:a16="http://schemas.microsoft.com/office/drawing/2014/main" id="{79AB7440-DDF4-D292-EA10-7D8017126727}"/>
              </a:ext>
            </a:extLst>
          </p:cNvPr>
          <p:cNvSpPr/>
          <p:nvPr/>
        </p:nvSpPr>
        <p:spPr>
          <a:xfrm>
            <a:off x="181023"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監視モデル</a:t>
            </a:r>
          </a:p>
        </p:txBody>
      </p:sp>
      <p:sp>
        <p:nvSpPr>
          <p:cNvPr id="11" name="Rounded Rectangle 10">
            <a:extLst>
              <a:ext uri="{FF2B5EF4-FFF2-40B4-BE49-F238E27FC236}">
                <a16:creationId xmlns:a16="http://schemas.microsoft.com/office/drawing/2014/main" id="{01E4E85E-6EFB-B636-7869-103CDC176154}"/>
              </a:ext>
            </a:extLst>
          </p:cNvPr>
          <p:cNvSpPr/>
          <p:nvPr/>
        </p:nvSpPr>
        <p:spPr>
          <a:xfrm>
            <a:off x="295818" y="4759785"/>
            <a:ext cx="863030" cy="345009"/>
          </a:xfrm>
          <a:prstGeom prst="roundRect">
            <a:avLst/>
          </a:prstGeom>
          <a:solidFill>
            <a:srgbClr val="FFC000"/>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監視モデル1</a:t>
            </a:r>
          </a:p>
        </p:txBody>
      </p:sp>
      <p:sp>
        <p:nvSpPr>
          <p:cNvPr id="12" name="Rounded Rectangle 11">
            <a:extLst>
              <a:ext uri="{FF2B5EF4-FFF2-40B4-BE49-F238E27FC236}">
                <a16:creationId xmlns:a16="http://schemas.microsoft.com/office/drawing/2014/main" id="{5E852613-9E7B-84EF-A4EA-4E4055BFC523}"/>
              </a:ext>
            </a:extLst>
          </p:cNvPr>
          <p:cNvSpPr/>
          <p:nvPr/>
        </p:nvSpPr>
        <p:spPr>
          <a:xfrm>
            <a:off x="295818" y="5146453"/>
            <a:ext cx="863030" cy="345009"/>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監視モデル2</a:t>
            </a:r>
          </a:p>
        </p:txBody>
      </p:sp>
      <p:sp>
        <p:nvSpPr>
          <p:cNvPr id="13" name="Rounded Rectangle 12">
            <a:extLst>
              <a:ext uri="{FF2B5EF4-FFF2-40B4-BE49-F238E27FC236}">
                <a16:creationId xmlns:a16="http://schemas.microsoft.com/office/drawing/2014/main" id="{57FF9055-83E6-A136-7266-A0AC5EA53377}"/>
              </a:ext>
            </a:extLst>
          </p:cNvPr>
          <p:cNvSpPr/>
          <p:nvPr/>
        </p:nvSpPr>
        <p:spPr>
          <a:xfrm>
            <a:off x="295815" y="5525929"/>
            <a:ext cx="863030" cy="345009"/>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監視モデル</a:t>
            </a:r>
            <a:r>
              <a:rPr lang="en-US" altLang="ja-JP" sz="1000" dirty="0">
                <a:solidFill>
                  <a:schemeClr val="tx1"/>
                </a:solidFill>
              </a:rPr>
              <a:t>3</a:t>
            </a:r>
            <a:endParaRPr lang="en-JP" sz="1000" dirty="0">
              <a:solidFill>
                <a:schemeClr val="tx1"/>
              </a:solidFill>
            </a:endParaRPr>
          </a:p>
        </p:txBody>
      </p:sp>
      <p:cxnSp>
        <p:nvCxnSpPr>
          <p:cNvPr id="14" name="Elbow Connector 13">
            <a:extLst>
              <a:ext uri="{FF2B5EF4-FFF2-40B4-BE49-F238E27FC236}">
                <a16:creationId xmlns:a16="http://schemas.microsoft.com/office/drawing/2014/main" id="{37AC8F67-0411-8795-8234-C56F1DCBD487}"/>
              </a:ext>
            </a:extLst>
          </p:cNvPr>
          <p:cNvCxnSpPr>
            <a:cxnSpLocks/>
            <a:stCxn id="2" idx="3"/>
            <a:endCxn id="8" idx="1"/>
          </p:cNvCxnSpPr>
          <p:nvPr/>
        </p:nvCxnSpPr>
        <p:spPr>
          <a:xfrm>
            <a:off x="1274523" y="3543115"/>
            <a:ext cx="255739" cy="8060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4AC134E7-321D-D4E3-9323-571FCEA06906}"/>
              </a:ext>
            </a:extLst>
          </p:cNvPr>
          <p:cNvCxnSpPr>
            <a:cxnSpLocks/>
            <a:stCxn id="10" idx="3"/>
            <a:endCxn id="8" idx="1"/>
          </p:cNvCxnSpPr>
          <p:nvPr/>
        </p:nvCxnSpPr>
        <p:spPr>
          <a:xfrm flipV="1">
            <a:off x="1274523" y="4349130"/>
            <a:ext cx="255739" cy="8217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8982B51B-D7F8-FBC7-4EED-FEF5BECBC349}"/>
              </a:ext>
            </a:extLst>
          </p:cNvPr>
          <p:cNvSpPr/>
          <p:nvPr/>
        </p:nvSpPr>
        <p:spPr>
          <a:xfrm>
            <a:off x="2506050"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環境モデル</a:t>
            </a:r>
          </a:p>
        </p:txBody>
      </p:sp>
      <p:sp>
        <p:nvSpPr>
          <p:cNvPr id="17" name="Rounded Rectangle 16">
            <a:extLst>
              <a:ext uri="{FF2B5EF4-FFF2-40B4-BE49-F238E27FC236}">
                <a16:creationId xmlns:a16="http://schemas.microsoft.com/office/drawing/2014/main" id="{B346D636-E376-06F4-BF6F-0CA300FFBF36}"/>
              </a:ext>
            </a:extLst>
          </p:cNvPr>
          <p:cNvSpPr/>
          <p:nvPr/>
        </p:nvSpPr>
        <p:spPr>
          <a:xfrm>
            <a:off x="2620845" y="3132064"/>
            <a:ext cx="863030" cy="678030"/>
          </a:xfrm>
          <a:prstGeom prst="round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部分</a:t>
            </a:r>
            <a:br>
              <a:rPr lang="en-JP" sz="1000" dirty="0">
                <a:solidFill>
                  <a:schemeClr val="tx1"/>
                </a:solidFill>
              </a:rPr>
            </a:br>
            <a:r>
              <a:rPr lang="en-JP" sz="1000" dirty="0">
                <a:solidFill>
                  <a:schemeClr val="tx1"/>
                </a:solidFill>
              </a:rPr>
              <a:t>制御器</a:t>
            </a:r>
          </a:p>
        </p:txBody>
      </p:sp>
      <p:sp>
        <p:nvSpPr>
          <p:cNvPr id="18" name="Rounded Rectangle 17">
            <a:extLst>
              <a:ext uri="{FF2B5EF4-FFF2-40B4-BE49-F238E27FC236}">
                <a16:creationId xmlns:a16="http://schemas.microsoft.com/office/drawing/2014/main" id="{D148F186-AA1A-B346-D3EF-C7DCCA3951DD}"/>
              </a:ext>
            </a:extLst>
          </p:cNvPr>
          <p:cNvSpPr/>
          <p:nvPr/>
        </p:nvSpPr>
        <p:spPr>
          <a:xfrm>
            <a:off x="2620842" y="3898208"/>
            <a:ext cx="863030" cy="345009"/>
          </a:xfrm>
          <a:prstGeom prst="roundRect">
            <a:avLst/>
          </a:prstGeom>
          <a:solidFill>
            <a:srgbClr val="02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環境モデル</a:t>
            </a:r>
          </a:p>
          <a:p>
            <a:pPr algn="ctr"/>
            <a:r>
              <a:rPr lang="en-JP" sz="1000" dirty="0">
                <a:solidFill>
                  <a:schemeClr val="tx1"/>
                </a:solidFill>
              </a:rPr>
              <a:t>3</a:t>
            </a:r>
          </a:p>
        </p:txBody>
      </p:sp>
      <p:sp>
        <p:nvSpPr>
          <p:cNvPr id="19" name="Rounded Rectangle 18">
            <a:extLst>
              <a:ext uri="{FF2B5EF4-FFF2-40B4-BE49-F238E27FC236}">
                <a16:creationId xmlns:a16="http://schemas.microsoft.com/office/drawing/2014/main" id="{AF95CABD-6C42-781E-C311-1D204452C7E8}"/>
              </a:ext>
            </a:extLst>
          </p:cNvPr>
          <p:cNvSpPr/>
          <p:nvPr/>
        </p:nvSpPr>
        <p:spPr>
          <a:xfrm>
            <a:off x="2506050"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監視モデル</a:t>
            </a:r>
          </a:p>
        </p:txBody>
      </p:sp>
      <p:sp>
        <p:nvSpPr>
          <p:cNvPr id="20" name="Rounded Rectangle 19">
            <a:extLst>
              <a:ext uri="{FF2B5EF4-FFF2-40B4-BE49-F238E27FC236}">
                <a16:creationId xmlns:a16="http://schemas.microsoft.com/office/drawing/2014/main" id="{E9D06462-D19B-D6C6-0D76-0C637EA401B7}"/>
              </a:ext>
            </a:extLst>
          </p:cNvPr>
          <p:cNvSpPr/>
          <p:nvPr/>
        </p:nvSpPr>
        <p:spPr>
          <a:xfrm>
            <a:off x="2620845" y="5146453"/>
            <a:ext cx="863030" cy="345009"/>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監視モデル</a:t>
            </a:r>
            <a:br>
              <a:rPr lang="en-US" sz="1000" dirty="0">
                <a:solidFill>
                  <a:schemeClr val="tx1"/>
                </a:solidFill>
              </a:rPr>
            </a:br>
            <a:r>
              <a:rPr lang="en-US" sz="1000" dirty="0">
                <a:solidFill>
                  <a:schemeClr val="tx1"/>
                </a:solidFill>
              </a:rPr>
              <a:t>2</a:t>
            </a:r>
            <a:endParaRPr lang="en-JP" sz="1100" dirty="0">
              <a:solidFill>
                <a:schemeClr val="tx1"/>
              </a:solidFill>
            </a:endParaRPr>
          </a:p>
        </p:txBody>
      </p:sp>
      <p:cxnSp>
        <p:nvCxnSpPr>
          <p:cNvPr id="21" name="Elbow Connector 20">
            <a:extLst>
              <a:ext uri="{FF2B5EF4-FFF2-40B4-BE49-F238E27FC236}">
                <a16:creationId xmlns:a16="http://schemas.microsoft.com/office/drawing/2014/main" id="{973CF3C8-EE88-5DCC-7816-FB54DC94CD07}"/>
              </a:ext>
            </a:extLst>
          </p:cNvPr>
          <p:cNvCxnSpPr>
            <a:cxnSpLocks/>
            <a:stCxn id="8" idx="3"/>
            <a:endCxn id="16" idx="1"/>
          </p:cNvCxnSpPr>
          <p:nvPr/>
        </p:nvCxnSpPr>
        <p:spPr>
          <a:xfrm flipV="1">
            <a:off x="2272003" y="3543115"/>
            <a:ext cx="234047" cy="8060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1">
            <a:extLst>
              <a:ext uri="{FF2B5EF4-FFF2-40B4-BE49-F238E27FC236}">
                <a16:creationId xmlns:a16="http://schemas.microsoft.com/office/drawing/2014/main" id="{AC847B3F-E65D-32E8-B94F-85F9555C5E95}"/>
              </a:ext>
            </a:extLst>
          </p:cNvPr>
          <p:cNvCxnSpPr>
            <a:cxnSpLocks/>
            <a:stCxn id="8" idx="3"/>
            <a:endCxn id="19" idx="1"/>
          </p:cNvCxnSpPr>
          <p:nvPr/>
        </p:nvCxnSpPr>
        <p:spPr>
          <a:xfrm>
            <a:off x="2272003" y="4349130"/>
            <a:ext cx="234047" cy="8217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hevron 22">
            <a:extLst>
              <a:ext uri="{FF2B5EF4-FFF2-40B4-BE49-F238E27FC236}">
                <a16:creationId xmlns:a16="http://schemas.microsoft.com/office/drawing/2014/main" id="{7460B6A1-0363-592B-FF66-165BD3ACD5BB}"/>
              </a:ext>
            </a:extLst>
          </p:cNvPr>
          <p:cNvSpPr/>
          <p:nvPr/>
        </p:nvSpPr>
        <p:spPr>
          <a:xfrm>
            <a:off x="3772910" y="4007160"/>
            <a:ext cx="816632" cy="683940"/>
          </a:xfrm>
          <a:prstGeom prst="chevron">
            <a:avLst>
              <a:gd name="adj" fmla="val 10950"/>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b="1" dirty="0">
                <a:solidFill>
                  <a:schemeClr val="bg1"/>
                </a:solidFill>
              </a:rPr>
              <a:t>部分</a:t>
            </a:r>
          </a:p>
          <a:p>
            <a:pPr algn="ctr"/>
            <a:r>
              <a:rPr lang="en-JP" sz="1600" b="1" dirty="0">
                <a:solidFill>
                  <a:schemeClr val="bg1"/>
                </a:solidFill>
              </a:rPr>
              <a:t>合成</a:t>
            </a:r>
          </a:p>
        </p:txBody>
      </p:sp>
      <p:cxnSp>
        <p:nvCxnSpPr>
          <p:cNvPr id="25" name="Elbow Connector 23">
            <a:extLst>
              <a:ext uri="{FF2B5EF4-FFF2-40B4-BE49-F238E27FC236}">
                <a16:creationId xmlns:a16="http://schemas.microsoft.com/office/drawing/2014/main" id="{850A3886-0141-A492-B176-675F951B6905}"/>
              </a:ext>
            </a:extLst>
          </p:cNvPr>
          <p:cNvCxnSpPr>
            <a:cxnSpLocks/>
            <a:stCxn id="16" idx="3"/>
            <a:endCxn id="24" idx="1"/>
          </p:cNvCxnSpPr>
          <p:nvPr/>
        </p:nvCxnSpPr>
        <p:spPr>
          <a:xfrm>
            <a:off x="3599550" y="3543115"/>
            <a:ext cx="248251" cy="8060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4">
            <a:extLst>
              <a:ext uri="{FF2B5EF4-FFF2-40B4-BE49-F238E27FC236}">
                <a16:creationId xmlns:a16="http://schemas.microsoft.com/office/drawing/2014/main" id="{A557768E-E4B9-CC4E-82C6-3FD0D03742A8}"/>
              </a:ext>
            </a:extLst>
          </p:cNvPr>
          <p:cNvCxnSpPr>
            <a:cxnSpLocks/>
            <a:stCxn id="19" idx="3"/>
            <a:endCxn id="24" idx="1"/>
          </p:cNvCxnSpPr>
          <p:nvPr/>
        </p:nvCxnSpPr>
        <p:spPr>
          <a:xfrm flipV="1">
            <a:off x="3599550" y="4349130"/>
            <a:ext cx="248251" cy="8217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hevron 25">
            <a:extLst>
              <a:ext uri="{FF2B5EF4-FFF2-40B4-BE49-F238E27FC236}">
                <a16:creationId xmlns:a16="http://schemas.microsoft.com/office/drawing/2014/main" id="{08AF488D-CE38-179D-2D05-8A6F11BBC16A}"/>
              </a:ext>
            </a:extLst>
          </p:cNvPr>
          <p:cNvSpPr/>
          <p:nvPr/>
        </p:nvSpPr>
        <p:spPr>
          <a:xfrm>
            <a:off x="6910210" y="4007160"/>
            <a:ext cx="816632" cy="683940"/>
          </a:xfrm>
          <a:prstGeom prst="chevron">
            <a:avLst>
              <a:gd name="adj" fmla="val 10950"/>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b="1" dirty="0">
                <a:solidFill>
                  <a:schemeClr val="bg1"/>
                </a:solidFill>
              </a:rPr>
              <a:t>部分</a:t>
            </a:r>
          </a:p>
          <a:p>
            <a:pPr algn="ctr"/>
            <a:r>
              <a:rPr lang="en-JP" sz="1600" b="1" dirty="0">
                <a:solidFill>
                  <a:schemeClr val="bg1"/>
                </a:solidFill>
              </a:rPr>
              <a:t>合成</a:t>
            </a:r>
          </a:p>
        </p:txBody>
      </p:sp>
      <p:sp>
        <p:nvSpPr>
          <p:cNvPr id="28" name="Rounded Rectangle 26">
            <a:extLst>
              <a:ext uri="{FF2B5EF4-FFF2-40B4-BE49-F238E27FC236}">
                <a16:creationId xmlns:a16="http://schemas.microsoft.com/office/drawing/2014/main" id="{81A6DD39-C798-5370-9997-A83B1DCD113E}"/>
              </a:ext>
            </a:extLst>
          </p:cNvPr>
          <p:cNvSpPr/>
          <p:nvPr/>
        </p:nvSpPr>
        <p:spPr>
          <a:xfrm>
            <a:off x="7954453"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環境モデル</a:t>
            </a:r>
          </a:p>
        </p:txBody>
      </p:sp>
      <p:sp>
        <p:nvSpPr>
          <p:cNvPr id="29" name="Rounded Rectangle 27">
            <a:extLst>
              <a:ext uri="{FF2B5EF4-FFF2-40B4-BE49-F238E27FC236}">
                <a16:creationId xmlns:a16="http://schemas.microsoft.com/office/drawing/2014/main" id="{8E1A5BF9-2939-8EC6-F1FC-14CBEE5C92DC}"/>
              </a:ext>
            </a:extLst>
          </p:cNvPr>
          <p:cNvSpPr/>
          <p:nvPr/>
        </p:nvSpPr>
        <p:spPr>
          <a:xfrm>
            <a:off x="8069248" y="3355351"/>
            <a:ext cx="863030" cy="345009"/>
          </a:xfrm>
          <a:prstGeom prst="round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100" dirty="0">
                <a:solidFill>
                  <a:schemeClr val="tx1"/>
                </a:solidFill>
              </a:rPr>
              <a:t>制御器</a:t>
            </a:r>
          </a:p>
        </p:txBody>
      </p:sp>
      <p:sp>
        <p:nvSpPr>
          <p:cNvPr id="30" name="Rounded Rectangle 28">
            <a:extLst>
              <a:ext uri="{FF2B5EF4-FFF2-40B4-BE49-F238E27FC236}">
                <a16:creationId xmlns:a16="http://schemas.microsoft.com/office/drawing/2014/main" id="{DF598C18-B16F-1013-0C20-B92F3F679E03}"/>
              </a:ext>
            </a:extLst>
          </p:cNvPr>
          <p:cNvSpPr/>
          <p:nvPr/>
        </p:nvSpPr>
        <p:spPr>
          <a:xfrm>
            <a:off x="7954453"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t>監視モデル</a:t>
            </a:r>
          </a:p>
        </p:txBody>
      </p:sp>
      <p:cxnSp>
        <p:nvCxnSpPr>
          <p:cNvPr id="31" name="Elbow Connector 29">
            <a:extLst>
              <a:ext uri="{FF2B5EF4-FFF2-40B4-BE49-F238E27FC236}">
                <a16:creationId xmlns:a16="http://schemas.microsoft.com/office/drawing/2014/main" id="{FD38E15A-A2B1-BF9C-C3EB-768A322DF347}"/>
              </a:ext>
            </a:extLst>
          </p:cNvPr>
          <p:cNvCxnSpPr>
            <a:cxnSpLocks/>
            <a:stCxn id="27" idx="3"/>
            <a:endCxn id="28" idx="1"/>
          </p:cNvCxnSpPr>
          <p:nvPr/>
        </p:nvCxnSpPr>
        <p:spPr>
          <a:xfrm flipV="1">
            <a:off x="7726842" y="3543115"/>
            <a:ext cx="227611" cy="8060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0">
            <a:extLst>
              <a:ext uri="{FF2B5EF4-FFF2-40B4-BE49-F238E27FC236}">
                <a16:creationId xmlns:a16="http://schemas.microsoft.com/office/drawing/2014/main" id="{8C702A68-F625-1ACB-877E-5EAB1D928DBC}"/>
              </a:ext>
            </a:extLst>
          </p:cNvPr>
          <p:cNvCxnSpPr>
            <a:cxnSpLocks/>
            <a:stCxn id="27" idx="3"/>
            <a:endCxn id="30" idx="1"/>
          </p:cNvCxnSpPr>
          <p:nvPr/>
        </p:nvCxnSpPr>
        <p:spPr>
          <a:xfrm>
            <a:off x="7726842" y="4349130"/>
            <a:ext cx="227611" cy="8217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1">
            <a:extLst>
              <a:ext uri="{FF2B5EF4-FFF2-40B4-BE49-F238E27FC236}">
                <a16:creationId xmlns:a16="http://schemas.microsoft.com/office/drawing/2014/main" id="{97D9B49E-300D-8BB7-839C-6EE5CE93FB1C}"/>
              </a:ext>
            </a:extLst>
          </p:cNvPr>
          <p:cNvCxnSpPr>
            <a:cxnSpLocks/>
          </p:cNvCxnSpPr>
          <p:nvPr/>
        </p:nvCxnSpPr>
        <p:spPr>
          <a:xfrm flipH="1">
            <a:off x="4710222" y="4349130"/>
            <a:ext cx="2093658" cy="0"/>
          </a:xfrm>
          <a:prstGeom prst="line">
            <a:avLst/>
          </a:prstGeom>
          <a:ln w="95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Wave 33">
            <a:extLst>
              <a:ext uri="{FF2B5EF4-FFF2-40B4-BE49-F238E27FC236}">
                <a16:creationId xmlns:a16="http://schemas.microsoft.com/office/drawing/2014/main" id="{28E2821B-5C37-9149-298D-AD5E381FBA0A}"/>
              </a:ext>
            </a:extLst>
          </p:cNvPr>
          <p:cNvSpPr/>
          <p:nvPr/>
        </p:nvSpPr>
        <p:spPr>
          <a:xfrm>
            <a:off x="5264700" y="4109897"/>
            <a:ext cx="882503" cy="478465"/>
          </a:xfrm>
          <a:prstGeom prst="wave">
            <a:avLst/>
          </a:prstGeom>
          <a:solidFill>
            <a:schemeClr val="bg1"/>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ounded Rectangle 35">
            <a:extLst>
              <a:ext uri="{FF2B5EF4-FFF2-40B4-BE49-F238E27FC236}">
                <a16:creationId xmlns:a16="http://schemas.microsoft.com/office/drawing/2014/main" id="{561A080C-DEAB-7E46-865F-2DC92F0F93A5}"/>
              </a:ext>
            </a:extLst>
          </p:cNvPr>
          <p:cNvSpPr/>
          <p:nvPr/>
        </p:nvSpPr>
        <p:spPr>
          <a:xfrm>
            <a:off x="2620842" y="5525929"/>
            <a:ext cx="863030" cy="345009"/>
          </a:xfrm>
          <a:prstGeom prst="roundRec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監視モデル</a:t>
            </a:r>
            <a:r>
              <a:rPr lang="en-US" altLang="ja-JP" sz="1000" dirty="0">
                <a:solidFill>
                  <a:schemeClr val="tx1"/>
                </a:solidFill>
              </a:rPr>
              <a:t>3</a:t>
            </a:r>
            <a:endParaRPr lang="en-JP" sz="1000" dirty="0">
              <a:solidFill>
                <a:schemeClr val="tx1"/>
              </a:solidFill>
            </a:endParaRPr>
          </a:p>
        </p:txBody>
      </p:sp>
      <p:sp>
        <p:nvSpPr>
          <p:cNvPr id="37" name="TextBox 36">
            <a:extLst>
              <a:ext uri="{FF2B5EF4-FFF2-40B4-BE49-F238E27FC236}">
                <a16:creationId xmlns:a16="http://schemas.microsoft.com/office/drawing/2014/main" id="{A6CE130F-2EBB-77A8-6428-E594724BCABD}"/>
              </a:ext>
            </a:extLst>
          </p:cNvPr>
          <p:cNvSpPr txBox="1"/>
          <p:nvPr/>
        </p:nvSpPr>
        <p:spPr>
          <a:xfrm>
            <a:off x="3984408" y="4781839"/>
            <a:ext cx="3697080" cy="461665"/>
          </a:xfrm>
          <a:prstGeom prst="rect">
            <a:avLst/>
          </a:prstGeom>
          <a:noFill/>
        </p:spPr>
        <p:txBody>
          <a:bodyPr wrap="square" rtlCol="0">
            <a:spAutoFit/>
          </a:bodyPr>
          <a:lstStyle/>
          <a:p>
            <a:r>
              <a:rPr lang="en-JP" sz="1200" dirty="0">
                <a:solidFill>
                  <a:schemeClr val="tx2">
                    <a:lumMod val="25000"/>
                  </a:schemeClr>
                </a:solidFill>
              </a:rPr>
              <a:t>全ての監視モデルが環境モデルに反映されるまで</a:t>
            </a:r>
            <a:br>
              <a:rPr lang="en-JP" sz="1200" dirty="0">
                <a:solidFill>
                  <a:schemeClr val="tx2">
                    <a:lumMod val="25000"/>
                  </a:schemeClr>
                </a:solidFill>
              </a:rPr>
            </a:br>
            <a:r>
              <a:rPr lang="en-JP" sz="1200" dirty="0">
                <a:solidFill>
                  <a:schemeClr val="tx2">
                    <a:lumMod val="25000"/>
                  </a:schemeClr>
                </a:solidFill>
              </a:rPr>
              <a:t>部分合成を繰り返し行う</a:t>
            </a:r>
          </a:p>
        </p:txBody>
      </p:sp>
      <p:sp>
        <p:nvSpPr>
          <p:cNvPr id="39" name="Rounded Rectangle 38">
            <a:extLst>
              <a:ext uri="{FF2B5EF4-FFF2-40B4-BE49-F238E27FC236}">
                <a16:creationId xmlns:a16="http://schemas.microsoft.com/office/drawing/2014/main" id="{D5A49842-DE8D-511A-1E3A-195D9E6B090D}"/>
              </a:ext>
            </a:extLst>
          </p:cNvPr>
          <p:cNvSpPr/>
          <p:nvPr/>
        </p:nvSpPr>
        <p:spPr>
          <a:xfrm>
            <a:off x="2618808" y="4757387"/>
            <a:ext cx="863030" cy="34500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監視モデル1</a:t>
            </a:r>
          </a:p>
        </p:txBody>
      </p:sp>
      <p:sp>
        <p:nvSpPr>
          <p:cNvPr id="40" name="Rounded Rectangle 39">
            <a:extLst>
              <a:ext uri="{FF2B5EF4-FFF2-40B4-BE49-F238E27FC236}">
                <a16:creationId xmlns:a16="http://schemas.microsoft.com/office/drawing/2014/main" id="{741B8CE5-7E83-007C-5E7A-21624F00B291}"/>
              </a:ext>
            </a:extLst>
          </p:cNvPr>
          <p:cNvSpPr/>
          <p:nvPr/>
        </p:nvSpPr>
        <p:spPr>
          <a:xfrm>
            <a:off x="8069251" y="4758775"/>
            <a:ext cx="863030" cy="34500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監視モデル1</a:t>
            </a:r>
          </a:p>
        </p:txBody>
      </p:sp>
      <p:sp>
        <p:nvSpPr>
          <p:cNvPr id="41" name="Rounded Rectangle 40">
            <a:extLst>
              <a:ext uri="{FF2B5EF4-FFF2-40B4-BE49-F238E27FC236}">
                <a16:creationId xmlns:a16="http://schemas.microsoft.com/office/drawing/2014/main" id="{A5095CB8-329F-0B8E-77B3-D6ECD7AAA893}"/>
              </a:ext>
            </a:extLst>
          </p:cNvPr>
          <p:cNvSpPr/>
          <p:nvPr/>
        </p:nvSpPr>
        <p:spPr>
          <a:xfrm>
            <a:off x="8069251" y="5145443"/>
            <a:ext cx="863030" cy="34500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監視モデル2</a:t>
            </a:r>
          </a:p>
        </p:txBody>
      </p:sp>
      <p:sp>
        <p:nvSpPr>
          <p:cNvPr id="42" name="Rounded Rectangle 41">
            <a:extLst>
              <a:ext uri="{FF2B5EF4-FFF2-40B4-BE49-F238E27FC236}">
                <a16:creationId xmlns:a16="http://schemas.microsoft.com/office/drawing/2014/main" id="{52A09785-0A74-C669-8B26-E15DD7C5455D}"/>
              </a:ext>
            </a:extLst>
          </p:cNvPr>
          <p:cNvSpPr/>
          <p:nvPr/>
        </p:nvSpPr>
        <p:spPr>
          <a:xfrm>
            <a:off x="8069248" y="5524919"/>
            <a:ext cx="863030" cy="34500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監視モデル</a:t>
            </a:r>
            <a:r>
              <a:rPr lang="en-US" altLang="ja-JP" sz="1000" dirty="0">
                <a:solidFill>
                  <a:schemeClr val="tx1"/>
                </a:solidFill>
              </a:rPr>
              <a:t>3</a:t>
            </a:r>
            <a:endParaRPr lang="en-JP" sz="1000" dirty="0">
              <a:solidFill>
                <a:schemeClr val="tx1"/>
              </a:solidFill>
            </a:endParaRPr>
          </a:p>
        </p:txBody>
      </p:sp>
      <p:grpSp>
        <p:nvGrpSpPr>
          <p:cNvPr id="43" name="Group 42">
            <a:extLst>
              <a:ext uri="{FF2B5EF4-FFF2-40B4-BE49-F238E27FC236}">
                <a16:creationId xmlns:a16="http://schemas.microsoft.com/office/drawing/2014/main" id="{399E958C-DA08-69EB-B075-ABE0A6E25C50}"/>
              </a:ext>
            </a:extLst>
          </p:cNvPr>
          <p:cNvGrpSpPr/>
          <p:nvPr/>
        </p:nvGrpSpPr>
        <p:grpSpPr>
          <a:xfrm>
            <a:off x="1458653" y="3365799"/>
            <a:ext cx="888241" cy="550622"/>
            <a:chOff x="4353282" y="3351161"/>
            <a:chExt cx="888241" cy="550622"/>
          </a:xfrm>
        </p:grpSpPr>
        <p:sp>
          <p:nvSpPr>
            <p:cNvPr id="44" name="Rounded Rectangular Callout 43">
              <a:extLst>
                <a:ext uri="{FF2B5EF4-FFF2-40B4-BE49-F238E27FC236}">
                  <a16:creationId xmlns:a16="http://schemas.microsoft.com/office/drawing/2014/main" id="{16EA11D1-0B22-82CC-D4FB-90D3A5D7A4B6}"/>
                </a:ext>
              </a:extLst>
            </p:cNvPr>
            <p:cNvSpPr/>
            <p:nvPr/>
          </p:nvSpPr>
          <p:spPr>
            <a:xfrm>
              <a:off x="4353282" y="3351161"/>
              <a:ext cx="888241" cy="550622"/>
            </a:xfrm>
            <a:prstGeom prst="wedgeRoundRectCallout">
              <a:avLst>
                <a:gd name="adj1" fmla="val 2724"/>
                <a:gd name="adj2" fmla="val 75384"/>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安全性保証</a:t>
              </a:r>
            </a:p>
          </p:txBody>
        </p:sp>
        <p:sp>
          <p:nvSpPr>
            <p:cNvPr id="45" name="Rounded Rectangle 44">
              <a:extLst>
                <a:ext uri="{FF2B5EF4-FFF2-40B4-BE49-F238E27FC236}">
                  <a16:creationId xmlns:a16="http://schemas.microsoft.com/office/drawing/2014/main" id="{3131DE4E-4D2E-7E88-9D74-73AE920C1368}"/>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US" sz="700" dirty="0">
                  <a:solidFill>
                    <a:schemeClr val="tx1"/>
                  </a:solidFill>
                </a:rPr>
                <a:t>1</a:t>
              </a:r>
              <a:endParaRPr lang="en-JP" sz="700" dirty="0">
                <a:solidFill>
                  <a:schemeClr val="tx1"/>
                </a:solidFill>
              </a:endParaRPr>
            </a:p>
          </p:txBody>
        </p:sp>
      </p:grpSp>
      <p:grpSp>
        <p:nvGrpSpPr>
          <p:cNvPr id="46" name="Group 45">
            <a:extLst>
              <a:ext uri="{FF2B5EF4-FFF2-40B4-BE49-F238E27FC236}">
                <a16:creationId xmlns:a16="http://schemas.microsoft.com/office/drawing/2014/main" id="{E62FF378-BA64-0958-04B0-B1FAB89B4FE4}"/>
              </a:ext>
            </a:extLst>
          </p:cNvPr>
          <p:cNvGrpSpPr/>
          <p:nvPr/>
        </p:nvGrpSpPr>
        <p:grpSpPr>
          <a:xfrm>
            <a:off x="3776192" y="3365799"/>
            <a:ext cx="888241" cy="550622"/>
            <a:chOff x="4353282" y="3351161"/>
            <a:chExt cx="888241" cy="550622"/>
          </a:xfrm>
        </p:grpSpPr>
        <p:sp>
          <p:nvSpPr>
            <p:cNvPr id="47" name="Rounded Rectangular Callout 46">
              <a:extLst>
                <a:ext uri="{FF2B5EF4-FFF2-40B4-BE49-F238E27FC236}">
                  <a16:creationId xmlns:a16="http://schemas.microsoft.com/office/drawing/2014/main" id="{98A64E51-CFED-132C-558B-B05E581F75F9}"/>
                </a:ext>
              </a:extLst>
            </p:cNvPr>
            <p:cNvSpPr/>
            <p:nvPr/>
          </p:nvSpPr>
          <p:spPr>
            <a:xfrm>
              <a:off x="4353282" y="3351161"/>
              <a:ext cx="888241" cy="550622"/>
            </a:xfrm>
            <a:prstGeom prst="wedgeRoundRectCallout">
              <a:avLst>
                <a:gd name="adj1" fmla="val 2724"/>
                <a:gd name="adj2" fmla="val 75384"/>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安全性保証</a:t>
              </a:r>
            </a:p>
          </p:txBody>
        </p:sp>
        <p:sp>
          <p:nvSpPr>
            <p:cNvPr id="48" name="Rounded Rectangle 47">
              <a:extLst>
                <a:ext uri="{FF2B5EF4-FFF2-40B4-BE49-F238E27FC236}">
                  <a16:creationId xmlns:a16="http://schemas.microsoft.com/office/drawing/2014/main" id="{E2D34FD0-2732-6B84-30B5-4F7BD11B1727}"/>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JP" sz="700" dirty="0">
                  <a:solidFill>
                    <a:schemeClr val="tx1"/>
                  </a:solidFill>
                </a:rPr>
                <a:t>2</a:t>
              </a:r>
            </a:p>
          </p:txBody>
        </p:sp>
      </p:grpSp>
      <p:grpSp>
        <p:nvGrpSpPr>
          <p:cNvPr id="49" name="Group 48">
            <a:extLst>
              <a:ext uri="{FF2B5EF4-FFF2-40B4-BE49-F238E27FC236}">
                <a16:creationId xmlns:a16="http://schemas.microsoft.com/office/drawing/2014/main" id="{387AC1AE-6780-0590-25FD-B3971357B359}"/>
              </a:ext>
            </a:extLst>
          </p:cNvPr>
          <p:cNvGrpSpPr/>
          <p:nvPr/>
        </p:nvGrpSpPr>
        <p:grpSpPr>
          <a:xfrm>
            <a:off x="6837308" y="3377035"/>
            <a:ext cx="888241" cy="550622"/>
            <a:chOff x="4353282" y="3351161"/>
            <a:chExt cx="888241" cy="550622"/>
          </a:xfrm>
        </p:grpSpPr>
        <p:sp>
          <p:nvSpPr>
            <p:cNvPr id="50" name="Rounded Rectangular Callout 49">
              <a:extLst>
                <a:ext uri="{FF2B5EF4-FFF2-40B4-BE49-F238E27FC236}">
                  <a16:creationId xmlns:a16="http://schemas.microsoft.com/office/drawing/2014/main" id="{48A63D1B-5691-0B34-0DE7-A9ED1CF3698D}"/>
                </a:ext>
              </a:extLst>
            </p:cNvPr>
            <p:cNvSpPr/>
            <p:nvPr/>
          </p:nvSpPr>
          <p:spPr>
            <a:xfrm>
              <a:off x="4353282" y="3351161"/>
              <a:ext cx="888241" cy="550622"/>
            </a:xfrm>
            <a:prstGeom prst="wedgeRoundRectCallout">
              <a:avLst>
                <a:gd name="adj1" fmla="val 2724"/>
                <a:gd name="adj2" fmla="val 75384"/>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安全性保証</a:t>
              </a:r>
            </a:p>
          </p:txBody>
        </p:sp>
        <p:sp>
          <p:nvSpPr>
            <p:cNvPr id="51" name="Rounded Rectangle 50">
              <a:extLst>
                <a:ext uri="{FF2B5EF4-FFF2-40B4-BE49-F238E27FC236}">
                  <a16:creationId xmlns:a16="http://schemas.microsoft.com/office/drawing/2014/main" id="{7C706E33-D709-7EE1-051D-E686AB2DA143}"/>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JP" sz="700" dirty="0">
                  <a:solidFill>
                    <a:schemeClr val="tx1"/>
                  </a:solidFill>
                </a:rPr>
                <a:t>3</a:t>
              </a:r>
            </a:p>
          </p:txBody>
        </p:sp>
      </p:grpSp>
    </p:spTree>
    <p:extLst>
      <p:ext uri="{BB962C8B-B14F-4D97-AF65-F5344CB8AC3E}">
        <p14:creationId xmlns:p14="http://schemas.microsoft.com/office/powerpoint/2010/main" val="67751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11231-3B27-1E48-79B1-311EDB45439B}"/>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2E5737F-1997-0999-BA44-103693AA292A}"/>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26B7D5F5-3A73-0C33-0BD8-4A21D2B4D4CD}"/>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B15F3295-929A-C5F2-8D77-00B5DC439E81}"/>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4</a:t>
              </a:fld>
              <a:endParaRPr lang="en" sz="3600" dirty="0">
                <a:solidFill>
                  <a:schemeClr val="bg1"/>
                </a:solidFill>
              </a:endParaRPr>
            </a:p>
          </p:txBody>
        </p:sp>
      </p:grpSp>
      <p:sp>
        <p:nvSpPr>
          <p:cNvPr id="33" name="Title 1">
            <a:extLst>
              <a:ext uri="{FF2B5EF4-FFF2-40B4-BE49-F238E27FC236}">
                <a16:creationId xmlns:a16="http://schemas.microsoft.com/office/drawing/2014/main" id="{849BE094-4D9E-EEDC-9F1E-BA18CA514009}"/>
              </a:ext>
            </a:extLst>
          </p:cNvPr>
          <p:cNvSpPr txBox="1">
            <a:spLocks/>
          </p:cNvSpPr>
          <p:nvPr/>
        </p:nvSpPr>
        <p:spPr>
          <a:xfrm>
            <a:off x="0" y="0"/>
            <a:ext cx="9143999"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図３</a:t>
            </a:r>
            <a:b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br>
            <a:r>
              <a:rPr lang="en-US" sz="3200" b="1" dirty="0">
                <a:solidFill>
                  <a:schemeClr val="tx2">
                    <a:lumMod val="25000"/>
                  </a:schemeClr>
                </a:solidFill>
                <a:latin typeface="M+ 1c" panose="020B0503020204020204" pitchFamily="34" charset="-128"/>
                <a:ea typeface="M+ 1c" panose="020B0503020204020204" pitchFamily="34" charset="-128"/>
                <a:cs typeface="M+ 1c" panose="020B0503020204020204" pitchFamily="34" charset="-128"/>
              </a:rPr>
              <a:t>最小化を活用した段階的離散制御器合成</a:t>
            </a:r>
          </a:p>
        </p:txBody>
      </p:sp>
      <p:sp>
        <p:nvSpPr>
          <p:cNvPr id="2" name="Rounded Rectangle 1">
            <a:extLst>
              <a:ext uri="{FF2B5EF4-FFF2-40B4-BE49-F238E27FC236}">
                <a16:creationId xmlns:a16="http://schemas.microsoft.com/office/drawing/2014/main" id="{188D34B3-E34A-F142-DEF6-3BD260B3D067}"/>
              </a:ext>
            </a:extLst>
          </p:cNvPr>
          <p:cNvSpPr/>
          <p:nvPr/>
        </p:nvSpPr>
        <p:spPr>
          <a:xfrm>
            <a:off x="181023"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環境モデル</a:t>
            </a:r>
          </a:p>
        </p:txBody>
      </p:sp>
      <p:sp>
        <p:nvSpPr>
          <p:cNvPr id="3" name="Rounded Rectangle 2">
            <a:extLst>
              <a:ext uri="{FF2B5EF4-FFF2-40B4-BE49-F238E27FC236}">
                <a16:creationId xmlns:a16="http://schemas.microsoft.com/office/drawing/2014/main" id="{3E9EE3E2-C2E3-3067-74C0-306DF841796F}"/>
              </a:ext>
            </a:extLst>
          </p:cNvPr>
          <p:cNvSpPr/>
          <p:nvPr/>
        </p:nvSpPr>
        <p:spPr>
          <a:xfrm>
            <a:off x="295818" y="3132064"/>
            <a:ext cx="863030" cy="345009"/>
          </a:xfrm>
          <a:prstGeom prst="roundRect">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環境モデル1</a:t>
            </a:r>
            <a:endParaRPr lang="en-JP" sz="1100" dirty="0">
              <a:solidFill>
                <a:schemeClr val="tx1"/>
              </a:solidFill>
            </a:endParaRPr>
          </a:p>
        </p:txBody>
      </p:sp>
      <p:sp>
        <p:nvSpPr>
          <p:cNvPr id="7" name="Rounded Rectangle 6">
            <a:extLst>
              <a:ext uri="{FF2B5EF4-FFF2-40B4-BE49-F238E27FC236}">
                <a16:creationId xmlns:a16="http://schemas.microsoft.com/office/drawing/2014/main" id="{DA6D96A6-2859-6F96-1606-9EFE0BA3DFDF}"/>
              </a:ext>
            </a:extLst>
          </p:cNvPr>
          <p:cNvSpPr/>
          <p:nvPr/>
        </p:nvSpPr>
        <p:spPr>
          <a:xfrm>
            <a:off x="295818" y="3518732"/>
            <a:ext cx="863030" cy="345009"/>
          </a:xfrm>
          <a:prstGeom prst="roundRect">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環境モデル2</a:t>
            </a:r>
            <a:endParaRPr lang="en-JP" sz="1100" dirty="0">
              <a:solidFill>
                <a:schemeClr val="tx1"/>
              </a:solidFill>
            </a:endParaRPr>
          </a:p>
        </p:txBody>
      </p:sp>
      <p:sp>
        <p:nvSpPr>
          <p:cNvPr id="8" name="Chevron 7">
            <a:extLst>
              <a:ext uri="{FF2B5EF4-FFF2-40B4-BE49-F238E27FC236}">
                <a16:creationId xmlns:a16="http://schemas.microsoft.com/office/drawing/2014/main" id="{191544AC-60BE-AA71-4B09-51C9D689ED14}"/>
              </a:ext>
            </a:extLst>
          </p:cNvPr>
          <p:cNvSpPr/>
          <p:nvPr/>
        </p:nvSpPr>
        <p:spPr>
          <a:xfrm>
            <a:off x="1387852" y="3800786"/>
            <a:ext cx="629369" cy="1091657"/>
          </a:xfrm>
          <a:prstGeom prst="chevron">
            <a:avLst>
              <a:gd name="adj" fmla="val 22776"/>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b="1" dirty="0">
                <a:solidFill>
                  <a:schemeClr val="bg1"/>
                </a:solidFill>
              </a:rPr>
              <a:t>部</a:t>
            </a:r>
            <a:br>
              <a:rPr lang="en-US" b="1" dirty="0">
                <a:solidFill>
                  <a:schemeClr val="bg1"/>
                </a:solidFill>
              </a:rPr>
            </a:br>
            <a:r>
              <a:rPr lang="en-JP" b="1" dirty="0">
                <a:solidFill>
                  <a:schemeClr val="bg1"/>
                </a:solidFill>
              </a:rPr>
              <a:t>分</a:t>
            </a:r>
          </a:p>
          <a:p>
            <a:pPr algn="ctr"/>
            <a:r>
              <a:rPr lang="en-JP" b="1" dirty="0">
                <a:solidFill>
                  <a:schemeClr val="bg1"/>
                </a:solidFill>
              </a:rPr>
              <a:t>合</a:t>
            </a:r>
            <a:br>
              <a:rPr lang="en-US" b="1" dirty="0">
                <a:solidFill>
                  <a:schemeClr val="bg1"/>
                </a:solidFill>
              </a:rPr>
            </a:br>
            <a:r>
              <a:rPr lang="en-JP" b="1" dirty="0">
                <a:solidFill>
                  <a:schemeClr val="bg1"/>
                </a:solidFill>
              </a:rPr>
              <a:t>成</a:t>
            </a:r>
          </a:p>
        </p:txBody>
      </p:sp>
      <p:sp>
        <p:nvSpPr>
          <p:cNvPr id="9" name="Rounded Rectangle 8">
            <a:extLst>
              <a:ext uri="{FF2B5EF4-FFF2-40B4-BE49-F238E27FC236}">
                <a16:creationId xmlns:a16="http://schemas.microsoft.com/office/drawing/2014/main" id="{490E8C06-2F78-5B68-3822-AB74E9F5DEC4}"/>
              </a:ext>
            </a:extLst>
          </p:cNvPr>
          <p:cNvSpPr/>
          <p:nvPr/>
        </p:nvSpPr>
        <p:spPr>
          <a:xfrm>
            <a:off x="295815" y="3898208"/>
            <a:ext cx="863030" cy="34500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a:t>
            </a:r>
            <a:r>
              <a:rPr lang="en-US" altLang="ja-JP" sz="1000" dirty="0">
                <a:solidFill>
                  <a:schemeClr val="tx1"/>
                </a:solidFill>
              </a:rPr>
              <a:t>3</a:t>
            </a:r>
            <a:endParaRPr lang="en-JP" sz="1100" dirty="0">
              <a:solidFill>
                <a:schemeClr val="tx1"/>
              </a:solidFill>
            </a:endParaRPr>
          </a:p>
        </p:txBody>
      </p:sp>
      <p:sp>
        <p:nvSpPr>
          <p:cNvPr id="10" name="Rounded Rectangle 9">
            <a:extLst>
              <a:ext uri="{FF2B5EF4-FFF2-40B4-BE49-F238E27FC236}">
                <a16:creationId xmlns:a16="http://schemas.microsoft.com/office/drawing/2014/main" id="{FE68869D-921A-D9BA-7324-F9571B49C207}"/>
              </a:ext>
            </a:extLst>
          </p:cNvPr>
          <p:cNvSpPr/>
          <p:nvPr/>
        </p:nvSpPr>
        <p:spPr>
          <a:xfrm>
            <a:off x="181023"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監視モデル</a:t>
            </a:r>
          </a:p>
        </p:txBody>
      </p:sp>
      <p:sp>
        <p:nvSpPr>
          <p:cNvPr id="11" name="Rounded Rectangle 10">
            <a:extLst>
              <a:ext uri="{FF2B5EF4-FFF2-40B4-BE49-F238E27FC236}">
                <a16:creationId xmlns:a16="http://schemas.microsoft.com/office/drawing/2014/main" id="{E99755C6-FDDE-B09E-EDAC-2C872C1540C6}"/>
              </a:ext>
            </a:extLst>
          </p:cNvPr>
          <p:cNvSpPr/>
          <p:nvPr/>
        </p:nvSpPr>
        <p:spPr>
          <a:xfrm>
            <a:off x="295818" y="4759785"/>
            <a:ext cx="863030" cy="345009"/>
          </a:xfrm>
          <a:prstGeom prst="roundRect">
            <a:avLst/>
          </a:prstGeom>
          <a:solidFill>
            <a:srgbClr val="FFC000"/>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監視モデル1</a:t>
            </a:r>
          </a:p>
        </p:txBody>
      </p:sp>
      <p:sp>
        <p:nvSpPr>
          <p:cNvPr id="12" name="Rounded Rectangle 11">
            <a:extLst>
              <a:ext uri="{FF2B5EF4-FFF2-40B4-BE49-F238E27FC236}">
                <a16:creationId xmlns:a16="http://schemas.microsoft.com/office/drawing/2014/main" id="{A4169846-1949-EF31-BF4E-12E9146AE448}"/>
              </a:ext>
            </a:extLst>
          </p:cNvPr>
          <p:cNvSpPr/>
          <p:nvPr/>
        </p:nvSpPr>
        <p:spPr>
          <a:xfrm>
            <a:off x="295818" y="5146453"/>
            <a:ext cx="863030" cy="34500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監視モデル2</a:t>
            </a:r>
          </a:p>
        </p:txBody>
      </p:sp>
      <p:sp>
        <p:nvSpPr>
          <p:cNvPr id="13" name="Rounded Rectangle 12">
            <a:extLst>
              <a:ext uri="{FF2B5EF4-FFF2-40B4-BE49-F238E27FC236}">
                <a16:creationId xmlns:a16="http://schemas.microsoft.com/office/drawing/2014/main" id="{657077A5-E5D4-DEE6-3C17-3ABD12EBB3DC}"/>
              </a:ext>
            </a:extLst>
          </p:cNvPr>
          <p:cNvSpPr/>
          <p:nvPr/>
        </p:nvSpPr>
        <p:spPr>
          <a:xfrm>
            <a:off x="295815" y="5525929"/>
            <a:ext cx="863030" cy="34500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監視モデル</a:t>
            </a:r>
            <a:r>
              <a:rPr lang="en-US" altLang="ja-JP" sz="1000" dirty="0">
                <a:solidFill>
                  <a:schemeClr val="tx1"/>
                </a:solidFill>
              </a:rPr>
              <a:t>3</a:t>
            </a:r>
            <a:endParaRPr lang="en-JP" sz="1000" dirty="0">
              <a:solidFill>
                <a:schemeClr val="tx1"/>
              </a:solidFill>
            </a:endParaRPr>
          </a:p>
        </p:txBody>
      </p:sp>
      <p:cxnSp>
        <p:nvCxnSpPr>
          <p:cNvPr id="14" name="Elbow Connector 13">
            <a:extLst>
              <a:ext uri="{FF2B5EF4-FFF2-40B4-BE49-F238E27FC236}">
                <a16:creationId xmlns:a16="http://schemas.microsoft.com/office/drawing/2014/main" id="{EE5D0D7D-75CD-5313-F7D6-7E30DF2E7581}"/>
              </a:ext>
            </a:extLst>
          </p:cNvPr>
          <p:cNvCxnSpPr>
            <a:cxnSpLocks/>
            <a:stCxn id="3" idx="3"/>
            <a:endCxn id="8" idx="1"/>
          </p:cNvCxnSpPr>
          <p:nvPr/>
        </p:nvCxnSpPr>
        <p:spPr>
          <a:xfrm>
            <a:off x="1158848" y="3304569"/>
            <a:ext cx="372349" cy="10420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DDEC2BD1-99A0-496F-0ECB-B530C52353EF}"/>
              </a:ext>
            </a:extLst>
          </p:cNvPr>
          <p:cNvCxnSpPr>
            <a:cxnSpLocks/>
            <a:stCxn id="11" idx="3"/>
            <a:endCxn id="8" idx="1"/>
          </p:cNvCxnSpPr>
          <p:nvPr/>
        </p:nvCxnSpPr>
        <p:spPr>
          <a:xfrm flipV="1">
            <a:off x="1158848" y="4346615"/>
            <a:ext cx="372349" cy="5856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48C5A27-37CD-511C-70FF-BF596F618117}"/>
              </a:ext>
            </a:extLst>
          </p:cNvPr>
          <p:cNvSpPr/>
          <p:nvPr/>
        </p:nvSpPr>
        <p:spPr>
          <a:xfrm>
            <a:off x="2782498"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環境モデル</a:t>
            </a:r>
          </a:p>
        </p:txBody>
      </p:sp>
      <p:sp>
        <p:nvSpPr>
          <p:cNvPr id="19" name="Rounded Rectangle 18">
            <a:extLst>
              <a:ext uri="{FF2B5EF4-FFF2-40B4-BE49-F238E27FC236}">
                <a16:creationId xmlns:a16="http://schemas.microsoft.com/office/drawing/2014/main" id="{588E6E66-8A05-2793-FE1C-773CC8A27D51}"/>
              </a:ext>
            </a:extLst>
          </p:cNvPr>
          <p:cNvSpPr/>
          <p:nvPr/>
        </p:nvSpPr>
        <p:spPr>
          <a:xfrm>
            <a:off x="2782498"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監視モデル</a:t>
            </a:r>
          </a:p>
        </p:txBody>
      </p:sp>
      <p:cxnSp>
        <p:nvCxnSpPr>
          <p:cNvPr id="21" name="Elbow Connector 20">
            <a:extLst>
              <a:ext uri="{FF2B5EF4-FFF2-40B4-BE49-F238E27FC236}">
                <a16:creationId xmlns:a16="http://schemas.microsoft.com/office/drawing/2014/main" id="{C45B46AD-95D8-0B4E-5560-CCDE62D24604}"/>
              </a:ext>
            </a:extLst>
          </p:cNvPr>
          <p:cNvCxnSpPr>
            <a:cxnSpLocks/>
            <a:stCxn id="63" idx="3"/>
            <a:endCxn id="100" idx="1"/>
          </p:cNvCxnSpPr>
          <p:nvPr/>
        </p:nvCxnSpPr>
        <p:spPr>
          <a:xfrm flipV="1">
            <a:off x="2593722" y="3465633"/>
            <a:ext cx="301534" cy="88349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3">
            <a:extLst>
              <a:ext uri="{FF2B5EF4-FFF2-40B4-BE49-F238E27FC236}">
                <a16:creationId xmlns:a16="http://schemas.microsoft.com/office/drawing/2014/main" id="{8EC78F11-30D1-0C55-4780-9D40B9434478}"/>
              </a:ext>
            </a:extLst>
          </p:cNvPr>
          <p:cNvCxnSpPr>
            <a:cxnSpLocks/>
            <a:stCxn id="100" idx="3"/>
            <a:endCxn id="103" idx="1"/>
          </p:cNvCxnSpPr>
          <p:nvPr/>
        </p:nvCxnSpPr>
        <p:spPr>
          <a:xfrm>
            <a:off x="3758286" y="3465633"/>
            <a:ext cx="403048" cy="875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4">
            <a:extLst>
              <a:ext uri="{FF2B5EF4-FFF2-40B4-BE49-F238E27FC236}">
                <a16:creationId xmlns:a16="http://schemas.microsoft.com/office/drawing/2014/main" id="{D9E5D537-EE3E-AD3F-A3AD-770011718275}"/>
              </a:ext>
            </a:extLst>
          </p:cNvPr>
          <p:cNvCxnSpPr>
            <a:cxnSpLocks/>
            <a:endCxn id="103" idx="1"/>
          </p:cNvCxnSpPr>
          <p:nvPr/>
        </p:nvCxnSpPr>
        <p:spPr>
          <a:xfrm flipV="1">
            <a:off x="3760323" y="4341226"/>
            <a:ext cx="401011" cy="9777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6">
            <a:extLst>
              <a:ext uri="{FF2B5EF4-FFF2-40B4-BE49-F238E27FC236}">
                <a16:creationId xmlns:a16="http://schemas.microsoft.com/office/drawing/2014/main" id="{FFB891B7-9F5E-2EA1-76B0-0B9D6BB74751}"/>
              </a:ext>
            </a:extLst>
          </p:cNvPr>
          <p:cNvSpPr/>
          <p:nvPr/>
        </p:nvSpPr>
        <p:spPr>
          <a:xfrm>
            <a:off x="7954453" y="2773311"/>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環境モデル</a:t>
            </a:r>
          </a:p>
        </p:txBody>
      </p:sp>
      <p:sp>
        <p:nvSpPr>
          <p:cNvPr id="29" name="Rounded Rectangle 27">
            <a:extLst>
              <a:ext uri="{FF2B5EF4-FFF2-40B4-BE49-F238E27FC236}">
                <a16:creationId xmlns:a16="http://schemas.microsoft.com/office/drawing/2014/main" id="{FBB0D496-3873-0DB9-9F39-E88A52A78421}"/>
              </a:ext>
            </a:extLst>
          </p:cNvPr>
          <p:cNvSpPr/>
          <p:nvPr/>
        </p:nvSpPr>
        <p:spPr>
          <a:xfrm>
            <a:off x="8069248" y="3355351"/>
            <a:ext cx="863030" cy="345009"/>
          </a:xfrm>
          <a:prstGeom prst="roundRect">
            <a:avLst/>
          </a:prstGeom>
          <a:solidFill>
            <a:srgbClr val="7ECFF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100" dirty="0">
                <a:solidFill>
                  <a:schemeClr val="tx1"/>
                </a:solidFill>
              </a:rPr>
              <a:t>制御器</a:t>
            </a:r>
          </a:p>
        </p:txBody>
      </p:sp>
      <p:sp>
        <p:nvSpPr>
          <p:cNvPr id="30" name="Rounded Rectangle 28">
            <a:extLst>
              <a:ext uri="{FF2B5EF4-FFF2-40B4-BE49-F238E27FC236}">
                <a16:creationId xmlns:a16="http://schemas.microsoft.com/office/drawing/2014/main" id="{8CFDF177-1CA5-25F1-33B2-05D066E9A607}"/>
              </a:ext>
            </a:extLst>
          </p:cNvPr>
          <p:cNvSpPr/>
          <p:nvPr/>
        </p:nvSpPr>
        <p:spPr>
          <a:xfrm>
            <a:off x="7954453" y="4401032"/>
            <a:ext cx="1093500" cy="1539607"/>
          </a:xfrm>
          <a:prstGeom prst="roundRect">
            <a:avLst>
              <a:gd name="adj" fmla="val 1149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JP" sz="1200" dirty="0">
                <a:solidFill>
                  <a:schemeClr val="tx1"/>
                </a:solidFill>
              </a:rPr>
              <a:t>監視モデル</a:t>
            </a:r>
          </a:p>
        </p:txBody>
      </p:sp>
      <p:cxnSp>
        <p:nvCxnSpPr>
          <p:cNvPr id="31" name="Elbow Connector 29">
            <a:extLst>
              <a:ext uri="{FF2B5EF4-FFF2-40B4-BE49-F238E27FC236}">
                <a16:creationId xmlns:a16="http://schemas.microsoft.com/office/drawing/2014/main" id="{D1B5EA0C-08AC-92FE-9D86-4C81F3A7EF3A}"/>
              </a:ext>
            </a:extLst>
          </p:cNvPr>
          <p:cNvCxnSpPr>
            <a:cxnSpLocks/>
            <a:stCxn id="117" idx="3"/>
            <a:endCxn id="29" idx="1"/>
          </p:cNvCxnSpPr>
          <p:nvPr/>
        </p:nvCxnSpPr>
        <p:spPr>
          <a:xfrm flipV="1">
            <a:off x="7753550" y="3527856"/>
            <a:ext cx="315698" cy="8212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1">
            <a:extLst>
              <a:ext uri="{FF2B5EF4-FFF2-40B4-BE49-F238E27FC236}">
                <a16:creationId xmlns:a16="http://schemas.microsoft.com/office/drawing/2014/main" id="{1E138CE2-288F-489F-F790-B04B7DF672E9}"/>
              </a:ext>
            </a:extLst>
          </p:cNvPr>
          <p:cNvCxnSpPr>
            <a:cxnSpLocks/>
            <a:stCxn id="116" idx="1"/>
            <a:endCxn id="104" idx="3"/>
          </p:cNvCxnSpPr>
          <p:nvPr/>
        </p:nvCxnSpPr>
        <p:spPr>
          <a:xfrm flipH="1" flipV="1">
            <a:off x="5223859" y="4343741"/>
            <a:ext cx="1467166" cy="2874"/>
          </a:xfrm>
          <a:prstGeom prst="line">
            <a:avLst/>
          </a:prstGeom>
          <a:ln w="952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Wave 33">
            <a:extLst>
              <a:ext uri="{FF2B5EF4-FFF2-40B4-BE49-F238E27FC236}">
                <a16:creationId xmlns:a16="http://schemas.microsoft.com/office/drawing/2014/main" id="{62446766-F121-F99A-4B3C-4CB8DE8FB58D}"/>
              </a:ext>
            </a:extLst>
          </p:cNvPr>
          <p:cNvSpPr/>
          <p:nvPr/>
        </p:nvSpPr>
        <p:spPr>
          <a:xfrm>
            <a:off x="5517020" y="4108639"/>
            <a:ext cx="784480" cy="478465"/>
          </a:xfrm>
          <a:prstGeom prst="wave">
            <a:avLst/>
          </a:prstGeom>
          <a:solidFill>
            <a:schemeClr val="bg1"/>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ounded Rectangle 35">
            <a:extLst>
              <a:ext uri="{FF2B5EF4-FFF2-40B4-BE49-F238E27FC236}">
                <a16:creationId xmlns:a16="http://schemas.microsoft.com/office/drawing/2014/main" id="{4F5365F9-3382-792D-945E-3EE393541C82}"/>
              </a:ext>
            </a:extLst>
          </p:cNvPr>
          <p:cNvSpPr/>
          <p:nvPr/>
        </p:nvSpPr>
        <p:spPr>
          <a:xfrm>
            <a:off x="2897290" y="5525929"/>
            <a:ext cx="863030" cy="34500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監視モデル</a:t>
            </a:r>
            <a:r>
              <a:rPr lang="en-US" altLang="ja-JP" sz="1000" dirty="0">
                <a:solidFill>
                  <a:schemeClr val="tx1"/>
                </a:solidFill>
              </a:rPr>
              <a:t>3</a:t>
            </a:r>
            <a:endParaRPr lang="en-JP" sz="1000" dirty="0">
              <a:solidFill>
                <a:schemeClr val="tx1"/>
              </a:solidFill>
            </a:endParaRPr>
          </a:p>
        </p:txBody>
      </p:sp>
      <p:sp>
        <p:nvSpPr>
          <p:cNvPr id="37" name="TextBox 36">
            <a:extLst>
              <a:ext uri="{FF2B5EF4-FFF2-40B4-BE49-F238E27FC236}">
                <a16:creationId xmlns:a16="http://schemas.microsoft.com/office/drawing/2014/main" id="{56E68EFB-DA5D-677D-F153-AF208995F030}"/>
              </a:ext>
            </a:extLst>
          </p:cNvPr>
          <p:cNvSpPr txBox="1"/>
          <p:nvPr/>
        </p:nvSpPr>
        <p:spPr>
          <a:xfrm>
            <a:off x="4571999" y="5001699"/>
            <a:ext cx="2854950" cy="523220"/>
          </a:xfrm>
          <a:prstGeom prst="rect">
            <a:avLst/>
          </a:prstGeom>
          <a:noFill/>
        </p:spPr>
        <p:txBody>
          <a:bodyPr wrap="square" rtlCol="0">
            <a:spAutoFit/>
          </a:bodyPr>
          <a:lstStyle/>
          <a:p>
            <a:r>
              <a:rPr lang="en-JP" dirty="0">
                <a:solidFill>
                  <a:schemeClr val="tx2">
                    <a:lumMod val="25000"/>
                  </a:schemeClr>
                </a:solidFill>
              </a:rPr>
              <a:t>全ての監視モデル</a:t>
            </a:r>
            <a:r>
              <a:rPr lang="ja-JP" altLang="en-US" dirty="0">
                <a:solidFill>
                  <a:schemeClr val="tx2">
                    <a:lumMod val="25000"/>
                  </a:schemeClr>
                </a:solidFill>
              </a:rPr>
              <a:t>を分析するまで</a:t>
            </a:r>
            <a:br>
              <a:rPr lang="en-US" altLang="ja-JP" dirty="0">
                <a:solidFill>
                  <a:schemeClr val="tx2">
                    <a:lumMod val="25000"/>
                  </a:schemeClr>
                </a:solidFill>
              </a:rPr>
            </a:br>
            <a:r>
              <a:rPr lang="ja-JP" altLang="en-US" dirty="0">
                <a:solidFill>
                  <a:schemeClr val="tx2">
                    <a:lumMod val="25000"/>
                  </a:schemeClr>
                </a:solidFill>
              </a:rPr>
              <a:t>部分合成＋最小化を繰り返す</a:t>
            </a:r>
            <a:endParaRPr lang="en-JP" dirty="0">
              <a:solidFill>
                <a:schemeClr val="tx2">
                  <a:lumMod val="25000"/>
                </a:schemeClr>
              </a:solidFill>
            </a:endParaRPr>
          </a:p>
        </p:txBody>
      </p:sp>
      <p:sp>
        <p:nvSpPr>
          <p:cNvPr id="63" name="Chevron 7">
            <a:extLst>
              <a:ext uri="{FF2B5EF4-FFF2-40B4-BE49-F238E27FC236}">
                <a16:creationId xmlns:a16="http://schemas.microsoft.com/office/drawing/2014/main" id="{9ACF1933-72AE-CE3D-221F-7D049A472FDB}"/>
              </a:ext>
            </a:extLst>
          </p:cNvPr>
          <p:cNvSpPr/>
          <p:nvPr/>
        </p:nvSpPr>
        <p:spPr>
          <a:xfrm>
            <a:off x="1964353" y="3803301"/>
            <a:ext cx="629369" cy="1091657"/>
          </a:xfrm>
          <a:prstGeom prst="chevron">
            <a:avLst>
              <a:gd name="adj" fmla="val 22776"/>
            </a:avLst>
          </a:prstGeom>
          <a:solidFill>
            <a:schemeClr val="tx1"/>
          </a:solidFill>
          <a:ln w="412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solidFill>
                  <a:schemeClr val="bg1"/>
                </a:solidFill>
              </a:rPr>
              <a:t>最</a:t>
            </a:r>
            <a:br>
              <a:rPr lang="en-US" altLang="ja-JP" b="1" dirty="0">
                <a:solidFill>
                  <a:schemeClr val="bg1"/>
                </a:solidFill>
              </a:rPr>
            </a:br>
            <a:r>
              <a:rPr lang="ja-JP" altLang="en-US" b="1" dirty="0">
                <a:solidFill>
                  <a:schemeClr val="bg1"/>
                </a:solidFill>
              </a:rPr>
              <a:t>小</a:t>
            </a:r>
            <a:br>
              <a:rPr lang="en-US" altLang="ja-JP" b="1" dirty="0">
                <a:solidFill>
                  <a:schemeClr val="bg1"/>
                </a:solidFill>
              </a:rPr>
            </a:br>
            <a:r>
              <a:rPr lang="ja-JP" altLang="en-US" b="1" dirty="0">
                <a:solidFill>
                  <a:schemeClr val="bg1"/>
                </a:solidFill>
              </a:rPr>
              <a:t>化</a:t>
            </a:r>
            <a:endParaRPr lang="en-JP" b="1" dirty="0">
              <a:solidFill>
                <a:schemeClr val="bg1"/>
              </a:solidFill>
            </a:endParaRPr>
          </a:p>
        </p:txBody>
      </p:sp>
      <p:cxnSp>
        <p:nvCxnSpPr>
          <p:cNvPr id="64" name="Straight Connector 31">
            <a:extLst>
              <a:ext uri="{FF2B5EF4-FFF2-40B4-BE49-F238E27FC236}">
                <a16:creationId xmlns:a16="http://schemas.microsoft.com/office/drawing/2014/main" id="{955F18D9-B6A8-7D87-9BA3-BC437E90C98B}"/>
              </a:ext>
            </a:extLst>
          </p:cNvPr>
          <p:cNvCxnSpPr>
            <a:cxnSpLocks/>
            <a:stCxn id="63" idx="1"/>
            <a:endCxn id="8" idx="3"/>
          </p:cNvCxnSpPr>
          <p:nvPr/>
        </p:nvCxnSpPr>
        <p:spPr>
          <a:xfrm flipH="1" flipV="1">
            <a:off x="2017221" y="4346615"/>
            <a:ext cx="90477" cy="2515"/>
          </a:xfrm>
          <a:prstGeom prst="line">
            <a:avLst/>
          </a:prstGeom>
          <a:ln w="9525">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Elbow Connector 13">
            <a:extLst>
              <a:ext uri="{FF2B5EF4-FFF2-40B4-BE49-F238E27FC236}">
                <a16:creationId xmlns:a16="http://schemas.microsoft.com/office/drawing/2014/main" id="{472F9181-B3FF-EDB5-2080-04A59B247462}"/>
              </a:ext>
            </a:extLst>
          </p:cNvPr>
          <p:cNvCxnSpPr>
            <a:cxnSpLocks/>
            <a:stCxn id="7" idx="3"/>
            <a:endCxn id="8" idx="1"/>
          </p:cNvCxnSpPr>
          <p:nvPr/>
        </p:nvCxnSpPr>
        <p:spPr>
          <a:xfrm>
            <a:off x="1158848" y="3691237"/>
            <a:ext cx="372349" cy="655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16">
            <a:extLst>
              <a:ext uri="{FF2B5EF4-FFF2-40B4-BE49-F238E27FC236}">
                <a16:creationId xmlns:a16="http://schemas.microsoft.com/office/drawing/2014/main" id="{C432A2AF-21B3-7837-9637-67521A4FA63E}"/>
              </a:ext>
            </a:extLst>
          </p:cNvPr>
          <p:cNvSpPr/>
          <p:nvPr/>
        </p:nvSpPr>
        <p:spPr>
          <a:xfrm>
            <a:off x="2895256" y="3126618"/>
            <a:ext cx="863030" cy="678030"/>
          </a:xfrm>
          <a:prstGeom prst="roundRect">
            <a:avLst>
              <a:gd name="adj" fmla="val 9004"/>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部分</a:t>
            </a:r>
            <a:br>
              <a:rPr lang="en-JP" sz="1000" dirty="0">
                <a:solidFill>
                  <a:schemeClr val="tx1"/>
                </a:solidFill>
              </a:rPr>
            </a:br>
            <a:r>
              <a:rPr lang="en-JP" sz="1000" dirty="0">
                <a:solidFill>
                  <a:schemeClr val="tx1"/>
                </a:solidFill>
              </a:rPr>
              <a:t>制御器</a:t>
            </a:r>
          </a:p>
        </p:txBody>
      </p:sp>
      <p:sp>
        <p:nvSpPr>
          <p:cNvPr id="103" name="Chevron 7">
            <a:extLst>
              <a:ext uri="{FF2B5EF4-FFF2-40B4-BE49-F238E27FC236}">
                <a16:creationId xmlns:a16="http://schemas.microsoft.com/office/drawing/2014/main" id="{6A4A8CCA-6296-FFB8-E67D-7AAC02DC4A2C}"/>
              </a:ext>
            </a:extLst>
          </p:cNvPr>
          <p:cNvSpPr/>
          <p:nvPr/>
        </p:nvSpPr>
        <p:spPr>
          <a:xfrm>
            <a:off x="4017989" y="3795397"/>
            <a:ext cx="629369" cy="1091657"/>
          </a:xfrm>
          <a:prstGeom prst="chevron">
            <a:avLst>
              <a:gd name="adj" fmla="val 22776"/>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b="1" dirty="0">
                <a:solidFill>
                  <a:schemeClr val="bg1"/>
                </a:solidFill>
              </a:rPr>
              <a:t>部</a:t>
            </a:r>
            <a:br>
              <a:rPr lang="en-US" b="1" dirty="0">
                <a:solidFill>
                  <a:schemeClr val="bg1"/>
                </a:solidFill>
              </a:rPr>
            </a:br>
            <a:r>
              <a:rPr lang="en-JP" b="1" dirty="0">
                <a:solidFill>
                  <a:schemeClr val="bg1"/>
                </a:solidFill>
              </a:rPr>
              <a:t>分</a:t>
            </a:r>
          </a:p>
          <a:p>
            <a:pPr algn="ctr"/>
            <a:r>
              <a:rPr lang="en-JP" b="1" dirty="0">
                <a:solidFill>
                  <a:schemeClr val="bg1"/>
                </a:solidFill>
              </a:rPr>
              <a:t>合</a:t>
            </a:r>
            <a:br>
              <a:rPr lang="en-US" b="1" dirty="0">
                <a:solidFill>
                  <a:schemeClr val="bg1"/>
                </a:solidFill>
              </a:rPr>
            </a:br>
            <a:r>
              <a:rPr lang="en-JP" b="1" dirty="0">
                <a:solidFill>
                  <a:schemeClr val="bg1"/>
                </a:solidFill>
              </a:rPr>
              <a:t>成</a:t>
            </a:r>
          </a:p>
        </p:txBody>
      </p:sp>
      <p:sp>
        <p:nvSpPr>
          <p:cNvPr id="104" name="Chevron 7">
            <a:extLst>
              <a:ext uri="{FF2B5EF4-FFF2-40B4-BE49-F238E27FC236}">
                <a16:creationId xmlns:a16="http://schemas.microsoft.com/office/drawing/2014/main" id="{371922CF-6BBD-0B48-7D13-682E85ECDBEC}"/>
              </a:ext>
            </a:extLst>
          </p:cNvPr>
          <p:cNvSpPr/>
          <p:nvPr/>
        </p:nvSpPr>
        <p:spPr>
          <a:xfrm>
            <a:off x="4594490" y="3797912"/>
            <a:ext cx="629369" cy="1091657"/>
          </a:xfrm>
          <a:prstGeom prst="chevron">
            <a:avLst>
              <a:gd name="adj" fmla="val 22776"/>
            </a:avLst>
          </a:prstGeom>
          <a:solidFill>
            <a:schemeClr val="tx1"/>
          </a:solidFill>
          <a:ln w="412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solidFill>
                  <a:schemeClr val="bg1"/>
                </a:solidFill>
              </a:rPr>
              <a:t>最</a:t>
            </a:r>
            <a:br>
              <a:rPr lang="en-US" altLang="ja-JP" b="1" dirty="0">
                <a:solidFill>
                  <a:schemeClr val="bg1"/>
                </a:solidFill>
              </a:rPr>
            </a:br>
            <a:r>
              <a:rPr lang="ja-JP" altLang="en-US" b="1" dirty="0">
                <a:solidFill>
                  <a:schemeClr val="bg1"/>
                </a:solidFill>
              </a:rPr>
              <a:t>小</a:t>
            </a:r>
            <a:br>
              <a:rPr lang="en-US" altLang="ja-JP" b="1" dirty="0">
                <a:solidFill>
                  <a:schemeClr val="bg1"/>
                </a:solidFill>
              </a:rPr>
            </a:br>
            <a:r>
              <a:rPr lang="ja-JP" altLang="en-US" b="1" dirty="0">
                <a:solidFill>
                  <a:schemeClr val="bg1"/>
                </a:solidFill>
              </a:rPr>
              <a:t>化</a:t>
            </a:r>
            <a:endParaRPr lang="en-JP" b="1" dirty="0">
              <a:solidFill>
                <a:schemeClr val="bg1"/>
              </a:solidFill>
            </a:endParaRPr>
          </a:p>
        </p:txBody>
      </p:sp>
      <p:cxnSp>
        <p:nvCxnSpPr>
          <p:cNvPr id="105" name="Straight Connector 31">
            <a:extLst>
              <a:ext uri="{FF2B5EF4-FFF2-40B4-BE49-F238E27FC236}">
                <a16:creationId xmlns:a16="http://schemas.microsoft.com/office/drawing/2014/main" id="{CB2180CB-CFC1-F48F-AC7C-7E762EDA3980}"/>
              </a:ext>
            </a:extLst>
          </p:cNvPr>
          <p:cNvCxnSpPr>
            <a:cxnSpLocks/>
            <a:stCxn id="104" idx="1"/>
            <a:endCxn id="103" idx="3"/>
          </p:cNvCxnSpPr>
          <p:nvPr/>
        </p:nvCxnSpPr>
        <p:spPr>
          <a:xfrm flipH="1" flipV="1">
            <a:off x="4647358" y="4341226"/>
            <a:ext cx="90477" cy="2515"/>
          </a:xfrm>
          <a:prstGeom prst="line">
            <a:avLst/>
          </a:prstGeom>
          <a:ln w="9525">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Elbow Connector 23">
            <a:extLst>
              <a:ext uri="{FF2B5EF4-FFF2-40B4-BE49-F238E27FC236}">
                <a16:creationId xmlns:a16="http://schemas.microsoft.com/office/drawing/2014/main" id="{CC223369-9BD8-B51B-C296-29F168DC92C8}"/>
              </a:ext>
            </a:extLst>
          </p:cNvPr>
          <p:cNvCxnSpPr>
            <a:cxnSpLocks/>
            <a:endCxn id="103" idx="1"/>
          </p:cNvCxnSpPr>
          <p:nvPr/>
        </p:nvCxnSpPr>
        <p:spPr>
          <a:xfrm>
            <a:off x="3760320" y="4070713"/>
            <a:ext cx="401014" cy="2705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Chevron 7">
            <a:extLst>
              <a:ext uri="{FF2B5EF4-FFF2-40B4-BE49-F238E27FC236}">
                <a16:creationId xmlns:a16="http://schemas.microsoft.com/office/drawing/2014/main" id="{1445B5CB-D722-C806-4245-22BDC45C60CC}"/>
              </a:ext>
            </a:extLst>
          </p:cNvPr>
          <p:cNvSpPr/>
          <p:nvPr/>
        </p:nvSpPr>
        <p:spPr>
          <a:xfrm>
            <a:off x="6547680" y="3800786"/>
            <a:ext cx="629369" cy="1091657"/>
          </a:xfrm>
          <a:prstGeom prst="chevron">
            <a:avLst>
              <a:gd name="adj" fmla="val 22776"/>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b="1" dirty="0">
                <a:solidFill>
                  <a:schemeClr val="bg1"/>
                </a:solidFill>
              </a:rPr>
              <a:t>部</a:t>
            </a:r>
            <a:br>
              <a:rPr lang="en-US" b="1" dirty="0">
                <a:solidFill>
                  <a:schemeClr val="bg1"/>
                </a:solidFill>
              </a:rPr>
            </a:br>
            <a:r>
              <a:rPr lang="en-JP" b="1" dirty="0">
                <a:solidFill>
                  <a:schemeClr val="bg1"/>
                </a:solidFill>
              </a:rPr>
              <a:t>分</a:t>
            </a:r>
          </a:p>
          <a:p>
            <a:pPr algn="ctr"/>
            <a:r>
              <a:rPr lang="en-JP" b="1" dirty="0">
                <a:solidFill>
                  <a:schemeClr val="bg1"/>
                </a:solidFill>
              </a:rPr>
              <a:t>合</a:t>
            </a:r>
            <a:br>
              <a:rPr lang="en-US" b="1" dirty="0">
                <a:solidFill>
                  <a:schemeClr val="bg1"/>
                </a:solidFill>
              </a:rPr>
            </a:br>
            <a:r>
              <a:rPr lang="en-JP" b="1" dirty="0">
                <a:solidFill>
                  <a:schemeClr val="bg1"/>
                </a:solidFill>
              </a:rPr>
              <a:t>成</a:t>
            </a:r>
          </a:p>
        </p:txBody>
      </p:sp>
      <p:sp>
        <p:nvSpPr>
          <p:cNvPr id="117" name="Chevron 7">
            <a:extLst>
              <a:ext uri="{FF2B5EF4-FFF2-40B4-BE49-F238E27FC236}">
                <a16:creationId xmlns:a16="http://schemas.microsoft.com/office/drawing/2014/main" id="{747F8970-3FD6-7660-04C5-AB4119C13511}"/>
              </a:ext>
            </a:extLst>
          </p:cNvPr>
          <p:cNvSpPr/>
          <p:nvPr/>
        </p:nvSpPr>
        <p:spPr>
          <a:xfrm>
            <a:off x="7124181" y="3803301"/>
            <a:ext cx="629369" cy="1091657"/>
          </a:xfrm>
          <a:prstGeom prst="chevron">
            <a:avLst>
              <a:gd name="adj" fmla="val 22776"/>
            </a:avLst>
          </a:prstGeom>
          <a:solidFill>
            <a:schemeClr val="tx1"/>
          </a:solidFill>
          <a:ln w="412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b="1" dirty="0">
                <a:solidFill>
                  <a:schemeClr val="bg1"/>
                </a:solidFill>
              </a:rPr>
              <a:t>最</a:t>
            </a:r>
            <a:br>
              <a:rPr lang="en-US" altLang="ja-JP" b="1" dirty="0">
                <a:solidFill>
                  <a:schemeClr val="bg1"/>
                </a:solidFill>
              </a:rPr>
            </a:br>
            <a:r>
              <a:rPr lang="ja-JP" altLang="en-US" b="1" dirty="0">
                <a:solidFill>
                  <a:schemeClr val="bg1"/>
                </a:solidFill>
              </a:rPr>
              <a:t>小</a:t>
            </a:r>
            <a:br>
              <a:rPr lang="en-US" altLang="ja-JP" b="1" dirty="0">
                <a:solidFill>
                  <a:schemeClr val="bg1"/>
                </a:solidFill>
              </a:rPr>
            </a:br>
            <a:r>
              <a:rPr lang="ja-JP" altLang="en-US" b="1" dirty="0">
                <a:solidFill>
                  <a:schemeClr val="bg1"/>
                </a:solidFill>
              </a:rPr>
              <a:t>化</a:t>
            </a:r>
            <a:endParaRPr lang="en-JP" b="1" dirty="0">
              <a:solidFill>
                <a:schemeClr val="bg1"/>
              </a:solidFill>
            </a:endParaRPr>
          </a:p>
        </p:txBody>
      </p:sp>
      <p:cxnSp>
        <p:nvCxnSpPr>
          <p:cNvPr id="118" name="Straight Connector 31">
            <a:extLst>
              <a:ext uri="{FF2B5EF4-FFF2-40B4-BE49-F238E27FC236}">
                <a16:creationId xmlns:a16="http://schemas.microsoft.com/office/drawing/2014/main" id="{29E24A7F-DAB6-081D-826B-681BF7FC1626}"/>
              </a:ext>
            </a:extLst>
          </p:cNvPr>
          <p:cNvCxnSpPr>
            <a:cxnSpLocks/>
            <a:stCxn id="117" idx="1"/>
            <a:endCxn id="116" idx="3"/>
          </p:cNvCxnSpPr>
          <p:nvPr/>
        </p:nvCxnSpPr>
        <p:spPr>
          <a:xfrm flipH="1" flipV="1">
            <a:off x="7177049" y="4346615"/>
            <a:ext cx="90477" cy="2515"/>
          </a:xfrm>
          <a:prstGeom prst="line">
            <a:avLst/>
          </a:prstGeom>
          <a:ln w="9525">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23" name="Rounded Rectangle 10">
            <a:extLst>
              <a:ext uri="{FF2B5EF4-FFF2-40B4-BE49-F238E27FC236}">
                <a16:creationId xmlns:a16="http://schemas.microsoft.com/office/drawing/2014/main" id="{6F1B2AD1-19E7-A3E3-5D34-033514531692}"/>
              </a:ext>
            </a:extLst>
          </p:cNvPr>
          <p:cNvSpPr/>
          <p:nvPr/>
        </p:nvSpPr>
        <p:spPr>
          <a:xfrm>
            <a:off x="2895256" y="5141658"/>
            <a:ext cx="863030" cy="345009"/>
          </a:xfrm>
          <a:prstGeom prst="roundRect">
            <a:avLst/>
          </a:prstGeom>
          <a:solidFill>
            <a:srgbClr val="FFC000"/>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dirty="0">
                <a:solidFill>
                  <a:schemeClr val="tx1"/>
                </a:solidFill>
              </a:rPr>
              <a:t>監視モデル</a:t>
            </a:r>
            <a:r>
              <a:rPr lang="ja-JP" altLang="en-US" sz="1000" dirty="0">
                <a:solidFill>
                  <a:schemeClr val="tx1"/>
                </a:solidFill>
              </a:rPr>
              <a:t>２</a:t>
            </a:r>
            <a:endParaRPr lang="en-JP" sz="1000" dirty="0">
              <a:solidFill>
                <a:schemeClr val="tx1"/>
              </a:solidFill>
            </a:endParaRPr>
          </a:p>
        </p:txBody>
      </p:sp>
      <p:sp>
        <p:nvSpPr>
          <p:cNvPr id="124" name="Rounded Rectangle 2">
            <a:extLst>
              <a:ext uri="{FF2B5EF4-FFF2-40B4-BE49-F238E27FC236}">
                <a16:creationId xmlns:a16="http://schemas.microsoft.com/office/drawing/2014/main" id="{8E9847AF-67EC-198A-35E0-CE8931657DF5}"/>
              </a:ext>
            </a:extLst>
          </p:cNvPr>
          <p:cNvSpPr/>
          <p:nvPr/>
        </p:nvSpPr>
        <p:spPr>
          <a:xfrm>
            <a:off x="2902728" y="3898208"/>
            <a:ext cx="863030" cy="345009"/>
          </a:xfrm>
          <a:prstGeom prst="roundRect">
            <a:avLst/>
          </a:prstGeom>
          <a:solidFill>
            <a:srgbClr val="7ECFFE"/>
          </a:solidFill>
          <a:ln w="317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環境モデル3</a:t>
            </a:r>
            <a:endParaRPr lang="en-JP" sz="1100" dirty="0">
              <a:solidFill>
                <a:schemeClr val="tx1"/>
              </a:solidFill>
            </a:endParaRPr>
          </a:p>
        </p:txBody>
      </p:sp>
      <p:grpSp>
        <p:nvGrpSpPr>
          <p:cNvPr id="125" name="Group 42">
            <a:extLst>
              <a:ext uri="{FF2B5EF4-FFF2-40B4-BE49-F238E27FC236}">
                <a16:creationId xmlns:a16="http://schemas.microsoft.com/office/drawing/2014/main" id="{E3F11D49-A0A1-48AD-241E-491D26D28368}"/>
              </a:ext>
            </a:extLst>
          </p:cNvPr>
          <p:cNvGrpSpPr/>
          <p:nvPr/>
        </p:nvGrpSpPr>
        <p:grpSpPr>
          <a:xfrm>
            <a:off x="1546531" y="3168923"/>
            <a:ext cx="888241" cy="550622"/>
            <a:chOff x="4353282" y="3351161"/>
            <a:chExt cx="888241" cy="550622"/>
          </a:xfrm>
        </p:grpSpPr>
        <p:sp>
          <p:nvSpPr>
            <p:cNvPr id="126" name="Rounded Rectangular Callout 43">
              <a:extLst>
                <a:ext uri="{FF2B5EF4-FFF2-40B4-BE49-F238E27FC236}">
                  <a16:creationId xmlns:a16="http://schemas.microsoft.com/office/drawing/2014/main" id="{81CD6DAA-F846-58CD-8ED4-23E57FAFC5A0}"/>
                </a:ext>
              </a:extLst>
            </p:cNvPr>
            <p:cNvSpPr/>
            <p:nvPr/>
          </p:nvSpPr>
          <p:spPr>
            <a:xfrm>
              <a:off x="4353282" y="3351161"/>
              <a:ext cx="888241" cy="550622"/>
            </a:xfrm>
            <a:prstGeom prst="wedgeRoundRectCallout">
              <a:avLst>
                <a:gd name="adj1" fmla="val -39389"/>
                <a:gd name="adj2" fmla="val 79158"/>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a:t>
              </a:r>
              <a:r>
                <a:rPr lang="en-US" sz="1100" dirty="0">
                  <a:solidFill>
                    <a:schemeClr val="tx1"/>
                  </a:solidFill>
                </a:rPr>
                <a:t>分析</a:t>
              </a:r>
              <a:endParaRPr lang="en-JP" sz="1100" dirty="0">
                <a:solidFill>
                  <a:schemeClr val="tx1"/>
                </a:solidFill>
              </a:endParaRPr>
            </a:p>
          </p:txBody>
        </p:sp>
        <p:sp>
          <p:nvSpPr>
            <p:cNvPr id="127" name="Rounded Rectangle 44">
              <a:extLst>
                <a:ext uri="{FF2B5EF4-FFF2-40B4-BE49-F238E27FC236}">
                  <a16:creationId xmlns:a16="http://schemas.microsoft.com/office/drawing/2014/main" id="{EA1884EF-84EC-59A2-50B1-A0F29DFD8863}"/>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US" sz="700" dirty="0">
                  <a:solidFill>
                    <a:schemeClr val="tx1"/>
                  </a:solidFill>
                </a:rPr>
                <a:t>1</a:t>
              </a:r>
              <a:endParaRPr lang="en-JP" sz="700" dirty="0">
                <a:solidFill>
                  <a:schemeClr val="tx1"/>
                </a:solidFill>
              </a:endParaRPr>
            </a:p>
          </p:txBody>
        </p:sp>
      </p:grpSp>
      <p:grpSp>
        <p:nvGrpSpPr>
          <p:cNvPr id="128" name="Group 45">
            <a:extLst>
              <a:ext uri="{FF2B5EF4-FFF2-40B4-BE49-F238E27FC236}">
                <a16:creationId xmlns:a16="http://schemas.microsoft.com/office/drawing/2014/main" id="{5A91BBF8-CC60-0B3C-03C9-F0EBAB8FC133}"/>
              </a:ext>
            </a:extLst>
          </p:cNvPr>
          <p:cNvGrpSpPr/>
          <p:nvPr/>
        </p:nvGrpSpPr>
        <p:grpSpPr>
          <a:xfrm>
            <a:off x="4095946" y="3168923"/>
            <a:ext cx="888241" cy="550622"/>
            <a:chOff x="4353282" y="3351161"/>
            <a:chExt cx="888241" cy="550622"/>
          </a:xfrm>
        </p:grpSpPr>
        <p:sp>
          <p:nvSpPr>
            <p:cNvPr id="129" name="Rounded Rectangular Callout 46">
              <a:extLst>
                <a:ext uri="{FF2B5EF4-FFF2-40B4-BE49-F238E27FC236}">
                  <a16:creationId xmlns:a16="http://schemas.microsoft.com/office/drawing/2014/main" id="{D22C6FB3-2905-5CFE-CEA8-7BC8C6373E25}"/>
                </a:ext>
              </a:extLst>
            </p:cNvPr>
            <p:cNvSpPr/>
            <p:nvPr/>
          </p:nvSpPr>
          <p:spPr>
            <a:xfrm>
              <a:off x="4353282" y="3351161"/>
              <a:ext cx="888241" cy="550622"/>
            </a:xfrm>
            <a:prstGeom prst="wedgeRoundRectCallout">
              <a:avLst>
                <a:gd name="adj1" fmla="val -33541"/>
                <a:gd name="adj2" fmla="val 75384"/>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a:t>
              </a:r>
              <a:r>
                <a:rPr lang="ja-JP" altLang="en-US" sz="1100" dirty="0">
                  <a:solidFill>
                    <a:schemeClr val="tx1"/>
                  </a:solidFill>
                </a:rPr>
                <a:t>分析</a:t>
              </a:r>
              <a:endParaRPr lang="en-JP" sz="1100" dirty="0">
                <a:solidFill>
                  <a:schemeClr val="tx1"/>
                </a:solidFill>
              </a:endParaRPr>
            </a:p>
          </p:txBody>
        </p:sp>
        <p:sp>
          <p:nvSpPr>
            <p:cNvPr id="130" name="Rounded Rectangle 47">
              <a:extLst>
                <a:ext uri="{FF2B5EF4-FFF2-40B4-BE49-F238E27FC236}">
                  <a16:creationId xmlns:a16="http://schemas.microsoft.com/office/drawing/2014/main" id="{90CE228D-BBE0-654B-7B98-ABE56A6E5734}"/>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JP" sz="700" dirty="0">
                  <a:solidFill>
                    <a:schemeClr val="tx1"/>
                  </a:solidFill>
                </a:rPr>
                <a:t>2</a:t>
              </a:r>
            </a:p>
          </p:txBody>
        </p:sp>
      </p:grpSp>
      <p:grpSp>
        <p:nvGrpSpPr>
          <p:cNvPr id="131" name="Group 48">
            <a:extLst>
              <a:ext uri="{FF2B5EF4-FFF2-40B4-BE49-F238E27FC236}">
                <a16:creationId xmlns:a16="http://schemas.microsoft.com/office/drawing/2014/main" id="{84B78402-618F-C7F8-9EFB-ABBFE56F8565}"/>
              </a:ext>
            </a:extLst>
          </p:cNvPr>
          <p:cNvGrpSpPr/>
          <p:nvPr/>
        </p:nvGrpSpPr>
        <p:grpSpPr>
          <a:xfrm>
            <a:off x="6645361" y="3168923"/>
            <a:ext cx="888241" cy="550622"/>
            <a:chOff x="4353282" y="3351161"/>
            <a:chExt cx="888241" cy="550622"/>
          </a:xfrm>
        </p:grpSpPr>
        <p:sp>
          <p:nvSpPr>
            <p:cNvPr id="132" name="Rounded Rectangular Callout 49">
              <a:extLst>
                <a:ext uri="{FF2B5EF4-FFF2-40B4-BE49-F238E27FC236}">
                  <a16:creationId xmlns:a16="http://schemas.microsoft.com/office/drawing/2014/main" id="{DA010970-6BF6-9507-5BE2-878390F8E715}"/>
                </a:ext>
              </a:extLst>
            </p:cNvPr>
            <p:cNvSpPr/>
            <p:nvPr/>
          </p:nvSpPr>
          <p:spPr>
            <a:xfrm>
              <a:off x="4353282" y="3351161"/>
              <a:ext cx="888241" cy="550622"/>
            </a:xfrm>
            <a:prstGeom prst="wedgeRoundRectCallout">
              <a:avLst>
                <a:gd name="adj1" fmla="val -32371"/>
                <a:gd name="adj2" fmla="val 79158"/>
                <a:gd name="adj3" fmla="val 16667"/>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schemeClr val="tx1"/>
                  </a:solidFill>
                </a:rPr>
                <a:t>　　　　　　</a:t>
              </a:r>
              <a:r>
                <a:rPr lang="en-JP" sz="1100" dirty="0">
                  <a:solidFill>
                    <a:schemeClr val="tx1"/>
                  </a:solidFill>
                </a:rPr>
                <a:t>の</a:t>
              </a:r>
            </a:p>
            <a:p>
              <a:pPr algn="ctr"/>
              <a:endParaRPr lang="en-JP" sz="300" dirty="0">
                <a:solidFill>
                  <a:schemeClr val="tx1"/>
                </a:solidFill>
              </a:endParaRPr>
            </a:p>
            <a:p>
              <a:pPr algn="ctr"/>
              <a:r>
                <a:rPr lang="en-JP" sz="1100" dirty="0">
                  <a:solidFill>
                    <a:schemeClr val="tx1"/>
                  </a:solidFill>
                </a:rPr>
                <a:t>安全性</a:t>
              </a:r>
              <a:r>
                <a:rPr lang="ja-JP" altLang="en-US" sz="1100" dirty="0">
                  <a:solidFill>
                    <a:schemeClr val="tx1"/>
                  </a:solidFill>
                </a:rPr>
                <a:t>分析</a:t>
              </a:r>
              <a:endParaRPr lang="en-JP" sz="1100" dirty="0">
                <a:solidFill>
                  <a:schemeClr val="tx1"/>
                </a:solidFill>
              </a:endParaRPr>
            </a:p>
          </p:txBody>
        </p:sp>
        <p:sp>
          <p:nvSpPr>
            <p:cNvPr id="133" name="Rounded Rectangle 50">
              <a:extLst>
                <a:ext uri="{FF2B5EF4-FFF2-40B4-BE49-F238E27FC236}">
                  <a16:creationId xmlns:a16="http://schemas.microsoft.com/office/drawing/2014/main" id="{B22C4B64-F77D-B486-71B6-37EA47604C87}"/>
                </a:ext>
              </a:extLst>
            </p:cNvPr>
            <p:cNvSpPr/>
            <p:nvPr/>
          </p:nvSpPr>
          <p:spPr>
            <a:xfrm>
              <a:off x="4433781" y="3403472"/>
              <a:ext cx="543884" cy="228216"/>
            </a:xfrm>
            <a:prstGeom prst="round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JP" sz="700" dirty="0">
                  <a:solidFill>
                    <a:schemeClr val="tx1"/>
                  </a:solidFill>
                </a:rPr>
                <a:t>監視モデル</a:t>
              </a:r>
              <a:br>
                <a:rPr lang="en-JP" sz="700" dirty="0">
                  <a:solidFill>
                    <a:schemeClr val="tx1"/>
                  </a:solidFill>
                </a:rPr>
              </a:br>
              <a:r>
                <a:rPr lang="en-JP" sz="700" dirty="0">
                  <a:solidFill>
                    <a:schemeClr val="tx1"/>
                  </a:solidFill>
                </a:rPr>
                <a:t>3</a:t>
              </a:r>
            </a:p>
          </p:txBody>
        </p:sp>
      </p:grpSp>
    </p:spTree>
    <p:extLst>
      <p:ext uri="{BB962C8B-B14F-4D97-AF65-F5344CB8AC3E}">
        <p14:creationId xmlns:p14="http://schemas.microsoft.com/office/powerpoint/2010/main" val="2338768629"/>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22030</TotalTime>
  <Words>382</Words>
  <Application>Microsoft Macintosh PowerPoint</Application>
  <PresentationFormat>画面に合わせる (4:3)</PresentationFormat>
  <Paragraphs>154</Paragraphs>
  <Slides>4</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M+ 1c</vt:lpstr>
      <vt:lpstr>Arial</vt:lpstr>
      <vt:lpstr>Raleway</vt:lpstr>
      <vt:lpstr>Lato</vt:lpstr>
      <vt:lpstr>Antonio template</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YAMAUCHI Takuto</cp:lastModifiedBy>
  <cp:revision>688</cp:revision>
  <cp:lastPrinted>2024-01-12T00:21:52Z</cp:lastPrinted>
  <dcterms:modified xsi:type="dcterms:W3CDTF">2025-07-16T09:40:55Z</dcterms:modified>
</cp:coreProperties>
</file>