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1301" r:id="rId2"/>
    <p:sldId id="1307" r:id="rId3"/>
    <p:sldId id="1308" r:id="rId4"/>
    <p:sldId id="911" r:id="rId5"/>
    <p:sldId id="1303" r:id="rId6"/>
    <p:sldId id="1304" r:id="rId7"/>
    <p:sldId id="1305" r:id="rId8"/>
    <p:sldId id="1306" r:id="rId9"/>
    <p:sldId id="1309" r:id="rId10"/>
  </p:sldIdLst>
  <p:sldSz cx="9144000" cy="6858000" type="screen4x3"/>
  <p:notesSz cx="6858000" cy="9144000"/>
  <p:embeddedFontLst>
    <p:embeddedFont>
      <p:font typeface="Lato" panose="020F0502020204030203" pitchFamily="34" charset="0"/>
      <p:regular r:id="rId12"/>
      <p:bold r:id="rId13"/>
      <p:italic r:id="rId14"/>
      <p:boldItalic r:id="rId15"/>
    </p:embeddedFont>
    <p:embeddedFont>
      <p:font typeface="M+ 1c" panose="020B0503020204020204" pitchFamily="34" charset="-128"/>
      <p:regular r:id="rId16"/>
      <p:bold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153"/>
    <a:srgbClr val="FF0000"/>
    <a:srgbClr val="FF9715"/>
    <a:srgbClr val="7ECFFE"/>
    <a:srgbClr val="2185C6"/>
    <a:srgbClr val="02FFFF"/>
    <a:srgbClr val="007FFF"/>
    <a:srgbClr val="667480"/>
    <a:srgbClr val="97ABBC"/>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84A430-A3E9-4A01-B538-9D50A9DF71CD}">
  <a:tblStyle styleId="{EE84A430-A3E9-4A01-B538-9D50A9DF71C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1"/>
    <p:restoredTop sz="86394"/>
  </p:normalViewPr>
  <p:slideViewPr>
    <p:cSldViewPr snapToGrid="0" snapToObjects="1">
      <p:cViewPr>
        <p:scale>
          <a:sx n="144" d="100"/>
          <a:sy n="144" d="100"/>
        </p:scale>
        <p:origin x="552" y="-80"/>
      </p:cViewPr>
      <p:guideLst/>
    </p:cSldViewPr>
  </p:slideViewPr>
  <p:outlineViewPr>
    <p:cViewPr>
      <p:scale>
        <a:sx n="20" d="100"/>
        <a:sy n="20"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snapToObjects="1">
      <p:cViewPr varScale="1">
        <p:scale>
          <a:sx n="120" d="100"/>
          <a:sy n="120" d="100"/>
        </p:scale>
        <p:origin x="426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118589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00FE5-604F-B1B8-CD82-F1A3FFAF3D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C7F6A4-E8C7-2A92-1C99-73E328043A04}"/>
              </a:ext>
            </a:extLst>
          </p:cNvPr>
          <p:cNvSpPr>
            <a:spLocks noGrp="1" noRot="1" noChangeAspect="1"/>
          </p:cNvSpPr>
          <p:nvPr>
            <p:ph type="sldImg"/>
          </p:nvPr>
        </p:nvSpPr>
        <p:spPr>
          <a:xfrm>
            <a:off x="1143000" y="685800"/>
            <a:ext cx="4572000" cy="3429000"/>
          </a:xfrm>
        </p:spPr>
      </p:sp>
      <p:sp>
        <p:nvSpPr>
          <p:cNvPr id="3" name="Notes Placeholder 2">
            <a:extLst>
              <a:ext uri="{FF2B5EF4-FFF2-40B4-BE49-F238E27FC236}">
                <a16:creationId xmlns:a16="http://schemas.microsoft.com/office/drawing/2014/main" id="{C6DC5713-592C-8C86-30EB-111697F3D7B4}"/>
              </a:ext>
            </a:extLst>
          </p:cNvPr>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109379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5B808-AFA9-2076-CBD5-D3C34E8EDB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7ACAD-FF90-E313-D326-545AFC6796D8}"/>
              </a:ext>
            </a:extLst>
          </p:cNvPr>
          <p:cNvSpPr>
            <a:spLocks noGrp="1" noRot="1" noChangeAspect="1"/>
          </p:cNvSpPr>
          <p:nvPr>
            <p:ph type="sldImg"/>
          </p:nvPr>
        </p:nvSpPr>
        <p:spPr>
          <a:xfrm>
            <a:off x="1143000" y="685800"/>
            <a:ext cx="4572000" cy="3429000"/>
          </a:xfrm>
        </p:spPr>
      </p:sp>
      <p:sp>
        <p:nvSpPr>
          <p:cNvPr id="3" name="Notes Placeholder 2">
            <a:extLst>
              <a:ext uri="{FF2B5EF4-FFF2-40B4-BE49-F238E27FC236}">
                <a16:creationId xmlns:a16="http://schemas.microsoft.com/office/drawing/2014/main" id="{40344A45-9107-8D95-A3AC-566A6B261DCC}"/>
              </a:ext>
            </a:extLst>
          </p:cNvPr>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25863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208375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29257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6A46-CF47-9B45-B5DA-F02C44766F74}" type="datetimeFigureOut">
              <a:rPr lang="en-US" smtClean="0"/>
              <a:t>7/29/25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603F-D4A7-9C4B-89CA-6D3ED9630C61}" type="slidenum">
              <a:rPr lang="en-US" smtClean="0"/>
              <a:t>‹#›</a:t>
            </a:fld>
            <a:endParaRPr lang="en-US"/>
          </a:p>
        </p:txBody>
      </p:sp>
    </p:spTree>
    <p:extLst>
      <p:ext uri="{BB962C8B-B14F-4D97-AF65-F5344CB8AC3E}">
        <p14:creationId xmlns:p14="http://schemas.microsoft.com/office/powerpoint/2010/main" val="7405133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Shape 8"/>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A652AA32-56BD-664B-2DAB-D60A6AE4AB1F}"/>
              </a:ext>
            </a:extLst>
          </p:cNvPr>
          <p:cNvSpPr/>
          <p:nvPr/>
        </p:nvSpPr>
        <p:spPr>
          <a:xfrm>
            <a:off x="-317240" y="1065583"/>
            <a:ext cx="9787812" cy="5792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a:extLst>
              <a:ext uri="{FF2B5EF4-FFF2-40B4-BE49-F238E27FC236}">
                <a16:creationId xmlns:a16="http://schemas.microsoft.com/office/drawing/2014/main" id="{0F5FD3B5-7BF5-E4BA-D52E-E765E13FA9B4}"/>
              </a:ext>
            </a:extLst>
          </p:cNvPr>
          <p:cNvSpPr/>
          <p:nvPr/>
        </p:nvSpPr>
        <p:spPr>
          <a:xfrm>
            <a:off x="1638496" y="3159998"/>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12" name="Rectangle 11">
            <a:extLst>
              <a:ext uri="{FF2B5EF4-FFF2-40B4-BE49-F238E27FC236}">
                <a16:creationId xmlns:a16="http://schemas.microsoft.com/office/drawing/2014/main" id="{CEEBCD35-F10D-7F38-9239-610323B653A7}"/>
              </a:ext>
            </a:extLst>
          </p:cNvPr>
          <p:cNvSpPr/>
          <p:nvPr/>
        </p:nvSpPr>
        <p:spPr>
          <a:xfrm>
            <a:off x="5722856" y="2516106"/>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制御器</a:t>
            </a:r>
          </a:p>
        </p:txBody>
      </p:sp>
      <p:sp>
        <p:nvSpPr>
          <p:cNvPr id="40" name="Rectangle 39">
            <a:extLst>
              <a:ext uri="{FF2B5EF4-FFF2-40B4-BE49-F238E27FC236}">
                <a16:creationId xmlns:a16="http://schemas.microsoft.com/office/drawing/2014/main" id="{50FBDDBB-46D4-D2CE-B103-4D69CE9C3F91}"/>
              </a:ext>
            </a:extLst>
          </p:cNvPr>
          <p:cNvSpPr/>
          <p:nvPr/>
        </p:nvSpPr>
        <p:spPr>
          <a:xfrm>
            <a:off x="1638496" y="1340498"/>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111" name="Rectangle 39">
            <a:extLst>
              <a:ext uri="{FF2B5EF4-FFF2-40B4-BE49-F238E27FC236}">
                <a16:creationId xmlns:a16="http://schemas.microsoft.com/office/drawing/2014/main" id="{7E78727E-8F7B-ABE6-F9D6-08F0FC1661A1}"/>
              </a:ext>
            </a:extLst>
          </p:cNvPr>
          <p:cNvSpPr/>
          <p:nvPr/>
        </p:nvSpPr>
        <p:spPr>
          <a:xfrm>
            <a:off x="3679597" y="2452024"/>
            <a:ext cx="1401345" cy="1010257"/>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ゲーム空間</a:t>
            </a:r>
            <a:endParaRPr lang="en-JP" sz="1000" dirty="0">
              <a:solidFill>
                <a:srgbClr val="000000"/>
              </a:solidFill>
            </a:endParaRPr>
          </a:p>
        </p:txBody>
      </p:sp>
      <p:sp>
        <p:nvSpPr>
          <p:cNvPr id="134" name="Rectangle 11">
            <a:extLst>
              <a:ext uri="{FF2B5EF4-FFF2-40B4-BE49-F238E27FC236}">
                <a16:creationId xmlns:a16="http://schemas.microsoft.com/office/drawing/2014/main" id="{349B8EB6-A716-7E00-E680-042C2762DE3C}"/>
              </a:ext>
            </a:extLst>
          </p:cNvPr>
          <p:cNvSpPr/>
          <p:nvPr/>
        </p:nvSpPr>
        <p:spPr>
          <a:xfrm>
            <a:off x="7793466" y="2507942"/>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rgbClr val="000000"/>
                </a:solidFill>
              </a:rPr>
              <a:t>効率の良い</a:t>
            </a:r>
            <a:r>
              <a:rPr lang="en-JP" sz="1050" dirty="0">
                <a:solidFill>
                  <a:srgbClr val="000000"/>
                </a:solidFill>
              </a:rPr>
              <a:t>制御器</a:t>
            </a:r>
          </a:p>
        </p:txBody>
      </p:sp>
      <p:grpSp>
        <p:nvGrpSpPr>
          <p:cNvPr id="4" name="Group 3">
            <a:extLst>
              <a:ext uri="{FF2B5EF4-FFF2-40B4-BE49-F238E27FC236}">
                <a16:creationId xmlns:a16="http://schemas.microsoft.com/office/drawing/2014/main" id="{B8EA652F-8DD7-B04B-B8C6-E166A7002634}"/>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E4D604B4-2289-A74C-93AC-1CD881EA8F58}"/>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D42873F5-0A44-2948-BCE8-34A009D4553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1</a:t>
              </a:fld>
              <a:endParaRPr lang="en" sz="3600" dirty="0">
                <a:solidFill>
                  <a:schemeClr val="bg1"/>
                </a:solidFill>
              </a:endParaRPr>
            </a:p>
          </p:txBody>
        </p:sp>
      </p:grpSp>
      <p:sp>
        <p:nvSpPr>
          <p:cNvPr id="2" name="Rectangle 1">
            <a:extLst>
              <a:ext uri="{FF2B5EF4-FFF2-40B4-BE49-F238E27FC236}">
                <a16:creationId xmlns:a16="http://schemas.microsoft.com/office/drawing/2014/main" id="{C559DAF4-9275-29B9-AA5B-4609E9284553}"/>
              </a:ext>
            </a:extLst>
          </p:cNvPr>
          <p:cNvSpPr/>
          <p:nvPr/>
        </p:nvSpPr>
        <p:spPr>
          <a:xfrm>
            <a:off x="122959" y="1655680"/>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a:t>
            </a:r>
            <a:r>
              <a:rPr lang="en-JP" sz="1000" dirty="0">
                <a:solidFill>
                  <a:srgbClr val="000000"/>
                </a:solidFill>
              </a:rPr>
              <a:t>環境</a:t>
            </a:r>
          </a:p>
        </p:txBody>
      </p:sp>
      <p:sp>
        <p:nvSpPr>
          <p:cNvPr id="3" name="Rectangle 2">
            <a:extLst>
              <a:ext uri="{FF2B5EF4-FFF2-40B4-BE49-F238E27FC236}">
                <a16:creationId xmlns:a16="http://schemas.microsoft.com/office/drawing/2014/main" id="{5E090CDD-E72C-4698-B626-7D47F0836577}"/>
              </a:ext>
            </a:extLst>
          </p:cNvPr>
          <p:cNvSpPr/>
          <p:nvPr/>
        </p:nvSpPr>
        <p:spPr>
          <a:xfrm>
            <a:off x="122959" y="3025418"/>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動作仕様</a:t>
            </a:r>
            <a:endParaRPr lang="en-JP" sz="1000" dirty="0">
              <a:solidFill>
                <a:srgbClr val="000000"/>
              </a:solidFill>
            </a:endParaRPr>
          </a:p>
        </p:txBody>
      </p:sp>
      <p:sp>
        <p:nvSpPr>
          <p:cNvPr id="8" name="Chevron 7">
            <a:extLst>
              <a:ext uri="{FF2B5EF4-FFF2-40B4-BE49-F238E27FC236}">
                <a16:creationId xmlns:a16="http://schemas.microsoft.com/office/drawing/2014/main" id="{1EAFF70D-B2AF-380E-C338-12DB69116FE6}"/>
              </a:ext>
            </a:extLst>
          </p:cNvPr>
          <p:cNvSpPr/>
          <p:nvPr/>
        </p:nvSpPr>
        <p:spPr>
          <a:xfrm>
            <a:off x="1142270" y="1889314"/>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sp>
        <p:nvSpPr>
          <p:cNvPr id="10" name="Chevron 9">
            <a:extLst>
              <a:ext uri="{FF2B5EF4-FFF2-40B4-BE49-F238E27FC236}">
                <a16:creationId xmlns:a16="http://schemas.microsoft.com/office/drawing/2014/main" id="{11E0A907-EB86-9780-03DF-51AE92FC98A8}"/>
              </a:ext>
            </a:extLst>
          </p:cNvPr>
          <p:cNvSpPr/>
          <p:nvPr/>
        </p:nvSpPr>
        <p:spPr>
          <a:xfrm>
            <a:off x="3108071" y="2754309"/>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bg1"/>
                </a:solidFill>
              </a:rPr>
              <a:t>並列</a:t>
            </a:r>
            <a:br>
              <a:rPr lang="en-US" altLang="ja-JP" sz="1000" dirty="0">
                <a:solidFill>
                  <a:schemeClr val="bg1"/>
                </a:solidFill>
              </a:rPr>
            </a:br>
            <a:r>
              <a:rPr lang="ja-JP" altLang="en-US" sz="1000" dirty="0">
                <a:solidFill>
                  <a:schemeClr val="bg1"/>
                </a:solidFill>
              </a:rPr>
              <a:t>合成</a:t>
            </a:r>
            <a:endParaRPr lang="en-JP" sz="1000" dirty="0">
              <a:solidFill>
                <a:schemeClr val="bg1"/>
              </a:solidFill>
            </a:endParaRPr>
          </a:p>
        </p:txBody>
      </p:sp>
      <p:cxnSp>
        <p:nvCxnSpPr>
          <p:cNvPr id="13" name="Straight Arrow Connector 12">
            <a:extLst>
              <a:ext uri="{FF2B5EF4-FFF2-40B4-BE49-F238E27FC236}">
                <a16:creationId xmlns:a16="http://schemas.microsoft.com/office/drawing/2014/main" id="{3683DCDA-68D2-C785-2883-A5296AAB8E91}"/>
              </a:ext>
            </a:extLst>
          </p:cNvPr>
          <p:cNvCxnSpPr>
            <a:cxnSpLocks/>
            <a:stCxn id="2" idx="3"/>
            <a:endCxn id="8" idx="1"/>
          </p:cNvCxnSpPr>
          <p:nvPr/>
        </p:nvCxnSpPr>
        <p:spPr>
          <a:xfrm>
            <a:off x="1037359" y="2112880"/>
            <a:ext cx="161701" cy="255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3DBD6E8-8199-41FB-7869-B8B6523A1612}"/>
              </a:ext>
            </a:extLst>
          </p:cNvPr>
          <p:cNvCxnSpPr>
            <a:cxnSpLocks/>
            <a:stCxn id="3" idx="3"/>
            <a:endCxn id="99" idx="1"/>
          </p:cNvCxnSpPr>
          <p:nvPr/>
        </p:nvCxnSpPr>
        <p:spPr>
          <a:xfrm flipV="1">
            <a:off x="1037359" y="3478491"/>
            <a:ext cx="161701" cy="4127"/>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901A2B-3BAE-A9DA-E519-58C5D6A2A5EB}"/>
              </a:ext>
            </a:extLst>
          </p:cNvPr>
          <p:cNvCxnSpPr>
            <a:cxnSpLocks/>
            <a:stCxn id="8" idx="3"/>
            <a:endCxn id="40" idx="1"/>
          </p:cNvCxnSpPr>
          <p:nvPr/>
        </p:nvCxnSpPr>
        <p:spPr>
          <a:xfrm>
            <a:off x="1529780" y="2115431"/>
            <a:ext cx="108716" cy="73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6EC669-F382-C281-C903-E19C9DDE0AE2}"/>
              </a:ext>
            </a:extLst>
          </p:cNvPr>
          <p:cNvCxnSpPr>
            <a:cxnSpLocks/>
            <a:stCxn id="99" idx="3"/>
            <a:endCxn id="7" idx="1"/>
          </p:cNvCxnSpPr>
          <p:nvPr/>
        </p:nvCxnSpPr>
        <p:spPr>
          <a:xfrm>
            <a:off x="1529780" y="3478491"/>
            <a:ext cx="108716" cy="788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1D752EEC-06A0-CE9C-5DF6-32732D350A60}"/>
              </a:ext>
            </a:extLst>
          </p:cNvPr>
          <p:cNvCxnSpPr>
            <a:cxnSpLocks/>
            <a:stCxn id="40" idx="3"/>
            <a:endCxn id="10" idx="1"/>
          </p:cNvCxnSpPr>
          <p:nvPr/>
        </p:nvCxnSpPr>
        <p:spPr>
          <a:xfrm>
            <a:off x="2975742" y="2116163"/>
            <a:ext cx="193499" cy="840991"/>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1E8C22C1-126D-9E31-612D-DA793FD458D9}"/>
              </a:ext>
            </a:extLst>
          </p:cNvPr>
          <p:cNvCxnSpPr>
            <a:cxnSpLocks/>
            <a:stCxn id="7" idx="3"/>
            <a:endCxn id="10" idx="1"/>
          </p:cNvCxnSpPr>
          <p:nvPr/>
        </p:nvCxnSpPr>
        <p:spPr>
          <a:xfrm flipV="1">
            <a:off x="2975742" y="2957154"/>
            <a:ext cx="193499" cy="529217"/>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World outline">
            <a:extLst>
              <a:ext uri="{FF2B5EF4-FFF2-40B4-BE49-F238E27FC236}">
                <a16:creationId xmlns:a16="http://schemas.microsoft.com/office/drawing/2014/main" id="{B436E799-49D3-F984-5180-56D039954F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634" y="1655680"/>
            <a:ext cx="739785" cy="739785"/>
          </a:xfrm>
          <a:prstGeom prst="rect">
            <a:avLst/>
          </a:prstGeom>
        </p:spPr>
      </p:pic>
      <p:pic>
        <p:nvPicPr>
          <p:cNvPr id="39" name="Picture 38">
            <a:extLst>
              <a:ext uri="{FF2B5EF4-FFF2-40B4-BE49-F238E27FC236}">
                <a16:creationId xmlns:a16="http://schemas.microsoft.com/office/drawing/2014/main" id="{3B06BA09-47AB-A89B-964A-0FEA8A3A1162}"/>
              </a:ext>
            </a:extLst>
          </p:cNvPr>
          <p:cNvPicPr>
            <a:picLocks noChangeAspect="1"/>
          </p:cNvPicPr>
          <p:nvPr/>
        </p:nvPicPr>
        <p:blipFill rotWithShape="1">
          <a:blip r:embed="rId5"/>
          <a:srcRect l="17180" t="23691" r="26149" b="24016"/>
          <a:stretch/>
        </p:blipFill>
        <p:spPr>
          <a:xfrm rot="5400000">
            <a:off x="300681" y="3014014"/>
            <a:ext cx="565219" cy="738052"/>
          </a:xfrm>
          <a:prstGeom prst="rect">
            <a:avLst/>
          </a:prstGeom>
        </p:spPr>
      </p:pic>
      <p:grpSp>
        <p:nvGrpSpPr>
          <p:cNvPr id="46" name="Group 45">
            <a:extLst>
              <a:ext uri="{FF2B5EF4-FFF2-40B4-BE49-F238E27FC236}">
                <a16:creationId xmlns:a16="http://schemas.microsoft.com/office/drawing/2014/main" id="{D024828D-D111-A291-5450-A672F9BD1E5A}"/>
              </a:ext>
            </a:extLst>
          </p:cNvPr>
          <p:cNvGrpSpPr/>
          <p:nvPr/>
        </p:nvGrpSpPr>
        <p:grpSpPr>
          <a:xfrm>
            <a:off x="7302017" y="1268797"/>
            <a:ext cx="1921470" cy="773765"/>
            <a:chOff x="6977506" y="1053854"/>
            <a:chExt cx="1921470" cy="773765"/>
          </a:xfrm>
        </p:grpSpPr>
        <p:sp>
          <p:nvSpPr>
            <p:cNvPr id="47" name="Chevron 46">
              <a:extLst>
                <a:ext uri="{FF2B5EF4-FFF2-40B4-BE49-F238E27FC236}">
                  <a16:creationId xmlns:a16="http://schemas.microsoft.com/office/drawing/2014/main" id="{9C3783A3-F56C-05F4-6A5D-737C35698117}"/>
                </a:ext>
              </a:extLst>
            </p:cNvPr>
            <p:cNvSpPr/>
            <p:nvPr/>
          </p:nvSpPr>
          <p:spPr>
            <a:xfrm>
              <a:off x="7104837" y="1149631"/>
              <a:ext cx="491016" cy="256619"/>
            </a:xfrm>
            <a:prstGeom prst="chevron">
              <a:avLst>
                <a:gd name="adj" fmla="val 24154"/>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1100" dirty="0">
                <a:solidFill>
                  <a:srgbClr val="000000"/>
                </a:solidFill>
              </a:endParaRPr>
            </a:p>
          </p:txBody>
        </p:sp>
        <p:sp>
          <p:nvSpPr>
            <p:cNvPr id="48" name="Chevron 47">
              <a:extLst>
                <a:ext uri="{FF2B5EF4-FFF2-40B4-BE49-F238E27FC236}">
                  <a16:creationId xmlns:a16="http://schemas.microsoft.com/office/drawing/2014/main" id="{A7E133AE-CD44-D11F-497B-AD824EAB4A2D}"/>
                </a:ext>
              </a:extLst>
            </p:cNvPr>
            <p:cNvSpPr/>
            <p:nvPr/>
          </p:nvSpPr>
          <p:spPr>
            <a:xfrm>
              <a:off x="7104837" y="1479227"/>
              <a:ext cx="491016" cy="256619"/>
            </a:xfrm>
            <a:prstGeom prst="chevron">
              <a:avLst>
                <a:gd name="adj" fmla="val 24154"/>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1100" dirty="0">
                <a:solidFill>
                  <a:srgbClr val="000000"/>
                </a:solidFill>
              </a:endParaRPr>
            </a:p>
          </p:txBody>
        </p:sp>
        <p:sp>
          <p:nvSpPr>
            <p:cNvPr id="49" name="TextBox 48">
              <a:extLst>
                <a:ext uri="{FF2B5EF4-FFF2-40B4-BE49-F238E27FC236}">
                  <a16:creationId xmlns:a16="http://schemas.microsoft.com/office/drawing/2014/main" id="{EB2457EA-9F55-56E0-3529-96D3E83D4113}"/>
                </a:ext>
              </a:extLst>
            </p:cNvPr>
            <p:cNvSpPr txBox="1"/>
            <p:nvPr/>
          </p:nvSpPr>
          <p:spPr>
            <a:xfrm>
              <a:off x="7574823" y="1143895"/>
              <a:ext cx="1281120" cy="261610"/>
            </a:xfrm>
            <a:prstGeom prst="rect">
              <a:avLst/>
            </a:prstGeom>
            <a:noFill/>
          </p:spPr>
          <p:txBody>
            <a:bodyPr wrap="none" rtlCol="0">
              <a:spAutoFit/>
            </a:bodyPr>
            <a:lstStyle/>
            <a:p>
              <a:r>
                <a:rPr lang="en-JP" sz="1100" dirty="0"/>
                <a:t>･･･ 手動プロセス</a:t>
              </a:r>
            </a:p>
          </p:txBody>
        </p:sp>
        <p:sp>
          <p:nvSpPr>
            <p:cNvPr id="50" name="TextBox 49">
              <a:extLst>
                <a:ext uri="{FF2B5EF4-FFF2-40B4-BE49-F238E27FC236}">
                  <a16:creationId xmlns:a16="http://schemas.microsoft.com/office/drawing/2014/main" id="{C59CB285-A93F-4B24-0960-0947A725F351}"/>
                </a:ext>
              </a:extLst>
            </p:cNvPr>
            <p:cNvSpPr txBox="1"/>
            <p:nvPr/>
          </p:nvSpPr>
          <p:spPr>
            <a:xfrm>
              <a:off x="7574823" y="1468098"/>
              <a:ext cx="1281120" cy="261610"/>
            </a:xfrm>
            <a:prstGeom prst="rect">
              <a:avLst/>
            </a:prstGeom>
            <a:noFill/>
          </p:spPr>
          <p:txBody>
            <a:bodyPr wrap="none" rtlCol="0">
              <a:spAutoFit/>
            </a:bodyPr>
            <a:lstStyle/>
            <a:p>
              <a:r>
                <a:rPr lang="en-JP" sz="1100" dirty="0"/>
                <a:t>･･･ 自動プロセス</a:t>
              </a:r>
            </a:p>
          </p:txBody>
        </p:sp>
        <p:sp>
          <p:nvSpPr>
            <p:cNvPr id="51" name="Rectangle 50">
              <a:extLst>
                <a:ext uri="{FF2B5EF4-FFF2-40B4-BE49-F238E27FC236}">
                  <a16:creationId xmlns:a16="http://schemas.microsoft.com/office/drawing/2014/main" id="{7DB59B8C-B162-681C-9769-B313D34E159F}"/>
                </a:ext>
              </a:extLst>
            </p:cNvPr>
            <p:cNvSpPr/>
            <p:nvPr/>
          </p:nvSpPr>
          <p:spPr>
            <a:xfrm>
              <a:off x="6977506" y="1053854"/>
              <a:ext cx="1921470" cy="773765"/>
            </a:xfrm>
            <a:prstGeom prst="rect">
              <a:avLst/>
            </a:prstGeom>
            <a:noFill/>
            <a:ln w="12700" cap="sq" cmpd="thickThin">
              <a:solidFill>
                <a:srgbClr val="0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grpSp>
      <p:pic>
        <p:nvPicPr>
          <p:cNvPr id="53" name="図 52">
            <a:extLst>
              <a:ext uri="{FF2B5EF4-FFF2-40B4-BE49-F238E27FC236}">
                <a16:creationId xmlns:a16="http://schemas.microsoft.com/office/drawing/2014/main" id="{F470460B-3E75-AB8C-9F2A-6C6188EBCA7D}"/>
              </a:ext>
            </a:extLst>
          </p:cNvPr>
          <p:cNvPicPr>
            <a:picLocks noChangeAspect="1"/>
          </p:cNvPicPr>
          <p:nvPr/>
        </p:nvPicPr>
        <p:blipFill>
          <a:blip r:embed="rId6"/>
          <a:stretch>
            <a:fillRect/>
          </a:stretch>
        </p:blipFill>
        <p:spPr>
          <a:xfrm>
            <a:off x="1682843" y="1412281"/>
            <a:ext cx="1251438" cy="1226359"/>
          </a:xfrm>
          <a:prstGeom prst="rect">
            <a:avLst/>
          </a:prstGeom>
        </p:spPr>
      </p:pic>
      <p:pic>
        <p:nvPicPr>
          <p:cNvPr id="74" name="図 73">
            <a:extLst>
              <a:ext uri="{FF2B5EF4-FFF2-40B4-BE49-F238E27FC236}">
                <a16:creationId xmlns:a16="http://schemas.microsoft.com/office/drawing/2014/main" id="{8369ECD6-3F4D-B571-FA3D-C82B3CE56D99}"/>
              </a:ext>
            </a:extLst>
          </p:cNvPr>
          <p:cNvPicPr>
            <a:picLocks noChangeAspect="1"/>
          </p:cNvPicPr>
          <p:nvPr/>
        </p:nvPicPr>
        <p:blipFill>
          <a:blip r:embed="rId7"/>
          <a:stretch>
            <a:fillRect/>
          </a:stretch>
        </p:blipFill>
        <p:spPr>
          <a:xfrm>
            <a:off x="1977386" y="3275612"/>
            <a:ext cx="578200" cy="253995"/>
          </a:xfrm>
          <a:prstGeom prst="rect">
            <a:avLst/>
          </a:prstGeom>
        </p:spPr>
      </p:pic>
      <p:sp>
        <p:nvSpPr>
          <p:cNvPr id="99" name="Chevron 7">
            <a:extLst>
              <a:ext uri="{FF2B5EF4-FFF2-40B4-BE49-F238E27FC236}">
                <a16:creationId xmlns:a16="http://schemas.microsoft.com/office/drawing/2014/main" id="{7E3B0263-9E77-C041-C54E-D134EDE13B1C}"/>
              </a:ext>
            </a:extLst>
          </p:cNvPr>
          <p:cNvSpPr/>
          <p:nvPr/>
        </p:nvSpPr>
        <p:spPr>
          <a:xfrm>
            <a:off x="1142270" y="3252374"/>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pic>
        <p:nvPicPr>
          <p:cNvPr id="113" name="図 112">
            <a:extLst>
              <a:ext uri="{FF2B5EF4-FFF2-40B4-BE49-F238E27FC236}">
                <a16:creationId xmlns:a16="http://schemas.microsoft.com/office/drawing/2014/main" id="{AB1AF3FC-ECA8-3F6C-D294-DB0626543E4C}"/>
              </a:ext>
            </a:extLst>
          </p:cNvPr>
          <p:cNvPicPr>
            <a:picLocks noChangeAspect="1"/>
          </p:cNvPicPr>
          <p:nvPr/>
        </p:nvPicPr>
        <p:blipFill>
          <a:blip r:embed="rId8"/>
          <a:stretch>
            <a:fillRect/>
          </a:stretch>
        </p:blipFill>
        <p:spPr>
          <a:xfrm>
            <a:off x="3700008" y="2484832"/>
            <a:ext cx="1372878" cy="762710"/>
          </a:xfrm>
          <a:prstGeom prst="rect">
            <a:avLst/>
          </a:prstGeom>
        </p:spPr>
      </p:pic>
      <p:cxnSp>
        <p:nvCxnSpPr>
          <p:cNvPr id="114" name="Straight Arrow Connector 12">
            <a:extLst>
              <a:ext uri="{FF2B5EF4-FFF2-40B4-BE49-F238E27FC236}">
                <a16:creationId xmlns:a16="http://schemas.microsoft.com/office/drawing/2014/main" id="{2575DFBE-8E3E-22BC-CBA0-9A30F5F053AC}"/>
              </a:ext>
            </a:extLst>
          </p:cNvPr>
          <p:cNvCxnSpPr>
            <a:cxnSpLocks/>
            <a:stCxn id="10" idx="3"/>
            <a:endCxn id="111" idx="1"/>
          </p:cNvCxnSpPr>
          <p:nvPr/>
        </p:nvCxnSpPr>
        <p:spPr>
          <a:xfrm flipV="1">
            <a:off x="3576039" y="2957153"/>
            <a:ext cx="103558"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20" name="Chevron 9">
            <a:extLst>
              <a:ext uri="{FF2B5EF4-FFF2-40B4-BE49-F238E27FC236}">
                <a16:creationId xmlns:a16="http://schemas.microsoft.com/office/drawing/2014/main" id="{5568BB6A-30C4-DDAB-2DAB-1B26A080930A}"/>
              </a:ext>
            </a:extLst>
          </p:cNvPr>
          <p:cNvSpPr/>
          <p:nvPr/>
        </p:nvSpPr>
        <p:spPr>
          <a:xfrm>
            <a:off x="5133701" y="2754309"/>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700" dirty="0">
                <a:solidFill>
                  <a:schemeClr val="bg1"/>
                </a:solidFill>
              </a:rPr>
              <a:t>動作仕様</a:t>
            </a:r>
            <a:endParaRPr lang="en-US" altLang="ja-JP" sz="700" dirty="0">
              <a:solidFill>
                <a:schemeClr val="bg1"/>
              </a:solidFill>
            </a:endParaRPr>
          </a:p>
          <a:p>
            <a:pPr algn="ctr"/>
            <a:r>
              <a:rPr lang="ja-JP" altLang="en-US" sz="1000" dirty="0">
                <a:solidFill>
                  <a:schemeClr val="bg1"/>
                </a:solidFill>
              </a:rPr>
              <a:t>分析</a:t>
            </a:r>
            <a:endParaRPr lang="en-JP" sz="1000" dirty="0">
              <a:solidFill>
                <a:schemeClr val="bg1"/>
              </a:solidFill>
            </a:endParaRPr>
          </a:p>
        </p:txBody>
      </p:sp>
      <p:cxnSp>
        <p:nvCxnSpPr>
          <p:cNvPr id="121" name="Straight Arrow Connector 12">
            <a:extLst>
              <a:ext uri="{FF2B5EF4-FFF2-40B4-BE49-F238E27FC236}">
                <a16:creationId xmlns:a16="http://schemas.microsoft.com/office/drawing/2014/main" id="{96FF59E2-35C7-1596-7E45-7ACB9C86F2D5}"/>
              </a:ext>
            </a:extLst>
          </p:cNvPr>
          <p:cNvCxnSpPr>
            <a:cxnSpLocks/>
            <a:stCxn id="111" idx="3"/>
            <a:endCxn id="120" idx="1"/>
          </p:cNvCxnSpPr>
          <p:nvPr/>
        </p:nvCxnSpPr>
        <p:spPr>
          <a:xfrm>
            <a:off x="5080942" y="2957153"/>
            <a:ext cx="113929"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
            <a:extLst>
              <a:ext uri="{FF2B5EF4-FFF2-40B4-BE49-F238E27FC236}">
                <a16:creationId xmlns:a16="http://schemas.microsoft.com/office/drawing/2014/main" id="{1276D92E-8D99-E785-6463-D72C7BE4620B}"/>
              </a:ext>
            </a:extLst>
          </p:cNvPr>
          <p:cNvCxnSpPr>
            <a:cxnSpLocks/>
            <a:stCxn id="120" idx="3"/>
            <a:endCxn id="12" idx="1"/>
          </p:cNvCxnSpPr>
          <p:nvPr/>
        </p:nvCxnSpPr>
        <p:spPr>
          <a:xfrm flipV="1">
            <a:off x="5601669" y="2957152"/>
            <a:ext cx="121187" cy="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27" name="図 126">
            <a:extLst>
              <a:ext uri="{FF2B5EF4-FFF2-40B4-BE49-F238E27FC236}">
                <a16:creationId xmlns:a16="http://schemas.microsoft.com/office/drawing/2014/main" id="{952ADCCE-017E-0723-3653-2AA4050BB95C}"/>
              </a:ext>
            </a:extLst>
          </p:cNvPr>
          <p:cNvPicPr>
            <a:picLocks noChangeAspect="1"/>
          </p:cNvPicPr>
          <p:nvPr/>
        </p:nvPicPr>
        <p:blipFill>
          <a:blip r:embed="rId9"/>
          <a:stretch>
            <a:fillRect/>
          </a:stretch>
        </p:blipFill>
        <p:spPr>
          <a:xfrm>
            <a:off x="5750207" y="2621718"/>
            <a:ext cx="1347688" cy="511192"/>
          </a:xfrm>
          <a:prstGeom prst="rect">
            <a:avLst/>
          </a:prstGeom>
        </p:spPr>
      </p:pic>
      <p:sp>
        <p:nvSpPr>
          <p:cNvPr id="131" name="Chevron 9">
            <a:extLst>
              <a:ext uri="{FF2B5EF4-FFF2-40B4-BE49-F238E27FC236}">
                <a16:creationId xmlns:a16="http://schemas.microsoft.com/office/drawing/2014/main" id="{38B95163-568A-C4DD-65DB-9E926291D45B}"/>
              </a:ext>
            </a:extLst>
          </p:cNvPr>
          <p:cNvSpPr/>
          <p:nvPr/>
        </p:nvSpPr>
        <p:spPr>
          <a:xfrm>
            <a:off x="7204311" y="2750007"/>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700" dirty="0">
                <a:solidFill>
                  <a:schemeClr val="bg1"/>
                </a:solidFill>
              </a:rPr>
              <a:t>制御効率</a:t>
            </a:r>
            <a:br>
              <a:rPr lang="en-US" altLang="ja-JP" sz="1000" dirty="0">
                <a:solidFill>
                  <a:schemeClr val="bg1"/>
                </a:solidFill>
              </a:rPr>
            </a:br>
            <a:r>
              <a:rPr lang="ja-JP" altLang="en-US" sz="1000" dirty="0">
                <a:solidFill>
                  <a:schemeClr val="bg1"/>
                </a:solidFill>
              </a:rPr>
              <a:t>分析</a:t>
            </a:r>
            <a:endParaRPr lang="en-JP" sz="1000" dirty="0">
              <a:solidFill>
                <a:schemeClr val="bg1"/>
              </a:solidFill>
            </a:endParaRPr>
          </a:p>
        </p:txBody>
      </p:sp>
      <p:cxnSp>
        <p:nvCxnSpPr>
          <p:cNvPr id="132" name="Straight Arrow Connector 12">
            <a:extLst>
              <a:ext uri="{FF2B5EF4-FFF2-40B4-BE49-F238E27FC236}">
                <a16:creationId xmlns:a16="http://schemas.microsoft.com/office/drawing/2014/main" id="{8CE48B7C-9C2F-7060-9BCA-3C0BAD64BE04}"/>
              </a:ext>
            </a:extLst>
          </p:cNvPr>
          <p:cNvCxnSpPr>
            <a:cxnSpLocks/>
            <a:stCxn id="12" idx="3"/>
            <a:endCxn id="131" idx="1"/>
          </p:cNvCxnSpPr>
          <p:nvPr/>
        </p:nvCxnSpPr>
        <p:spPr>
          <a:xfrm flipV="1">
            <a:off x="7124201" y="2952852"/>
            <a:ext cx="141280" cy="430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2">
            <a:extLst>
              <a:ext uri="{FF2B5EF4-FFF2-40B4-BE49-F238E27FC236}">
                <a16:creationId xmlns:a16="http://schemas.microsoft.com/office/drawing/2014/main" id="{9FE01968-CD2D-EEF5-A02E-1BA1FB5438D4}"/>
              </a:ext>
            </a:extLst>
          </p:cNvPr>
          <p:cNvCxnSpPr>
            <a:cxnSpLocks/>
            <a:stCxn id="131" idx="3"/>
            <a:endCxn id="134" idx="1"/>
          </p:cNvCxnSpPr>
          <p:nvPr/>
        </p:nvCxnSpPr>
        <p:spPr>
          <a:xfrm flipV="1">
            <a:off x="7672279" y="2948988"/>
            <a:ext cx="121187" cy="3864"/>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36" name="図 135">
            <a:extLst>
              <a:ext uri="{FF2B5EF4-FFF2-40B4-BE49-F238E27FC236}">
                <a16:creationId xmlns:a16="http://schemas.microsoft.com/office/drawing/2014/main" id="{F9B8561C-FFBD-8425-DCD3-EEC15EC19339}"/>
              </a:ext>
            </a:extLst>
          </p:cNvPr>
          <p:cNvPicPr>
            <a:picLocks noChangeAspect="1"/>
          </p:cNvPicPr>
          <p:nvPr/>
        </p:nvPicPr>
        <p:blipFill>
          <a:blip r:embed="rId10"/>
          <a:stretch>
            <a:fillRect/>
          </a:stretch>
        </p:blipFill>
        <p:spPr>
          <a:xfrm>
            <a:off x="7827011" y="2602899"/>
            <a:ext cx="1334253" cy="501309"/>
          </a:xfrm>
          <a:prstGeom prst="rect">
            <a:avLst/>
          </a:prstGeom>
        </p:spPr>
      </p:pic>
      <p:sp>
        <p:nvSpPr>
          <p:cNvPr id="19" name="Rectangle 6">
            <a:extLst>
              <a:ext uri="{FF2B5EF4-FFF2-40B4-BE49-F238E27FC236}">
                <a16:creationId xmlns:a16="http://schemas.microsoft.com/office/drawing/2014/main" id="{C2CFBA00-3A81-2730-DA1A-792FA3BE4CE8}"/>
              </a:ext>
            </a:extLst>
          </p:cNvPr>
          <p:cNvSpPr/>
          <p:nvPr/>
        </p:nvSpPr>
        <p:spPr>
          <a:xfrm>
            <a:off x="1667172" y="5988120"/>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21" name="Rectangle 39">
            <a:extLst>
              <a:ext uri="{FF2B5EF4-FFF2-40B4-BE49-F238E27FC236}">
                <a16:creationId xmlns:a16="http://schemas.microsoft.com/office/drawing/2014/main" id="{3623C635-3E7C-F35D-01DF-4AEF7FC2EF3E}"/>
              </a:ext>
            </a:extLst>
          </p:cNvPr>
          <p:cNvSpPr/>
          <p:nvPr/>
        </p:nvSpPr>
        <p:spPr>
          <a:xfrm>
            <a:off x="1667172" y="4168620"/>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23" name="Rectangle 11">
            <a:extLst>
              <a:ext uri="{FF2B5EF4-FFF2-40B4-BE49-F238E27FC236}">
                <a16:creationId xmlns:a16="http://schemas.microsoft.com/office/drawing/2014/main" id="{ABB01896-FC97-87AB-FA6F-BB3D01B4A1D4}"/>
              </a:ext>
            </a:extLst>
          </p:cNvPr>
          <p:cNvSpPr/>
          <p:nvPr/>
        </p:nvSpPr>
        <p:spPr>
          <a:xfrm>
            <a:off x="7822142" y="5336064"/>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rgbClr val="000000"/>
                </a:solidFill>
              </a:rPr>
              <a:t>効率の良い</a:t>
            </a:r>
            <a:r>
              <a:rPr lang="en-JP" sz="1050" dirty="0">
                <a:solidFill>
                  <a:srgbClr val="000000"/>
                </a:solidFill>
              </a:rPr>
              <a:t>制御器</a:t>
            </a:r>
          </a:p>
        </p:txBody>
      </p:sp>
      <p:sp>
        <p:nvSpPr>
          <p:cNvPr id="27" name="Chevron 9">
            <a:extLst>
              <a:ext uri="{FF2B5EF4-FFF2-40B4-BE49-F238E27FC236}">
                <a16:creationId xmlns:a16="http://schemas.microsoft.com/office/drawing/2014/main" id="{DDA761D8-16B9-8E3E-A279-1B2677989D91}"/>
              </a:ext>
            </a:extLst>
          </p:cNvPr>
          <p:cNvSpPr/>
          <p:nvPr/>
        </p:nvSpPr>
        <p:spPr>
          <a:xfrm>
            <a:off x="3627818" y="5563074"/>
            <a:ext cx="1715171"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000" dirty="0">
                <a:solidFill>
                  <a:schemeClr val="bg1"/>
                </a:solidFill>
              </a:rPr>
              <a:t>On-the-fly</a:t>
            </a:r>
            <a:r>
              <a:rPr lang="ja-JP" altLang="en-US" sz="1000" dirty="0">
                <a:solidFill>
                  <a:schemeClr val="bg1"/>
                </a:solidFill>
              </a:rPr>
              <a:t>探索による</a:t>
            </a:r>
            <a:endParaRPr lang="en-US" altLang="ja-JP" sz="1000" dirty="0">
              <a:solidFill>
                <a:schemeClr val="bg1"/>
              </a:solidFill>
            </a:endParaRPr>
          </a:p>
          <a:p>
            <a:pPr algn="ctr"/>
            <a:r>
              <a:rPr lang="ja-JP" altLang="en-US" sz="1000" dirty="0">
                <a:solidFill>
                  <a:schemeClr val="bg1"/>
                </a:solidFill>
              </a:rPr>
              <a:t>効率の良い制御器導出</a:t>
            </a:r>
            <a:endParaRPr lang="en-JP" sz="1000" dirty="0">
              <a:solidFill>
                <a:schemeClr val="bg1"/>
              </a:solidFill>
            </a:endParaRPr>
          </a:p>
        </p:txBody>
      </p:sp>
      <p:cxnSp>
        <p:nvCxnSpPr>
          <p:cNvPr id="32" name="Elbow Connector 16">
            <a:extLst>
              <a:ext uri="{FF2B5EF4-FFF2-40B4-BE49-F238E27FC236}">
                <a16:creationId xmlns:a16="http://schemas.microsoft.com/office/drawing/2014/main" id="{E32FAB86-0590-CBAD-0E58-22AA4520662F}"/>
              </a:ext>
            </a:extLst>
          </p:cNvPr>
          <p:cNvCxnSpPr>
            <a:cxnSpLocks/>
            <a:stCxn id="21" idx="3"/>
            <a:endCxn id="27" idx="1"/>
          </p:cNvCxnSpPr>
          <p:nvPr/>
        </p:nvCxnSpPr>
        <p:spPr>
          <a:xfrm>
            <a:off x="3004418" y="4944285"/>
            <a:ext cx="684570" cy="821634"/>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17">
            <a:extLst>
              <a:ext uri="{FF2B5EF4-FFF2-40B4-BE49-F238E27FC236}">
                <a16:creationId xmlns:a16="http://schemas.microsoft.com/office/drawing/2014/main" id="{313D2720-08A8-12D8-122B-1A287E310393}"/>
              </a:ext>
            </a:extLst>
          </p:cNvPr>
          <p:cNvCxnSpPr>
            <a:cxnSpLocks/>
            <a:stCxn id="19" idx="3"/>
            <a:endCxn id="27" idx="1"/>
          </p:cNvCxnSpPr>
          <p:nvPr/>
        </p:nvCxnSpPr>
        <p:spPr>
          <a:xfrm flipV="1">
            <a:off x="3004418" y="5765919"/>
            <a:ext cx="684570" cy="548574"/>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EA0C26E9-DCA4-CC83-E2A4-F6161324471A}"/>
              </a:ext>
            </a:extLst>
          </p:cNvPr>
          <p:cNvPicPr>
            <a:picLocks noChangeAspect="1"/>
          </p:cNvPicPr>
          <p:nvPr/>
        </p:nvPicPr>
        <p:blipFill>
          <a:blip r:embed="rId6"/>
          <a:stretch>
            <a:fillRect/>
          </a:stretch>
        </p:blipFill>
        <p:spPr>
          <a:xfrm>
            <a:off x="1711519" y="4240403"/>
            <a:ext cx="1251438" cy="1226359"/>
          </a:xfrm>
          <a:prstGeom prst="rect">
            <a:avLst/>
          </a:prstGeom>
        </p:spPr>
      </p:pic>
      <p:pic>
        <p:nvPicPr>
          <p:cNvPr id="38" name="図 37">
            <a:extLst>
              <a:ext uri="{FF2B5EF4-FFF2-40B4-BE49-F238E27FC236}">
                <a16:creationId xmlns:a16="http://schemas.microsoft.com/office/drawing/2014/main" id="{79C72CDF-0A17-18C7-4B19-3BC0867103FC}"/>
              </a:ext>
            </a:extLst>
          </p:cNvPr>
          <p:cNvPicPr>
            <a:picLocks noChangeAspect="1"/>
          </p:cNvPicPr>
          <p:nvPr/>
        </p:nvPicPr>
        <p:blipFill>
          <a:blip r:embed="rId7"/>
          <a:stretch>
            <a:fillRect/>
          </a:stretch>
        </p:blipFill>
        <p:spPr>
          <a:xfrm>
            <a:off x="2006062" y="6103734"/>
            <a:ext cx="578200" cy="253995"/>
          </a:xfrm>
          <a:prstGeom prst="rect">
            <a:avLst/>
          </a:prstGeom>
        </p:spPr>
      </p:pic>
      <p:pic>
        <p:nvPicPr>
          <p:cNvPr id="58" name="図 57">
            <a:extLst>
              <a:ext uri="{FF2B5EF4-FFF2-40B4-BE49-F238E27FC236}">
                <a16:creationId xmlns:a16="http://schemas.microsoft.com/office/drawing/2014/main" id="{BD797EF2-E63D-A494-7227-89D36DC9F1D7}"/>
              </a:ext>
            </a:extLst>
          </p:cNvPr>
          <p:cNvPicPr>
            <a:picLocks noChangeAspect="1"/>
          </p:cNvPicPr>
          <p:nvPr/>
        </p:nvPicPr>
        <p:blipFill>
          <a:blip r:embed="rId10"/>
          <a:stretch>
            <a:fillRect/>
          </a:stretch>
        </p:blipFill>
        <p:spPr>
          <a:xfrm>
            <a:off x="7855687" y="5431021"/>
            <a:ext cx="1334253" cy="501309"/>
          </a:xfrm>
          <a:prstGeom prst="rect">
            <a:avLst/>
          </a:prstGeom>
        </p:spPr>
      </p:pic>
      <p:cxnSp>
        <p:nvCxnSpPr>
          <p:cNvPr id="65" name="Straight Arrow Connector 12">
            <a:extLst>
              <a:ext uri="{FF2B5EF4-FFF2-40B4-BE49-F238E27FC236}">
                <a16:creationId xmlns:a16="http://schemas.microsoft.com/office/drawing/2014/main" id="{97615BB9-21AB-F7EB-482B-E81CD355B72A}"/>
              </a:ext>
            </a:extLst>
          </p:cNvPr>
          <p:cNvCxnSpPr>
            <a:cxnSpLocks/>
            <a:endCxn id="23" idx="1"/>
          </p:cNvCxnSpPr>
          <p:nvPr/>
        </p:nvCxnSpPr>
        <p:spPr>
          <a:xfrm>
            <a:off x="5341305" y="5777110"/>
            <a:ext cx="2480837" cy="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06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DF7423-676A-F5F4-83C7-F77DE13578B1}"/>
            </a:ext>
          </a:extLst>
        </p:cNvPr>
        <p:cNvGrpSpPr/>
        <p:nvPr/>
      </p:nvGrpSpPr>
      <p:grpSpPr>
        <a:xfrm>
          <a:off x="0" y="0"/>
          <a:ext cx="0" cy="0"/>
          <a:chOff x="0" y="0"/>
          <a:chExt cx="0" cy="0"/>
        </a:xfrm>
      </p:grpSpPr>
      <p:sp>
        <p:nvSpPr>
          <p:cNvPr id="142" name="角丸四角形 141">
            <a:extLst>
              <a:ext uri="{FF2B5EF4-FFF2-40B4-BE49-F238E27FC236}">
                <a16:creationId xmlns:a16="http://schemas.microsoft.com/office/drawing/2014/main" id="{694C2288-F63D-A6A8-FE06-BE56774E69F6}"/>
              </a:ext>
            </a:extLst>
          </p:cNvPr>
          <p:cNvSpPr/>
          <p:nvPr/>
        </p:nvSpPr>
        <p:spPr>
          <a:xfrm>
            <a:off x="122959" y="3979758"/>
            <a:ext cx="8898082" cy="2412163"/>
          </a:xfrm>
          <a:prstGeom prst="roundRect">
            <a:avLst>
              <a:gd name="adj" fmla="val 7615"/>
            </a:avLst>
          </a:prstGeom>
          <a:solidFill>
            <a:schemeClr val="bg1"/>
          </a:solidFill>
          <a:ln w="12700">
            <a:solidFill>
              <a:schemeClr val="tx2">
                <a:lumMod val="50000"/>
              </a:schemeClr>
            </a:solidFill>
          </a:ln>
          <a:effectLst>
            <a:outerShdw blurRad="63500" sx="101000" sy="10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a:solidFill>
                  <a:schemeClr val="tx1">
                    <a:lumMod val="85000"/>
                    <a:lumOff val="15000"/>
                  </a:schemeClr>
                </a:solidFill>
              </a:rPr>
              <a:t>　　　　　　　　　　　　　　　　　　　　　　　　　　　</a:t>
            </a:r>
            <a:r>
              <a:rPr kumimoji="1" lang="en-US" altLang="ja-JP">
                <a:solidFill>
                  <a:schemeClr val="tx1">
                    <a:lumMod val="85000"/>
                    <a:lumOff val="15000"/>
                  </a:schemeClr>
                </a:solidFill>
              </a:rPr>
              <a:t>   </a:t>
            </a:r>
            <a:r>
              <a:rPr kumimoji="1" lang="ja-JP" altLang="en-US">
                <a:solidFill>
                  <a:schemeClr val="tx1">
                    <a:lumMod val="85000"/>
                    <a:lumOff val="15000"/>
                  </a:schemeClr>
                </a:solidFill>
              </a:rPr>
              <a:t>制御器の導出方法</a:t>
            </a:r>
          </a:p>
        </p:txBody>
      </p:sp>
      <p:sp>
        <p:nvSpPr>
          <p:cNvPr id="7" name="Rectangle 6">
            <a:extLst>
              <a:ext uri="{FF2B5EF4-FFF2-40B4-BE49-F238E27FC236}">
                <a16:creationId xmlns:a16="http://schemas.microsoft.com/office/drawing/2014/main" id="{69C39E4D-FD1B-DC76-8272-D932964B5FF6}"/>
              </a:ext>
            </a:extLst>
          </p:cNvPr>
          <p:cNvSpPr/>
          <p:nvPr/>
        </p:nvSpPr>
        <p:spPr>
          <a:xfrm>
            <a:off x="1736154" y="3076022"/>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40" name="Rectangle 39">
            <a:extLst>
              <a:ext uri="{FF2B5EF4-FFF2-40B4-BE49-F238E27FC236}">
                <a16:creationId xmlns:a16="http://schemas.microsoft.com/office/drawing/2014/main" id="{59C44C1D-AA22-E34C-0235-B3E456D0F661}"/>
              </a:ext>
            </a:extLst>
          </p:cNvPr>
          <p:cNvSpPr/>
          <p:nvPr/>
        </p:nvSpPr>
        <p:spPr>
          <a:xfrm>
            <a:off x="1736154" y="1256522"/>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134" name="Rectangle 11">
            <a:extLst>
              <a:ext uri="{FF2B5EF4-FFF2-40B4-BE49-F238E27FC236}">
                <a16:creationId xmlns:a16="http://schemas.microsoft.com/office/drawing/2014/main" id="{B6FD8411-73B6-650A-3176-B534F8B67A88}"/>
              </a:ext>
            </a:extLst>
          </p:cNvPr>
          <p:cNvSpPr/>
          <p:nvPr/>
        </p:nvSpPr>
        <p:spPr>
          <a:xfrm>
            <a:off x="5241227" y="2423966"/>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制御器</a:t>
            </a:r>
          </a:p>
        </p:txBody>
      </p:sp>
      <p:grpSp>
        <p:nvGrpSpPr>
          <p:cNvPr id="4" name="Group 3">
            <a:extLst>
              <a:ext uri="{FF2B5EF4-FFF2-40B4-BE49-F238E27FC236}">
                <a16:creationId xmlns:a16="http://schemas.microsoft.com/office/drawing/2014/main" id="{E41A3760-BE84-52F0-4179-8242581F6D45}"/>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CB7277DB-400F-8FA1-C0D3-2FD77EBCB2FA}"/>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DE0E6E6F-1B92-4E3C-AF96-95C8CD3D1A5E}"/>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2</a:t>
              </a:fld>
              <a:endParaRPr lang="en" sz="3600" dirty="0">
                <a:solidFill>
                  <a:schemeClr val="bg1"/>
                </a:solidFill>
              </a:endParaRPr>
            </a:p>
          </p:txBody>
        </p:sp>
      </p:grpSp>
      <p:sp>
        <p:nvSpPr>
          <p:cNvPr id="2" name="Rectangle 1">
            <a:extLst>
              <a:ext uri="{FF2B5EF4-FFF2-40B4-BE49-F238E27FC236}">
                <a16:creationId xmlns:a16="http://schemas.microsoft.com/office/drawing/2014/main" id="{E8A9B2BB-E106-0F61-39A3-61AF22521FDC}"/>
              </a:ext>
            </a:extLst>
          </p:cNvPr>
          <p:cNvSpPr/>
          <p:nvPr/>
        </p:nvSpPr>
        <p:spPr>
          <a:xfrm>
            <a:off x="220617" y="1571704"/>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a:t>
            </a:r>
            <a:r>
              <a:rPr lang="en-JP" sz="1000" dirty="0">
                <a:solidFill>
                  <a:srgbClr val="000000"/>
                </a:solidFill>
              </a:rPr>
              <a:t>環境</a:t>
            </a:r>
          </a:p>
        </p:txBody>
      </p:sp>
      <p:sp>
        <p:nvSpPr>
          <p:cNvPr id="3" name="Rectangle 2">
            <a:extLst>
              <a:ext uri="{FF2B5EF4-FFF2-40B4-BE49-F238E27FC236}">
                <a16:creationId xmlns:a16="http://schemas.microsoft.com/office/drawing/2014/main" id="{0199FC06-DB4C-0E4E-DB3C-57040CB9D499}"/>
              </a:ext>
            </a:extLst>
          </p:cNvPr>
          <p:cNvSpPr/>
          <p:nvPr/>
        </p:nvSpPr>
        <p:spPr>
          <a:xfrm>
            <a:off x="220617" y="2941442"/>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動作仕様</a:t>
            </a:r>
            <a:endParaRPr lang="en-JP" sz="1000" dirty="0">
              <a:solidFill>
                <a:srgbClr val="000000"/>
              </a:solidFill>
            </a:endParaRPr>
          </a:p>
        </p:txBody>
      </p:sp>
      <p:sp>
        <p:nvSpPr>
          <p:cNvPr id="8" name="Chevron 7">
            <a:extLst>
              <a:ext uri="{FF2B5EF4-FFF2-40B4-BE49-F238E27FC236}">
                <a16:creationId xmlns:a16="http://schemas.microsoft.com/office/drawing/2014/main" id="{DBA545B5-312C-31A1-55DA-D29C449A0B28}"/>
              </a:ext>
            </a:extLst>
          </p:cNvPr>
          <p:cNvSpPr/>
          <p:nvPr/>
        </p:nvSpPr>
        <p:spPr>
          <a:xfrm>
            <a:off x="1239928" y="1805338"/>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sp>
        <p:nvSpPr>
          <p:cNvPr id="10" name="Chevron 9">
            <a:extLst>
              <a:ext uri="{FF2B5EF4-FFF2-40B4-BE49-F238E27FC236}">
                <a16:creationId xmlns:a16="http://schemas.microsoft.com/office/drawing/2014/main" id="{D6C7ADBE-A7DC-9FE0-4881-2105D3F73C45}"/>
              </a:ext>
            </a:extLst>
          </p:cNvPr>
          <p:cNvSpPr/>
          <p:nvPr/>
        </p:nvSpPr>
        <p:spPr>
          <a:xfrm>
            <a:off x="3397256" y="2662167"/>
            <a:ext cx="1631880"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bg1"/>
                </a:solidFill>
              </a:rPr>
              <a:t>制御器の導出</a:t>
            </a:r>
            <a:endParaRPr lang="en-JP" sz="1200" dirty="0">
              <a:solidFill>
                <a:schemeClr val="bg1"/>
              </a:solidFill>
            </a:endParaRPr>
          </a:p>
        </p:txBody>
      </p:sp>
      <p:cxnSp>
        <p:nvCxnSpPr>
          <p:cNvPr id="13" name="Straight Arrow Connector 12">
            <a:extLst>
              <a:ext uri="{FF2B5EF4-FFF2-40B4-BE49-F238E27FC236}">
                <a16:creationId xmlns:a16="http://schemas.microsoft.com/office/drawing/2014/main" id="{DCC34D2F-1884-975A-0599-7964E0ADA5E9}"/>
              </a:ext>
            </a:extLst>
          </p:cNvPr>
          <p:cNvCxnSpPr>
            <a:cxnSpLocks/>
            <a:stCxn id="2" idx="3"/>
            <a:endCxn id="8" idx="1"/>
          </p:cNvCxnSpPr>
          <p:nvPr/>
        </p:nvCxnSpPr>
        <p:spPr>
          <a:xfrm>
            <a:off x="1135017" y="2028904"/>
            <a:ext cx="161701" cy="255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E55FF3-C3B6-027B-5DF1-C39C30680455}"/>
              </a:ext>
            </a:extLst>
          </p:cNvPr>
          <p:cNvCxnSpPr>
            <a:cxnSpLocks/>
            <a:stCxn id="3" idx="3"/>
            <a:endCxn id="99" idx="1"/>
          </p:cNvCxnSpPr>
          <p:nvPr/>
        </p:nvCxnSpPr>
        <p:spPr>
          <a:xfrm flipV="1">
            <a:off x="1135017" y="3394515"/>
            <a:ext cx="161701" cy="4127"/>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29E517D-8AF2-4FAD-D946-EAFED6703D72}"/>
              </a:ext>
            </a:extLst>
          </p:cNvPr>
          <p:cNvCxnSpPr>
            <a:cxnSpLocks/>
            <a:stCxn id="8" idx="3"/>
            <a:endCxn id="40" idx="1"/>
          </p:cNvCxnSpPr>
          <p:nvPr/>
        </p:nvCxnSpPr>
        <p:spPr>
          <a:xfrm>
            <a:off x="1627438" y="2031455"/>
            <a:ext cx="108716" cy="73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BDE9C95-B2B2-A61C-E5C2-5DF2F6F49946}"/>
              </a:ext>
            </a:extLst>
          </p:cNvPr>
          <p:cNvCxnSpPr>
            <a:cxnSpLocks/>
            <a:stCxn id="99" idx="3"/>
            <a:endCxn id="7" idx="1"/>
          </p:cNvCxnSpPr>
          <p:nvPr/>
        </p:nvCxnSpPr>
        <p:spPr>
          <a:xfrm>
            <a:off x="1627438" y="3394515"/>
            <a:ext cx="108716" cy="788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05457D22-B8E6-A874-20F8-1C5A5377CCD3}"/>
              </a:ext>
            </a:extLst>
          </p:cNvPr>
          <p:cNvCxnSpPr>
            <a:cxnSpLocks/>
            <a:stCxn id="40" idx="3"/>
            <a:endCxn id="10" idx="1"/>
          </p:cNvCxnSpPr>
          <p:nvPr/>
        </p:nvCxnSpPr>
        <p:spPr>
          <a:xfrm>
            <a:off x="3073400" y="2032187"/>
            <a:ext cx="385026" cy="832825"/>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CFBE4994-AA5B-EE23-5A46-B823551C21C5}"/>
              </a:ext>
            </a:extLst>
          </p:cNvPr>
          <p:cNvCxnSpPr>
            <a:cxnSpLocks/>
            <a:stCxn id="7" idx="3"/>
            <a:endCxn id="10" idx="1"/>
          </p:cNvCxnSpPr>
          <p:nvPr/>
        </p:nvCxnSpPr>
        <p:spPr>
          <a:xfrm flipV="1">
            <a:off x="3073400" y="2865012"/>
            <a:ext cx="385026" cy="537383"/>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World outline">
            <a:extLst>
              <a:ext uri="{FF2B5EF4-FFF2-40B4-BE49-F238E27FC236}">
                <a16:creationId xmlns:a16="http://schemas.microsoft.com/office/drawing/2014/main" id="{6A890384-674C-06CA-AB21-1350E53E29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292" y="1571704"/>
            <a:ext cx="739785" cy="739785"/>
          </a:xfrm>
          <a:prstGeom prst="rect">
            <a:avLst/>
          </a:prstGeom>
        </p:spPr>
      </p:pic>
      <p:pic>
        <p:nvPicPr>
          <p:cNvPr id="39" name="Picture 38">
            <a:extLst>
              <a:ext uri="{FF2B5EF4-FFF2-40B4-BE49-F238E27FC236}">
                <a16:creationId xmlns:a16="http://schemas.microsoft.com/office/drawing/2014/main" id="{FFA963F9-C162-AB9E-20D9-A437B7F61CC0}"/>
              </a:ext>
            </a:extLst>
          </p:cNvPr>
          <p:cNvPicPr>
            <a:picLocks noChangeAspect="1"/>
          </p:cNvPicPr>
          <p:nvPr/>
        </p:nvPicPr>
        <p:blipFill rotWithShape="1">
          <a:blip r:embed="rId5"/>
          <a:srcRect l="17180" t="23691" r="26149" b="24016"/>
          <a:stretch/>
        </p:blipFill>
        <p:spPr>
          <a:xfrm rot="5400000">
            <a:off x="398339" y="2930038"/>
            <a:ext cx="565219" cy="738052"/>
          </a:xfrm>
          <a:prstGeom prst="rect">
            <a:avLst/>
          </a:prstGeom>
        </p:spPr>
      </p:pic>
      <p:pic>
        <p:nvPicPr>
          <p:cNvPr id="53" name="図 52">
            <a:extLst>
              <a:ext uri="{FF2B5EF4-FFF2-40B4-BE49-F238E27FC236}">
                <a16:creationId xmlns:a16="http://schemas.microsoft.com/office/drawing/2014/main" id="{F5FFEFA4-EC13-A361-14CE-4EC16F271E51}"/>
              </a:ext>
            </a:extLst>
          </p:cNvPr>
          <p:cNvPicPr>
            <a:picLocks noChangeAspect="1"/>
          </p:cNvPicPr>
          <p:nvPr/>
        </p:nvPicPr>
        <p:blipFill>
          <a:blip r:embed="rId6"/>
          <a:stretch>
            <a:fillRect/>
          </a:stretch>
        </p:blipFill>
        <p:spPr>
          <a:xfrm>
            <a:off x="1780501" y="1328305"/>
            <a:ext cx="1251438" cy="1226359"/>
          </a:xfrm>
          <a:prstGeom prst="rect">
            <a:avLst/>
          </a:prstGeom>
        </p:spPr>
      </p:pic>
      <p:pic>
        <p:nvPicPr>
          <p:cNvPr id="74" name="図 73">
            <a:extLst>
              <a:ext uri="{FF2B5EF4-FFF2-40B4-BE49-F238E27FC236}">
                <a16:creationId xmlns:a16="http://schemas.microsoft.com/office/drawing/2014/main" id="{13FF71E4-4FBF-65A9-AE31-C351354D0960}"/>
              </a:ext>
            </a:extLst>
          </p:cNvPr>
          <p:cNvPicPr>
            <a:picLocks noChangeAspect="1"/>
          </p:cNvPicPr>
          <p:nvPr/>
        </p:nvPicPr>
        <p:blipFill>
          <a:blip r:embed="rId7"/>
          <a:stretch>
            <a:fillRect/>
          </a:stretch>
        </p:blipFill>
        <p:spPr>
          <a:xfrm>
            <a:off x="2075044" y="3191636"/>
            <a:ext cx="578200" cy="253995"/>
          </a:xfrm>
          <a:prstGeom prst="rect">
            <a:avLst/>
          </a:prstGeom>
        </p:spPr>
      </p:pic>
      <p:sp>
        <p:nvSpPr>
          <p:cNvPr id="99" name="Chevron 7">
            <a:extLst>
              <a:ext uri="{FF2B5EF4-FFF2-40B4-BE49-F238E27FC236}">
                <a16:creationId xmlns:a16="http://schemas.microsoft.com/office/drawing/2014/main" id="{4817BDC7-4CDA-0096-19AF-689A59AAAE1D}"/>
              </a:ext>
            </a:extLst>
          </p:cNvPr>
          <p:cNvSpPr/>
          <p:nvPr/>
        </p:nvSpPr>
        <p:spPr>
          <a:xfrm>
            <a:off x="1239928" y="3168398"/>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cxnSp>
        <p:nvCxnSpPr>
          <p:cNvPr id="133" name="Straight Arrow Connector 12">
            <a:extLst>
              <a:ext uri="{FF2B5EF4-FFF2-40B4-BE49-F238E27FC236}">
                <a16:creationId xmlns:a16="http://schemas.microsoft.com/office/drawing/2014/main" id="{9500D6D4-A56C-0C6A-F7B5-F5069A23AD66}"/>
              </a:ext>
            </a:extLst>
          </p:cNvPr>
          <p:cNvCxnSpPr>
            <a:cxnSpLocks/>
            <a:stCxn id="10" idx="3"/>
            <a:endCxn id="134" idx="1"/>
          </p:cNvCxnSpPr>
          <p:nvPr/>
        </p:nvCxnSpPr>
        <p:spPr>
          <a:xfrm>
            <a:off x="5029136" y="2865012"/>
            <a:ext cx="212091" cy="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36" name="図 135">
            <a:extLst>
              <a:ext uri="{FF2B5EF4-FFF2-40B4-BE49-F238E27FC236}">
                <a16:creationId xmlns:a16="http://schemas.microsoft.com/office/drawing/2014/main" id="{8F6617A0-83DC-F419-7422-CBACA8030475}"/>
              </a:ext>
            </a:extLst>
          </p:cNvPr>
          <p:cNvPicPr>
            <a:picLocks noChangeAspect="1"/>
          </p:cNvPicPr>
          <p:nvPr/>
        </p:nvPicPr>
        <p:blipFill>
          <a:blip r:embed="rId8"/>
          <a:stretch>
            <a:fillRect/>
          </a:stretch>
        </p:blipFill>
        <p:spPr>
          <a:xfrm>
            <a:off x="5274772" y="2518923"/>
            <a:ext cx="1334253" cy="501309"/>
          </a:xfrm>
          <a:prstGeom prst="rect">
            <a:avLst/>
          </a:prstGeom>
        </p:spPr>
      </p:pic>
      <p:pic>
        <p:nvPicPr>
          <p:cNvPr id="118" name="図 117" descr="ダイアグラム&#10;&#10;AI 生成コンテンツは誤りを含む可能性があります。">
            <a:extLst>
              <a:ext uri="{FF2B5EF4-FFF2-40B4-BE49-F238E27FC236}">
                <a16:creationId xmlns:a16="http://schemas.microsoft.com/office/drawing/2014/main" id="{23A5C390-7637-12C5-378F-57687A5D6ECC}"/>
              </a:ext>
            </a:extLst>
          </p:cNvPr>
          <p:cNvPicPr>
            <a:picLocks noChangeAspect="1"/>
          </p:cNvPicPr>
          <p:nvPr/>
        </p:nvPicPr>
        <p:blipFill>
          <a:blip r:embed="rId9"/>
          <a:stretch>
            <a:fillRect/>
          </a:stretch>
        </p:blipFill>
        <p:spPr>
          <a:xfrm>
            <a:off x="175267" y="4363184"/>
            <a:ext cx="5408787" cy="1959704"/>
          </a:xfrm>
          <a:prstGeom prst="rect">
            <a:avLst/>
          </a:prstGeom>
        </p:spPr>
      </p:pic>
      <p:pic>
        <p:nvPicPr>
          <p:cNvPr id="139" name="図 138" descr="ダイアグラム&#10;&#10;AI 生成コンテンツは誤りを含む可能性があります。">
            <a:extLst>
              <a:ext uri="{FF2B5EF4-FFF2-40B4-BE49-F238E27FC236}">
                <a16:creationId xmlns:a16="http://schemas.microsoft.com/office/drawing/2014/main" id="{201B2F66-4F33-CB15-B488-766303FF6C9F}"/>
              </a:ext>
            </a:extLst>
          </p:cNvPr>
          <p:cNvPicPr>
            <a:picLocks noChangeAspect="1"/>
          </p:cNvPicPr>
          <p:nvPr/>
        </p:nvPicPr>
        <p:blipFill>
          <a:blip r:embed="rId10"/>
          <a:stretch>
            <a:fillRect/>
          </a:stretch>
        </p:blipFill>
        <p:spPr>
          <a:xfrm>
            <a:off x="5662996" y="4363184"/>
            <a:ext cx="3258849" cy="1962318"/>
          </a:xfrm>
          <a:prstGeom prst="rect">
            <a:avLst/>
          </a:prstGeom>
        </p:spPr>
      </p:pic>
      <p:cxnSp>
        <p:nvCxnSpPr>
          <p:cNvPr id="144" name="直線矢印コネクタ 143">
            <a:extLst>
              <a:ext uri="{FF2B5EF4-FFF2-40B4-BE49-F238E27FC236}">
                <a16:creationId xmlns:a16="http://schemas.microsoft.com/office/drawing/2014/main" id="{1D03DDC9-8957-E7F1-9E14-DCA626032F19}"/>
              </a:ext>
            </a:extLst>
          </p:cNvPr>
          <p:cNvCxnSpPr>
            <a:cxnSpLocks/>
            <a:endCxn id="10" idx="2"/>
          </p:cNvCxnSpPr>
          <p:nvPr/>
        </p:nvCxnSpPr>
        <p:spPr>
          <a:xfrm flipV="1">
            <a:off x="4182611" y="3067856"/>
            <a:ext cx="0" cy="911902"/>
          </a:xfrm>
          <a:prstGeom prst="straightConnector1">
            <a:avLst/>
          </a:prstGeom>
          <a:ln w="12700">
            <a:solidFill>
              <a:schemeClr val="tx2">
                <a:lumMod val="25000"/>
              </a:schemeClr>
            </a:solidFill>
            <a:tailEnd type="oval"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8" name="図 147" descr="図形&#10;&#10;AI 生成コンテンツは誤りを含む可能性があります。">
            <a:extLst>
              <a:ext uri="{FF2B5EF4-FFF2-40B4-BE49-F238E27FC236}">
                <a16:creationId xmlns:a16="http://schemas.microsoft.com/office/drawing/2014/main" id="{E18BC0E0-4742-97BE-D951-2B110F5E3580}"/>
              </a:ext>
            </a:extLst>
          </p:cNvPr>
          <p:cNvPicPr>
            <a:picLocks noChangeAspect="1"/>
          </p:cNvPicPr>
          <p:nvPr/>
        </p:nvPicPr>
        <p:blipFill>
          <a:blip r:embed="rId11"/>
          <a:stretch>
            <a:fillRect/>
          </a:stretch>
        </p:blipFill>
        <p:spPr>
          <a:xfrm>
            <a:off x="3265913" y="1251113"/>
            <a:ext cx="1158093" cy="469293"/>
          </a:xfrm>
          <a:prstGeom prst="rect">
            <a:avLst/>
          </a:prstGeom>
        </p:spPr>
      </p:pic>
      <p:sp>
        <p:nvSpPr>
          <p:cNvPr id="149" name="下カーブ矢印 148">
            <a:extLst>
              <a:ext uri="{FF2B5EF4-FFF2-40B4-BE49-F238E27FC236}">
                <a16:creationId xmlns:a16="http://schemas.microsoft.com/office/drawing/2014/main" id="{310F0782-D657-C6F1-F5AF-1632ECA27A29}"/>
              </a:ext>
            </a:extLst>
          </p:cNvPr>
          <p:cNvSpPr/>
          <p:nvPr/>
        </p:nvSpPr>
        <p:spPr>
          <a:xfrm>
            <a:off x="5317724" y="4363184"/>
            <a:ext cx="526516" cy="324226"/>
          </a:xfrm>
          <a:prstGeom prst="curvedDownArrow">
            <a:avLst/>
          </a:prstGeom>
          <a:solidFill>
            <a:srgbClr val="F201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0" name="テキスト ボックス 149">
            <a:extLst>
              <a:ext uri="{FF2B5EF4-FFF2-40B4-BE49-F238E27FC236}">
                <a16:creationId xmlns:a16="http://schemas.microsoft.com/office/drawing/2014/main" id="{810C95E1-FAF8-421C-2D50-6A6C9C10261B}"/>
              </a:ext>
            </a:extLst>
          </p:cNvPr>
          <p:cNvSpPr txBox="1"/>
          <p:nvPr/>
        </p:nvSpPr>
        <p:spPr>
          <a:xfrm>
            <a:off x="5283742" y="4116963"/>
            <a:ext cx="579005" cy="246221"/>
          </a:xfrm>
          <a:prstGeom prst="rect">
            <a:avLst/>
          </a:prstGeom>
          <a:noFill/>
        </p:spPr>
        <p:txBody>
          <a:bodyPr wrap="none" rtlCol="0">
            <a:spAutoFit/>
          </a:bodyPr>
          <a:lstStyle/>
          <a:p>
            <a:r>
              <a:rPr kumimoji="1" lang="ja-JP" altLang="en-US" sz="1000" b="1">
                <a:solidFill>
                  <a:srgbClr val="F20153"/>
                </a:solidFill>
              </a:rPr>
              <a:t>効率化</a:t>
            </a:r>
          </a:p>
        </p:txBody>
      </p:sp>
      <p:sp>
        <p:nvSpPr>
          <p:cNvPr id="151" name="Rectangle 29">
            <a:extLst>
              <a:ext uri="{FF2B5EF4-FFF2-40B4-BE49-F238E27FC236}">
                <a16:creationId xmlns:a16="http://schemas.microsoft.com/office/drawing/2014/main" id="{E7B94CAE-800A-9046-F3F1-0A88E8AE410D}"/>
              </a:ext>
            </a:extLst>
          </p:cNvPr>
          <p:cNvSpPr/>
          <p:nvPr/>
        </p:nvSpPr>
        <p:spPr>
          <a:xfrm>
            <a:off x="7398773" y="2371873"/>
            <a:ext cx="1257507" cy="949948"/>
          </a:xfrm>
          <a:prstGeom prst="rect">
            <a:avLst/>
          </a:prstGeom>
          <a:solidFill>
            <a:schemeClr val="bg1"/>
          </a:solidFill>
          <a:ln w="6350">
            <a:solidFill>
              <a:srgbClr val="000000"/>
            </a:solidFill>
          </a:ln>
          <a:effectLst>
            <a:outerShdw blurRad="76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離散事象システム</a:t>
            </a:r>
            <a:endParaRPr lang="en-JP" sz="1100" dirty="0">
              <a:solidFill>
                <a:srgbClr val="000000"/>
              </a:solidFill>
            </a:endParaRPr>
          </a:p>
        </p:txBody>
      </p:sp>
      <p:pic>
        <p:nvPicPr>
          <p:cNvPr id="152" name="Graphic 39" descr="Processor with solid fill">
            <a:extLst>
              <a:ext uri="{FF2B5EF4-FFF2-40B4-BE49-F238E27FC236}">
                <a16:creationId xmlns:a16="http://schemas.microsoft.com/office/drawing/2014/main" id="{0ACDBAEE-4CAD-DE70-7F01-AEB390482B9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65728" y="2389746"/>
            <a:ext cx="752507" cy="752507"/>
          </a:xfrm>
          <a:prstGeom prst="rect">
            <a:avLst/>
          </a:prstGeom>
        </p:spPr>
      </p:pic>
      <p:sp>
        <p:nvSpPr>
          <p:cNvPr id="155" name="環状矢印 154">
            <a:extLst>
              <a:ext uri="{FF2B5EF4-FFF2-40B4-BE49-F238E27FC236}">
                <a16:creationId xmlns:a16="http://schemas.microsoft.com/office/drawing/2014/main" id="{E9C5FC37-F963-25A5-9D50-C308039BBFE4}"/>
              </a:ext>
            </a:extLst>
          </p:cNvPr>
          <p:cNvSpPr/>
          <p:nvPr/>
        </p:nvSpPr>
        <p:spPr>
          <a:xfrm>
            <a:off x="6483078" y="2004443"/>
            <a:ext cx="1033484" cy="963322"/>
          </a:xfrm>
          <a:prstGeom prst="circularArrow">
            <a:avLst/>
          </a:prstGeom>
          <a:solidFill>
            <a:schemeClr val="bg1">
              <a:lumMod val="95000"/>
            </a:schemeClr>
          </a:solidFill>
          <a:ln w="12700">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6" name="環状矢印 155">
            <a:extLst>
              <a:ext uri="{FF2B5EF4-FFF2-40B4-BE49-F238E27FC236}">
                <a16:creationId xmlns:a16="http://schemas.microsoft.com/office/drawing/2014/main" id="{721269EE-A35D-98CB-B44C-6D303382E534}"/>
              </a:ext>
            </a:extLst>
          </p:cNvPr>
          <p:cNvSpPr/>
          <p:nvPr/>
        </p:nvSpPr>
        <p:spPr>
          <a:xfrm rot="10800000">
            <a:off x="6491236" y="2714847"/>
            <a:ext cx="1033484" cy="963322"/>
          </a:xfrm>
          <a:prstGeom prst="circularArrow">
            <a:avLst/>
          </a:prstGeom>
          <a:solidFill>
            <a:schemeClr val="bg1">
              <a:lumMod val="95000"/>
            </a:schemeClr>
          </a:solidFill>
          <a:ln w="12700">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テキスト ボックス 158">
            <a:extLst>
              <a:ext uri="{FF2B5EF4-FFF2-40B4-BE49-F238E27FC236}">
                <a16:creationId xmlns:a16="http://schemas.microsoft.com/office/drawing/2014/main" id="{5FAC8DE6-EEFF-B730-3F5A-0746669B2AE7}"/>
              </a:ext>
            </a:extLst>
          </p:cNvPr>
          <p:cNvSpPr txBox="1"/>
          <p:nvPr/>
        </p:nvSpPr>
        <p:spPr>
          <a:xfrm>
            <a:off x="6838701" y="2224007"/>
            <a:ext cx="338554" cy="1275349"/>
          </a:xfrm>
          <a:prstGeom prst="rect">
            <a:avLst/>
          </a:prstGeom>
          <a:noFill/>
        </p:spPr>
        <p:txBody>
          <a:bodyPr vert="eaVert" wrap="none" rtlCol="0">
            <a:spAutoFit/>
          </a:bodyPr>
          <a:lstStyle/>
          <a:p>
            <a:r>
              <a:rPr kumimoji="1" lang="ja-JP" altLang="en-US" sz="1000" b="1"/>
              <a:t>スーパーバイザ制御</a:t>
            </a:r>
          </a:p>
        </p:txBody>
      </p:sp>
    </p:spTree>
    <p:extLst>
      <p:ext uri="{BB962C8B-B14F-4D97-AF65-F5344CB8AC3E}">
        <p14:creationId xmlns:p14="http://schemas.microsoft.com/office/powerpoint/2010/main" val="57547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7DB38-8EB9-F35E-A0AE-F4669CE9BC2F}"/>
            </a:ext>
          </a:extLst>
        </p:cNvPr>
        <p:cNvGrpSpPr/>
        <p:nvPr/>
      </p:nvGrpSpPr>
      <p:grpSpPr>
        <a:xfrm>
          <a:off x="0" y="0"/>
          <a:ext cx="0" cy="0"/>
          <a:chOff x="0" y="0"/>
          <a:chExt cx="0" cy="0"/>
        </a:xfrm>
      </p:grpSpPr>
      <p:sp>
        <p:nvSpPr>
          <p:cNvPr id="59" name="角丸四角形 58">
            <a:extLst>
              <a:ext uri="{FF2B5EF4-FFF2-40B4-BE49-F238E27FC236}">
                <a16:creationId xmlns:a16="http://schemas.microsoft.com/office/drawing/2014/main" id="{167B006D-3CB8-4656-A52B-047CAB8A2445}"/>
              </a:ext>
            </a:extLst>
          </p:cNvPr>
          <p:cNvSpPr/>
          <p:nvPr/>
        </p:nvSpPr>
        <p:spPr>
          <a:xfrm>
            <a:off x="255105" y="3849334"/>
            <a:ext cx="4702631" cy="2834206"/>
          </a:xfrm>
          <a:prstGeom prst="roundRect">
            <a:avLst>
              <a:gd name="adj" fmla="val 10412"/>
            </a:avLst>
          </a:prstGeom>
          <a:solidFill>
            <a:schemeClr val="accent6">
              <a:lumMod val="20000"/>
              <a:lumOff val="80000"/>
            </a:schemeClr>
          </a:solidFill>
          <a:ln w="12700">
            <a:solidFill>
              <a:srgbClr val="F20153"/>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b="1">
                <a:solidFill>
                  <a:srgbClr val="F20153"/>
                </a:solidFill>
              </a:rPr>
              <a:t>提案手法</a:t>
            </a:r>
          </a:p>
        </p:txBody>
      </p:sp>
      <p:grpSp>
        <p:nvGrpSpPr>
          <p:cNvPr id="4" name="Group 3">
            <a:extLst>
              <a:ext uri="{FF2B5EF4-FFF2-40B4-BE49-F238E27FC236}">
                <a16:creationId xmlns:a16="http://schemas.microsoft.com/office/drawing/2014/main" id="{05777850-C070-B4E6-EAF3-94B81115EFD4}"/>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642F37BE-CA29-D3A7-15BC-0BAA5D1E956C}"/>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66530BAF-A6E0-E768-57EA-C202D174C405}"/>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3</a:t>
              </a:fld>
              <a:endParaRPr lang="en" sz="3600" dirty="0">
                <a:solidFill>
                  <a:schemeClr val="bg1"/>
                </a:solidFill>
              </a:endParaRPr>
            </a:p>
          </p:txBody>
        </p:sp>
      </p:grpSp>
      <p:sp>
        <p:nvSpPr>
          <p:cNvPr id="19" name="Rectangle 6">
            <a:extLst>
              <a:ext uri="{FF2B5EF4-FFF2-40B4-BE49-F238E27FC236}">
                <a16:creationId xmlns:a16="http://schemas.microsoft.com/office/drawing/2014/main" id="{A5DC3306-DB85-A42A-768F-23593ACD70B5}"/>
              </a:ext>
            </a:extLst>
          </p:cNvPr>
          <p:cNvSpPr/>
          <p:nvPr/>
        </p:nvSpPr>
        <p:spPr>
          <a:xfrm>
            <a:off x="559739" y="5903631"/>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21" name="Rectangle 39">
            <a:extLst>
              <a:ext uri="{FF2B5EF4-FFF2-40B4-BE49-F238E27FC236}">
                <a16:creationId xmlns:a16="http://schemas.microsoft.com/office/drawing/2014/main" id="{1D697601-AE01-86C4-C531-24ED2AA52D41}"/>
              </a:ext>
            </a:extLst>
          </p:cNvPr>
          <p:cNvSpPr/>
          <p:nvPr/>
        </p:nvSpPr>
        <p:spPr>
          <a:xfrm>
            <a:off x="559739" y="4084131"/>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23" name="Rectangle 11">
            <a:extLst>
              <a:ext uri="{FF2B5EF4-FFF2-40B4-BE49-F238E27FC236}">
                <a16:creationId xmlns:a16="http://schemas.microsoft.com/office/drawing/2014/main" id="{D3E3D5CC-6287-C2D6-998B-6B12683D1D24}"/>
              </a:ext>
            </a:extLst>
          </p:cNvPr>
          <p:cNvSpPr/>
          <p:nvPr/>
        </p:nvSpPr>
        <p:spPr>
          <a:xfrm>
            <a:off x="3411939" y="5247775"/>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rgbClr val="000000"/>
                </a:solidFill>
              </a:rPr>
              <a:t>効率の良い</a:t>
            </a:r>
            <a:r>
              <a:rPr lang="en-JP" sz="1050" dirty="0">
                <a:solidFill>
                  <a:srgbClr val="000000"/>
                </a:solidFill>
              </a:rPr>
              <a:t>制御器</a:t>
            </a:r>
          </a:p>
        </p:txBody>
      </p:sp>
      <p:sp>
        <p:nvSpPr>
          <p:cNvPr id="27" name="Chevron 9">
            <a:extLst>
              <a:ext uri="{FF2B5EF4-FFF2-40B4-BE49-F238E27FC236}">
                <a16:creationId xmlns:a16="http://schemas.microsoft.com/office/drawing/2014/main" id="{5E77E075-BEA0-EBC8-D784-3DE55628D881}"/>
              </a:ext>
            </a:extLst>
          </p:cNvPr>
          <p:cNvSpPr/>
          <p:nvPr/>
        </p:nvSpPr>
        <p:spPr>
          <a:xfrm>
            <a:off x="2172117" y="5485976"/>
            <a:ext cx="1074811"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000" dirty="0">
                <a:solidFill>
                  <a:schemeClr val="bg1"/>
                </a:solidFill>
              </a:rPr>
              <a:t>On-the-fly</a:t>
            </a:r>
            <a:r>
              <a:rPr lang="ja-JP" altLang="en-US" sz="1000" dirty="0">
                <a:solidFill>
                  <a:schemeClr val="bg1"/>
                </a:solidFill>
              </a:rPr>
              <a:t>探索</a:t>
            </a:r>
            <a:endParaRPr lang="en-JP" sz="1000" dirty="0">
              <a:solidFill>
                <a:schemeClr val="bg1"/>
              </a:solidFill>
            </a:endParaRPr>
          </a:p>
        </p:txBody>
      </p:sp>
      <p:cxnSp>
        <p:nvCxnSpPr>
          <p:cNvPr id="32" name="Elbow Connector 16">
            <a:extLst>
              <a:ext uri="{FF2B5EF4-FFF2-40B4-BE49-F238E27FC236}">
                <a16:creationId xmlns:a16="http://schemas.microsoft.com/office/drawing/2014/main" id="{AF6C6BC9-6FA7-714F-6566-C4E55A8AC553}"/>
              </a:ext>
            </a:extLst>
          </p:cNvPr>
          <p:cNvCxnSpPr>
            <a:cxnSpLocks/>
            <a:stCxn id="21" idx="3"/>
            <a:endCxn id="27" idx="1"/>
          </p:cNvCxnSpPr>
          <p:nvPr/>
        </p:nvCxnSpPr>
        <p:spPr>
          <a:xfrm>
            <a:off x="1896985" y="4859796"/>
            <a:ext cx="336302" cy="829025"/>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17">
            <a:extLst>
              <a:ext uri="{FF2B5EF4-FFF2-40B4-BE49-F238E27FC236}">
                <a16:creationId xmlns:a16="http://schemas.microsoft.com/office/drawing/2014/main" id="{82CCE75F-BEE6-F127-8984-AF819317120A}"/>
              </a:ext>
            </a:extLst>
          </p:cNvPr>
          <p:cNvCxnSpPr>
            <a:cxnSpLocks/>
            <a:stCxn id="19" idx="3"/>
            <a:endCxn id="27" idx="1"/>
          </p:cNvCxnSpPr>
          <p:nvPr/>
        </p:nvCxnSpPr>
        <p:spPr>
          <a:xfrm flipV="1">
            <a:off x="1896985" y="5688821"/>
            <a:ext cx="336302" cy="541183"/>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7FAEC746-9E2D-5FCD-822D-54E6D95F97DD}"/>
              </a:ext>
            </a:extLst>
          </p:cNvPr>
          <p:cNvPicPr>
            <a:picLocks noChangeAspect="1"/>
          </p:cNvPicPr>
          <p:nvPr/>
        </p:nvPicPr>
        <p:blipFill>
          <a:blip r:embed="rId3"/>
          <a:stretch>
            <a:fillRect/>
          </a:stretch>
        </p:blipFill>
        <p:spPr>
          <a:xfrm>
            <a:off x="604086" y="4155914"/>
            <a:ext cx="1251438" cy="1226359"/>
          </a:xfrm>
          <a:prstGeom prst="rect">
            <a:avLst/>
          </a:prstGeom>
        </p:spPr>
      </p:pic>
      <p:pic>
        <p:nvPicPr>
          <p:cNvPr id="38" name="図 37">
            <a:extLst>
              <a:ext uri="{FF2B5EF4-FFF2-40B4-BE49-F238E27FC236}">
                <a16:creationId xmlns:a16="http://schemas.microsoft.com/office/drawing/2014/main" id="{FB0EA86A-C68D-E635-B8E9-DC03DFD4B405}"/>
              </a:ext>
            </a:extLst>
          </p:cNvPr>
          <p:cNvPicPr>
            <a:picLocks noChangeAspect="1"/>
          </p:cNvPicPr>
          <p:nvPr/>
        </p:nvPicPr>
        <p:blipFill>
          <a:blip r:embed="rId4"/>
          <a:stretch>
            <a:fillRect/>
          </a:stretch>
        </p:blipFill>
        <p:spPr>
          <a:xfrm>
            <a:off x="898629" y="6019245"/>
            <a:ext cx="578200" cy="253995"/>
          </a:xfrm>
          <a:prstGeom prst="rect">
            <a:avLst/>
          </a:prstGeom>
        </p:spPr>
      </p:pic>
      <p:pic>
        <p:nvPicPr>
          <p:cNvPr id="58" name="図 57">
            <a:extLst>
              <a:ext uri="{FF2B5EF4-FFF2-40B4-BE49-F238E27FC236}">
                <a16:creationId xmlns:a16="http://schemas.microsoft.com/office/drawing/2014/main" id="{C9085614-3AA5-CDC4-8585-D8B2B9E72A43}"/>
              </a:ext>
            </a:extLst>
          </p:cNvPr>
          <p:cNvPicPr>
            <a:picLocks noChangeAspect="1"/>
          </p:cNvPicPr>
          <p:nvPr/>
        </p:nvPicPr>
        <p:blipFill>
          <a:blip r:embed="rId5"/>
          <a:stretch>
            <a:fillRect/>
          </a:stretch>
        </p:blipFill>
        <p:spPr>
          <a:xfrm>
            <a:off x="3445484" y="5342732"/>
            <a:ext cx="1334253" cy="501309"/>
          </a:xfrm>
          <a:prstGeom prst="rect">
            <a:avLst/>
          </a:prstGeom>
        </p:spPr>
      </p:pic>
      <p:cxnSp>
        <p:nvCxnSpPr>
          <p:cNvPr id="65" name="Straight Arrow Connector 12">
            <a:extLst>
              <a:ext uri="{FF2B5EF4-FFF2-40B4-BE49-F238E27FC236}">
                <a16:creationId xmlns:a16="http://schemas.microsoft.com/office/drawing/2014/main" id="{A7F3A8E2-6F05-E4AF-9C0A-F9FC47BFD04A}"/>
              </a:ext>
            </a:extLst>
          </p:cNvPr>
          <p:cNvCxnSpPr>
            <a:cxnSpLocks/>
            <a:stCxn id="27" idx="3"/>
            <a:endCxn id="23" idx="1"/>
          </p:cNvCxnSpPr>
          <p:nvPr/>
        </p:nvCxnSpPr>
        <p:spPr>
          <a:xfrm>
            <a:off x="3246928" y="5688821"/>
            <a:ext cx="165011" cy="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角丸四角形 59">
            <a:extLst>
              <a:ext uri="{FF2B5EF4-FFF2-40B4-BE49-F238E27FC236}">
                <a16:creationId xmlns:a16="http://schemas.microsoft.com/office/drawing/2014/main" id="{2324C53A-4843-46A0-D466-B28AB4D7FDBD}"/>
              </a:ext>
            </a:extLst>
          </p:cNvPr>
          <p:cNvSpPr/>
          <p:nvPr/>
        </p:nvSpPr>
        <p:spPr>
          <a:xfrm>
            <a:off x="255105" y="828816"/>
            <a:ext cx="7872536" cy="2834206"/>
          </a:xfrm>
          <a:prstGeom prst="roundRect">
            <a:avLst>
              <a:gd name="adj" fmla="val 10412"/>
            </a:avLst>
          </a:prstGeom>
          <a:solidFill>
            <a:schemeClr val="bg1">
              <a:lumMod val="95000"/>
            </a:schemeClr>
          </a:solidFill>
          <a:ln w="12700">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b="1">
                <a:solidFill>
                  <a:schemeClr val="tx2">
                    <a:lumMod val="25000"/>
                  </a:schemeClr>
                </a:solidFill>
              </a:rPr>
              <a:t>従来手法</a:t>
            </a:r>
          </a:p>
        </p:txBody>
      </p:sp>
      <p:sp>
        <p:nvSpPr>
          <p:cNvPr id="87" name="Rectangle 6">
            <a:extLst>
              <a:ext uri="{FF2B5EF4-FFF2-40B4-BE49-F238E27FC236}">
                <a16:creationId xmlns:a16="http://schemas.microsoft.com/office/drawing/2014/main" id="{E873DEE4-E232-70B6-DF79-866148110BA1}"/>
              </a:ext>
            </a:extLst>
          </p:cNvPr>
          <p:cNvSpPr/>
          <p:nvPr/>
        </p:nvSpPr>
        <p:spPr>
          <a:xfrm>
            <a:off x="451229" y="2829393"/>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88" name="Rectangle 11">
            <a:extLst>
              <a:ext uri="{FF2B5EF4-FFF2-40B4-BE49-F238E27FC236}">
                <a16:creationId xmlns:a16="http://schemas.microsoft.com/office/drawing/2014/main" id="{83D9CDB0-7718-E5DF-4400-ECB90D170A1B}"/>
              </a:ext>
            </a:extLst>
          </p:cNvPr>
          <p:cNvSpPr/>
          <p:nvPr/>
        </p:nvSpPr>
        <p:spPr>
          <a:xfrm>
            <a:off x="4535589" y="2185501"/>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制御器</a:t>
            </a:r>
          </a:p>
        </p:txBody>
      </p:sp>
      <p:sp>
        <p:nvSpPr>
          <p:cNvPr id="89" name="Rectangle 39">
            <a:extLst>
              <a:ext uri="{FF2B5EF4-FFF2-40B4-BE49-F238E27FC236}">
                <a16:creationId xmlns:a16="http://schemas.microsoft.com/office/drawing/2014/main" id="{C0D9AC1D-CC11-2741-6257-DBF20D1D5CEB}"/>
              </a:ext>
            </a:extLst>
          </p:cNvPr>
          <p:cNvSpPr/>
          <p:nvPr/>
        </p:nvSpPr>
        <p:spPr>
          <a:xfrm>
            <a:off x="451229" y="1009893"/>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90" name="Rectangle 39">
            <a:extLst>
              <a:ext uri="{FF2B5EF4-FFF2-40B4-BE49-F238E27FC236}">
                <a16:creationId xmlns:a16="http://schemas.microsoft.com/office/drawing/2014/main" id="{EF7E4207-9DF5-F940-223F-C4B4FA13C1FA}"/>
              </a:ext>
            </a:extLst>
          </p:cNvPr>
          <p:cNvSpPr/>
          <p:nvPr/>
        </p:nvSpPr>
        <p:spPr>
          <a:xfrm>
            <a:off x="2492330" y="2121419"/>
            <a:ext cx="1401345" cy="1010257"/>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ゲーム空間</a:t>
            </a:r>
            <a:endParaRPr lang="en-JP" sz="1000" dirty="0">
              <a:solidFill>
                <a:srgbClr val="000000"/>
              </a:solidFill>
            </a:endParaRPr>
          </a:p>
        </p:txBody>
      </p:sp>
      <p:sp>
        <p:nvSpPr>
          <p:cNvPr id="91" name="Rectangle 11">
            <a:extLst>
              <a:ext uri="{FF2B5EF4-FFF2-40B4-BE49-F238E27FC236}">
                <a16:creationId xmlns:a16="http://schemas.microsoft.com/office/drawing/2014/main" id="{1FC99A82-D255-D03A-CBE6-AAC5DCD575D3}"/>
              </a:ext>
            </a:extLst>
          </p:cNvPr>
          <p:cNvSpPr/>
          <p:nvPr/>
        </p:nvSpPr>
        <p:spPr>
          <a:xfrm>
            <a:off x="6606199" y="2177337"/>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rgbClr val="000000"/>
                </a:solidFill>
              </a:rPr>
              <a:t>効率の良い</a:t>
            </a:r>
            <a:r>
              <a:rPr lang="en-JP" sz="1050" dirty="0">
                <a:solidFill>
                  <a:srgbClr val="000000"/>
                </a:solidFill>
              </a:rPr>
              <a:t>制御器</a:t>
            </a:r>
          </a:p>
        </p:txBody>
      </p:sp>
      <p:sp>
        <p:nvSpPr>
          <p:cNvPr id="92" name="Chevron 9">
            <a:extLst>
              <a:ext uri="{FF2B5EF4-FFF2-40B4-BE49-F238E27FC236}">
                <a16:creationId xmlns:a16="http://schemas.microsoft.com/office/drawing/2014/main" id="{C5D014FD-B321-4C7C-FFB9-4A457E21F41B}"/>
              </a:ext>
            </a:extLst>
          </p:cNvPr>
          <p:cNvSpPr/>
          <p:nvPr/>
        </p:nvSpPr>
        <p:spPr>
          <a:xfrm>
            <a:off x="1920804" y="2423704"/>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bg1"/>
                </a:solidFill>
              </a:rPr>
              <a:t>並列</a:t>
            </a:r>
            <a:br>
              <a:rPr lang="en-US" altLang="ja-JP" sz="1000" dirty="0">
                <a:solidFill>
                  <a:schemeClr val="bg1"/>
                </a:solidFill>
              </a:rPr>
            </a:br>
            <a:r>
              <a:rPr lang="ja-JP" altLang="en-US" sz="1000" dirty="0">
                <a:solidFill>
                  <a:schemeClr val="bg1"/>
                </a:solidFill>
              </a:rPr>
              <a:t>合成</a:t>
            </a:r>
            <a:endParaRPr lang="en-JP" sz="1000" dirty="0">
              <a:solidFill>
                <a:schemeClr val="bg1"/>
              </a:solidFill>
            </a:endParaRPr>
          </a:p>
        </p:txBody>
      </p:sp>
      <p:cxnSp>
        <p:nvCxnSpPr>
          <p:cNvPr id="93" name="Elbow Connector 16">
            <a:extLst>
              <a:ext uri="{FF2B5EF4-FFF2-40B4-BE49-F238E27FC236}">
                <a16:creationId xmlns:a16="http://schemas.microsoft.com/office/drawing/2014/main" id="{4F9CCB3A-1997-048B-6D67-9CDE39677BA9}"/>
              </a:ext>
            </a:extLst>
          </p:cNvPr>
          <p:cNvCxnSpPr>
            <a:cxnSpLocks/>
            <a:stCxn id="89" idx="3"/>
            <a:endCxn id="92" idx="1"/>
          </p:cNvCxnSpPr>
          <p:nvPr/>
        </p:nvCxnSpPr>
        <p:spPr>
          <a:xfrm>
            <a:off x="1788475" y="1785558"/>
            <a:ext cx="193499" cy="840991"/>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17">
            <a:extLst>
              <a:ext uri="{FF2B5EF4-FFF2-40B4-BE49-F238E27FC236}">
                <a16:creationId xmlns:a16="http://schemas.microsoft.com/office/drawing/2014/main" id="{E92EDAE9-DE59-DD46-A2E9-569458A08CDA}"/>
              </a:ext>
            </a:extLst>
          </p:cNvPr>
          <p:cNvCxnSpPr>
            <a:cxnSpLocks/>
            <a:stCxn id="87" idx="3"/>
            <a:endCxn id="92" idx="1"/>
          </p:cNvCxnSpPr>
          <p:nvPr/>
        </p:nvCxnSpPr>
        <p:spPr>
          <a:xfrm flipV="1">
            <a:off x="1788475" y="2626549"/>
            <a:ext cx="193499" cy="529217"/>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02" name="図 101">
            <a:extLst>
              <a:ext uri="{FF2B5EF4-FFF2-40B4-BE49-F238E27FC236}">
                <a16:creationId xmlns:a16="http://schemas.microsoft.com/office/drawing/2014/main" id="{BE553C8A-2FF2-9483-FE37-80317FC0819C}"/>
              </a:ext>
            </a:extLst>
          </p:cNvPr>
          <p:cNvPicPr>
            <a:picLocks noChangeAspect="1"/>
          </p:cNvPicPr>
          <p:nvPr/>
        </p:nvPicPr>
        <p:blipFill>
          <a:blip r:embed="rId3"/>
          <a:stretch>
            <a:fillRect/>
          </a:stretch>
        </p:blipFill>
        <p:spPr>
          <a:xfrm>
            <a:off x="495576" y="1081676"/>
            <a:ext cx="1251438" cy="1226359"/>
          </a:xfrm>
          <a:prstGeom prst="rect">
            <a:avLst/>
          </a:prstGeom>
        </p:spPr>
      </p:pic>
      <p:pic>
        <p:nvPicPr>
          <p:cNvPr id="103" name="図 102">
            <a:extLst>
              <a:ext uri="{FF2B5EF4-FFF2-40B4-BE49-F238E27FC236}">
                <a16:creationId xmlns:a16="http://schemas.microsoft.com/office/drawing/2014/main" id="{61CC2D9C-A8C0-193D-D702-01780E8DF3ED}"/>
              </a:ext>
            </a:extLst>
          </p:cNvPr>
          <p:cNvPicPr>
            <a:picLocks noChangeAspect="1"/>
          </p:cNvPicPr>
          <p:nvPr/>
        </p:nvPicPr>
        <p:blipFill>
          <a:blip r:embed="rId4"/>
          <a:stretch>
            <a:fillRect/>
          </a:stretch>
        </p:blipFill>
        <p:spPr>
          <a:xfrm>
            <a:off x="790119" y="2945007"/>
            <a:ext cx="578200" cy="253995"/>
          </a:xfrm>
          <a:prstGeom prst="rect">
            <a:avLst/>
          </a:prstGeom>
        </p:spPr>
      </p:pic>
      <p:pic>
        <p:nvPicPr>
          <p:cNvPr id="104" name="図 103">
            <a:extLst>
              <a:ext uri="{FF2B5EF4-FFF2-40B4-BE49-F238E27FC236}">
                <a16:creationId xmlns:a16="http://schemas.microsoft.com/office/drawing/2014/main" id="{5716FA32-AB72-AC1E-9E78-C9853F4CBF27}"/>
              </a:ext>
            </a:extLst>
          </p:cNvPr>
          <p:cNvPicPr>
            <a:picLocks noChangeAspect="1"/>
          </p:cNvPicPr>
          <p:nvPr/>
        </p:nvPicPr>
        <p:blipFill>
          <a:blip r:embed="rId6"/>
          <a:stretch>
            <a:fillRect/>
          </a:stretch>
        </p:blipFill>
        <p:spPr>
          <a:xfrm>
            <a:off x="2512741" y="2154227"/>
            <a:ext cx="1372878" cy="762710"/>
          </a:xfrm>
          <a:prstGeom prst="rect">
            <a:avLst/>
          </a:prstGeom>
        </p:spPr>
      </p:pic>
      <p:cxnSp>
        <p:nvCxnSpPr>
          <p:cNvPr id="105" name="Straight Arrow Connector 12">
            <a:extLst>
              <a:ext uri="{FF2B5EF4-FFF2-40B4-BE49-F238E27FC236}">
                <a16:creationId xmlns:a16="http://schemas.microsoft.com/office/drawing/2014/main" id="{24F35E4F-03D2-6E56-E39F-8A5B1B5C43A7}"/>
              </a:ext>
            </a:extLst>
          </p:cNvPr>
          <p:cNvCxnSpPr>
            <a:cxnSpLocks/>
            <a:stCxn id="92" idx="3"/>
            <a:endCxn id="90" idx="1"/>
          </p:cNvCxnSpPr>
          <p:nvPr/>
        </p:nvCxnSpPr>
        <p:spPr>
          <a:xfrm flipV="1">
            <a:off x="2388772" y="2626548"/>
            <a:ext cx="103558"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6" name="Chevron 9">
            <a:extLst>
              <a:ext uri="{FF2B5EF4-FFF2-40B4-BE49-F238E27FC236}">
                <a16:creationId xmlns:a16="http://schemas.microsoft.com/office/drawing/2014/main" id="{D5FFCDE8-4D8A-7A79-F690-A79A3B9F9DE1}"/>
              </a:ext>
            </a:extLst>
          </p:cNvPr>
          <p:cNvSpPr/>
          <p:nvPr/>
        </p:nvSpPr>
        <p:spPr>
          <a:xfrm>
            <a:off x="3946434" y="2423704"/>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700" dirty="0">
                <a:solidFill>
                  <a:schemeClr val="bg1"/>
                </a:solidFill>
              </a:rPr>
              <a:t>動作仕様</a:t>
            </a:r>
            <a:endParaRPr lang="en-US" altLang="ja-JP" sz="700" dirty="0">
              <a:solidFill>
                <a:schemeClr val="bg1"/>
              </a:solidFill>
            </a:endParaRPr>
          </a:p>
          <a:p>
            <a:pPr algn="ctr"/>
            <a:r>
              <a:rPr lang="ja-JP" altLang="en-US" sz="1000" dirty="0">
                <a:solidFill>
                  <a:schemeClr val="bg1"/>
                </a:solidFill>
              </a:rPr>
              <a:t>分析</a:t>
            </a:r>
            <a:endParaRPr lang="en-JP" sz="1000" dirty="0">
              <a:solidFill>
                <a:schemeClr val="bg1"/>
              </a:solidFill>
            </a:endParaRPr>
          </a:p>
        </p:txBody>
      </p:sp>
      <p:cxnSp>
        <p:nvCxnSpPr>
          <p:cNvPr id="107" name="Straight Arrow Connector 12">
            <a:extLst>
              <a:ext uri="{FF2B5EF4-FFF2-40B4-BE49-F238E27FC236}">
                <a16:creationId xmlns:a16="http://schemas.microsoft.com/office/drawing/2014/main" id="{BF9C0D4B-4625-4C60-34D8-CFD1F35B4DF6}"/>
              </a:ext>
            </a:extLst>
          </p:cNvPr>
          <p:cNvCxnSpPr>
            <a:cxnSpLocks/>
            <a:stCxn id="90" idx="3"/>
            <a:endCxn id="106" idx="1"/>
          </p:cNvCxnSpPr>
          <p:nvPr/>
        </p:nvCxnSpPr>
        <p:spPr>
          <a:xfrm>
            <a:off x="3893675" y="2626548"/>
            <a:ext cx="113929"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2">
            <a:extLst>
              <a:ext uri="{FF2B5EF4-FFF2-40B4-BE49-F238E27FC236}">
                <a16:creationId xmlns:a16="http://schemas.microsoft.com/office/drawing/2014/main" id="{25BF2285-C445-3CA2-97EC-256CB483F163}"/>
              </a:ext>
            </a:extLst>
          </p:cNvPr>
          <p:cNvCxnSpPr>
            <a:cxnSpLocks/>
            <a:stCxn id="106" idx="3"/>
            <a:endCxn id="88" idx="1"/>
          </p:cNvCxnSpPr>
          <p:nvPr/>
        </p:nvCxnSpPr>
        <p:spPr>
          <a:xfrm flipV="1">
            <a:off x="4414402" y="2626547"/>
            <a:ext cx="121187" cy="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09" name="図 108">
            <a:extLst>
              <a:ext uri="{FF2B5EF4-FFF2-40B4-BE49-F238E27FC236}">
                <a16:creationId xmlns:a16="http://schemas.microsoft.com/office/drawing/2014/main" id="{B79767E2-1B76-9957-E311-3E7117CC6DC6}"/>
              </a:ext>
            </a:extLst>
          </p:cNvPr>
          <p:cNvPicPr>
            <a:picLocks noChangeAspect="1"/>
          </p:cNvPicPr>
          <p:nvPr/>
        </p:nvPicPr>
        <p:blipFill>
          <a:blip r:embed="rId7"/>
          <a:stretch>
            <a:fillRect/>
          </a:stretch>
        </p:blipFill>
        <p:spPr>
          <a:xfrm>
            <a:off x="4562940" y="2291113"/>
            <a:ext cx="1347688" cy="511192"/>
          </a:xfrm>
          <a:prstGeom prst="rect">
            <a:avLst/>
          </a:prstGeom>
        </p:spPr>
      </p:pic>
      <p:sp>
        <p:nvSpPr>
          <p:cNvPr id="110" name="Chevron 9">
            <a:extLst>
              <a:ext uri="{FF2B5EF4-FFF2-40B4-BE49-F238E27FC236}">
                <a16:creationId xmlns:a16="http://schemas.microsoft.com/office/drawing/2014/main" id="{403D9068-7F0A-FF4E-F847-285C9DDE5856}"/>
              </a:ext>
            </a:extLst>
          </p:cNvPr>
          <p:cNvSpPr/>
          <p:nvPr/>
        </p:nvSpPr>
        <p:spPr>
          <a:xfrm>
            <a:off x="6017044" y="2419402"/>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700" dirty="0">
                <a:solidFill>
                  <a:schemeClr val="bg1"/>
                </a:solidFill>
              </a:rPr>
              <a:t>制御効率</a:t>
            </a:r>
            <a:br>
              <a:rPr lang="en-US" altLang="ja-JP" sz="1000" dirty="0">
                <a:solidFill>
                  <a:schemeClr val="bg1"/>
                </a:solidFill>
              </a:rPr>
            </a:br>
            <a:r>
              <a:rPr lang="ja-JP" altLang="en-US" sz="1000" dirty="0">
                <a:solidFill>
                  <a:schemeClr val="bg1"/>
                </a:solidFill>
              </a:rPr>
              <a:t>分析</a:t>
            </a:r>
            <a:endParaRPr lang="en-JP" sz="1000" dirty="0">
              <a:solidFill>
                <a:schemeClr val="bg1"/>
              </a:solidFill>
            </a:endParaRPr>
          </a:p>
        </p:txBody>
      </p:sp>
      <p:cxnSp>
        <p:nvCxnSpPr>
          <p:cNvPr id="112" name="Straight Arrow Connector 12">
            <a:extLst>
              <a:ext uri="{FF2B5EF4-FFF2-40B4-BE49-F238E27FC236}">
                <a16:creationId xmlns:a16="http://schemas.microsoft.com/office/drawing/2014/main" id="{8CFC4E7D-B167-9F46-0DFF-DE57B73B0106}"/>
              </a:ext>
            </a:extLst>
          </p:cNvPr>
          <p:cNvCxnSpPr>
            <a:cxnSpLocks/>
            <a:stCxn id="88" idx="3"/>
            <a:endCxn id="110" idx="1"/>
          </p:cNvCxnSpPr>
          <p:nvPr/>
        </p:nvCxnSpPr>
        <p:spPr>
          <a:xfrm flipV="1">
            <a:off x="5936934" y="2622247"/>
            <a:ext cx="141280" cy="430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2">
            <a:extLst>
              <a:ext uri="{FF2B5EF4-FFF2-40B4-BE49-F238E27FC236}">
                <a16:creationId xmlns:a16="http://schemas.microsoft.com/office/drawing/2014/main" id="{A832F593-D694-F184-12A4-6BA0FC514C90}"/>
              </a:ext>
            </a:extLst>
          </p:cNvPr>
          <p:cNvCxnSpPr>
            <a:cxnSpLocks/>
            <a:stCxn id="110" idx="3"/>
            <a:endCxn id="91" idx="1"/>
          </p:cNvCxnSpPr>
          <p:nvPr/>
        </p:nvCxnSpPr>
        <p:spPr>
          <a:xfrm flipV="1">
            <a:off x="6485012" y="2618383"/>
            <a:ext cx="121187" cy="3864"/>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16" name="図 115">
            <a:extLst>
              <a:ext uri="{FF2B5EF4-FFF2-40B4-BE49-F238E27FC236}">
                <a16:creationId xmlns:a16="http://schemas.microsoft.com/office/drawing/2014/main" id="{6F848E11-FE2C-A561-DCD6-AA6C8DB80ACF}"/>
              </a:ext>
            </a:extLst>
          </p:cNvPr>
          <p:cNvPicPr>
            <a:picLocks noChangeAspect="1"/>
          </p:cNvPicPr>
          <p:nvPr/>
        </p:nvPicPr>
        <p:blipFill>
          <a:blip r:embed="rId5"/>
          <a:stretch>
            <a:fillRect/>
          </a:stretch>
        </p:blipFill>
        <p:spPr>
          <a:xfrm>
            <a:off x="6639744" y="2272294"/>
            <a:ext cx="1334253" cy="501309"/>
          </a:xfrm>
          <a:prstGeom prst="rect">
            <a:avLst/>
          </a:prstGeom>
        </p:spPr>
      </p:pic>
      <p:sp>
        <p:nvSpPr>
          <p:cNvPr id="12" name="角丸四角形吹き出し 11">
            <a:extLst>
              <a:ext uri="{FF2B5EF4-FFF2-40B4-BE49-F238E27FC236}">
                <a16:creationId xmlns:a16="http://schemas.microsoft.com/office/drawing/2014/main" id="{AB92EFE7-4517-B705-991C-FD37AB190E22}"/>
              </a:ext>
            </a:extLst>
          </p:cNvPr>
          <p:cNvSpPr/>
          <p:nvPr/>
        </p:nvSpPr>
        <p:spPr>
          <a:xfrm>
            <a:off x="2300730" y="4263191"/>
            <a:ext cx="2393347" cy="884440"/>
          </a:xfrm>
          <a:prstGeom prst="wedgeRoundRectCallout">
            <a:avLst>
              <a:gd name="adj1" fmla="val -38487"/>
              <a:gd name="adj2" fmla="val 91602"/>
              <a:gd name="adj3" fmla="val 16667"/>
            </a:avLst>
          </a:prstGeom>
          <a:solidFill>
            <a:schemeClr val="bg1"/>
          </a:solidFill>
          <a:ln w="12700">
            <a:solidFill>
              <a:srgbClr val="F2015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20153"/>
              </a:solidFill>
            </a:endParaRPr>
          </a:p>
        </p:txBody>
      </p:sp>
      <p:pic>
        <p:nvPicPr>
          <p:cNvPr id="11" name="図 10">
            <a:extLst>
              <a:ext uri="{FF2B5EF4-FFF2-40B4-BE49-F238E27FC236}">
                <a16:creationId xmlns:a16="http://schemas.microsoft.com/office/drawing/2014/main" id="{7EFB699C-29DF-257F-1669-7B06F6C3A331}"/>
              </a:ext>
            </a:extLst>
          </p:cNvPr>
          <p:cNvPicPr>
            <a:picLocks noChangeAspect="1"/>
          </p:cNvPicPr>
          <p:nvPr/>
        </p:nvPicPr>
        <p:blipFill>
          <a:blip r:embed="rId8"/>
          <a:stretch>
            <a:fillRect/>
          </a:stretch>
        </p:blipFill>
        <p:spPr>
          <a:xfrm>
            <a:off x="3305296" y="4360174"/>
            <a:ext cx="1322410" cy="732779"/>
          </a:xfrm>
          <a:prstGeom prst="rect">
            <a:avLst/>
          </a:prstGeom>
        </p:spPr>
      </p:pic>
      <p:sp>
        <p:nvSpPr>
          <p:cNvPr id="20" name="テキスト ボックス 19">
            <a:extLst>
              <a:ext uri="{FF2B5EF4-FFF2-40B4-BE49-F238E27FC236}">
                <a16:creationId xmlns:a16="http://schemas.microsoft.com/office/drawing/2014/main" id="{756CE646-E2C1-C0C9-06FC-A83AC705C7D5}"/>
              </a:ext>
            </a:extLst>
          </p:cNvPr>
          <p:cNvSpPr txBox="1"/>
          <p:nvPr/>
        </p:nvSpPr>
        <p:spPr>
          <a:xfrm>
            <a:off x="2321303" y="4515984"/>
            <a:ext cx="1125629" cy="400110"/>
          </a:xfrm>
          <a:prstGeom prst="rect">
            <a:avLst/>
          </a:prstGeom>
          <a:noFill/>
        </p:spPr>
        <p:txBody>
          <a:bodyPr wrap="square" rtlCol="0">
            <a:spAutoFit/>
          </a:bodyPr>
          <a:lstStyle/>
          <a:p>
            <a:r>
              <a:rPr kumimoji="1" lang="ja-JP" altLang="en-US" sz="1000">
                <a:solidFill>
                  <a:srgbClr val="F20153"/>
                </a:solidFill>
              </a:rPr>
              <a:t>初期状態から</a:t>
            </a:r>
            <a:br>
              <a:rPr kumimoji="1" lang="en-US" altLang="ja-JP" sz="1000">
                <a:solidFill>
                  <a:srgbClr val="F20153"/>
                </a:solidFill>
              </a:rPr>
            </a:br>
            <a:r>
              <a:rPr kumimoji="1" lang="ja-JP" altLang="en-US" sz="1000">
                <a:solidFill>
                  <a:srgbClr val="F20153"/>
                </a:solidFill>
              </a:rPr>
              <a:t>逐次探索</a:t>
            </a:r>
            <a:r>
              <a:rPr kumimoji="1" lang="en-US" altLang="ja-JP" sz="1000">
                <a:solidFill>
                  <a:srgbClr val="F20153"/>
                </a:solidFill>
              </a:rPr>
              <a:t>&amp;</a:t>
            </a:r>
            <a:r>
              <a:rPr kumimoji="1" lang="ja-JP" altLang="en-US" sz="1000">
                <a:solidFill>
                  <a:srgbClr val="F20153"/>
                </a:solidFill>
              </a:rPr>
              <a:t>構築</a:t>
            </a:r>
          </a:p>
        </p:txBody>
      </p:sp>
      <p:sp>
        <p:nvSpPr>
          <p:cNvPr id="22" name="角丸四角形吹き出し 21">
            <a:extLst>
              <a:ext uri="{FF2B5EF4-FFF2-40B4-BE49-F238E27FC236}">
                <a16:creationId xmlns:a16="http://schemas.microsoft.com/office/drawing/2014/main" id="{336468BF-2233-6388-F305-C17C7094B596}"/>
              </a:ext>
            </a:extLst>
          </p:cNvPr>
          <p:cNvSpPr/>
          <p:nvPr/>
        </p:nvSpPr>
        <p:spPr>
          <a:xfrm>
            <a:off x="3298266" y="1412982"/>
            <a:ext cx="2859343" cy="629399"/>
          </a:xfrm>
          <a:prstGeom prst="wedgeRoundRectCallout">
            <a:avLst>
              <a:gd name="adj1" fmla="val -39029"/>
              <a:gd name="adj2" fmla="val 79238"/>
              <a:gd name="adj3" fmla="val 16667"/>
            </a:avLst>
          </a:prstGeom>
          <a:solidFill>
            <a:schemeClr val="bg1"/>
          </a:solidFill>
          <a:ln w="12700">
            <a:solidFill>
              <a:schemeClr val="accent1">
                <a:lumMod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a:solidFill>
                  <a:schemeClr val="tx2">
                    <a:lumMod val="25000"/>
                  </a:schemeClr>
                </a:solidFill>
              </a:rPr>
              <a:t>課題</a:t>
            </a:r>
            <a:endParaRPr kumimoji="1" lang="en-US" altLang="ja-JP" sz="1000" b="1" u="sng">
              <a:solidFill>
                <a:schemeClr val="tx2">
                  <a:lumMod val="25000"/>
                </a:schemeClr>
              </a:solidFill>
            </a:endParaRPr>
          </a:p>
          <a:p>
            <a:r>
              <a:rPr kumimoji="1" lang="ja-JP" altLang="en-US" sz="1000">
                <a:solidFill>
                  <a:schemeClr val="tx2">
                    <a:lumMod val="25000"/>
                  </a:schemeClr>
                </a:solidFill>
              </a:rPr>
              <a:t>状態数「</a:t>
            </a:r>
            <a:r>
              <a:rPr kumimoji="1" lang="en-US" altLang="ja-JP" sz="1000">
                <a:solidFill>
                  <a:schemeClr val="tx2">
                    <a:lumMod val="25000"/>
                  </a:schemeClr>
                </a:solidFill>
              </a:rPr>
              <a:t>4</a:t>
            </a:r>
            <a:r>
              <a:rPr kumimoji="1" lang="ja-JP" altLang="en-US" sz="1000">
                <a:solidFill>
                  <a:schemeClr val="tx2">
                    <a:lumMod val="25000"/>
                  </a:schemeClr>
                </a:solidFill>
              </a:rPr>
              <a:t>」の制御器を構築するために，</a:t>
            </a:r>
            <a:br>
              <a:rPr kumimoji="1" lang="en-US" altLang="ja-JP" sz="1000">
                <a:solidFill>
                  <a:schemeClr val="tx2">
                    <a:lumMod val="25000"/>
                  </a:schemeClr>
                </a:solidFill>
              </a:rPr>
            </a:br>
            <a:r>
              <a:rPr kumimoji="1" lang="ja-JP" altLang="en-US" sz="1000">
                <a:solidFill>
                  <a:schemeClr val="tx2">
                    <a:lumMod val="25000"/>
                  </a:schemeClr>
                </a:solidFill>
              </a:rPr>
              <a:t>状態数「</a:t>
            </a:r>
            <a:r>
              <a:rPr kumimoji="1" lang="en-US" altLang="ja-JP" sz="1000">
                <a:solidFill>
                  <a:schemeClr val="tx2">
                    <a:lumMod val="25000"/>
                  </a:schemeClr>
                </a:solidFill>
              </a:rPr>
              <a:t>7</a:t>
            </a:r>
            <a:r>
              <a:rPr kumimoji="1" lang="ja-JP" altLang="en-US" sz="1000">
                <a:solidFill>
                  <a:schemeClr val="tx2">
                    <a:lumMod val="25000"/>
                  </a:schemeClr>
                </a:solidFill>
              </a:rPr>
              <a:t>」のゲーム空間を構築してしまっている</a:t>
            </a:r>
            <a:endParaRPr kumimoji="1" lang="en-US" altLang="ja-JP" sz="1000">
              <a:solidFill>
                <a:schemeClr val="tx2">
                  <a:lumMod val="25000"/>
                </a:schemeClr>
              </a:solidFill>
            </a:endParaRPr>
          </a:p>
        </p:txBody>
      </p:sp>
    </p:spTree>
    <p:extLst>
      <p:ext uri="{BB962C8B-B14F-4D97-AF65-F5344CB8AC3E}">
        <p14:creationId xmlns:p14="http://schemas.microsoft.com/office/powerpoint/2010/main" val="328290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EA652F-8DD7-B04B-B8C6-E166A7002634}"/>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E4D604B4-2289-A74C-93AC-1CD881EA8F58}"/>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D42873F5-0A44-2948-BCE8-34A009D4553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4</a:t>
              </a:fld>
              <a:endParaRPr lang="en" sz="3600" dirty="0">
                <a:solidFill>
                  <a:schemeClr val="bg1"/>
                </a:solidFill>
              </a:endParaRPr>
            </a:p>
          </p:txBody>
        </p:sp>
      </p:grpSp>
      <p:sp>
        <p:nvSpPr>
          <p:cNvPr id="7" name="Title 1">
            <a:extLst>
              <a:ext uri="{FF2B5EF4-FFF2-40B4-BE49-F238E27FC236}">
                <a16:creationId xmlns:a16="http://schemas.microsoft.com/office/drawing/2014/main" id="{E81572B8-9588-CC4D-9EB7-B2B890D61159}"/>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環境モデル</a:t>
            </a:r>
          </a:p>
        </p:txBody>
      </p:sp>
      <p:sp>
        <p:nvSpPr>
          <p:cNvPr id="8" name="Text Placeholder 2">
            <a:extLst>
              <a:ext uri="{FF2B5EF4-FFF2-40B4-BE49-F238E27FC236}">
                <a16:creationId xmlns:a16="http://schemas.microsoft.com/office/drawing/2014/main" id="{01EA0776-BDB5-3149-8BCB-486C87AC2F4C}"/>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sp>
        <p:nvSpPr>
          <p:cNvPr id="2" name="Oval 1">
            <a:extLst>
              <a:ext uri="{FF2B5EF4-FFF2-40B4-BE49-F238E27FC236}">
                <a16:creationId xmlns:a16="http://schemas.microsoft.com/office/drawing/2014/main" id="{50719ED2-94AC-C89D-8082-FB100712CCA8}"/>
              </a:ext>
            </a:extLst>
          </p:cNvPr>
          <p:cNvSpPr/>
          <p:nvPr/>
        </p:nvSpPr>
        <p:spPr>
          <a:xfrm>
            <a:off x="853006" y="2782394"/>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0</a:t>
            </a:r>
          </a:p>
        </p:txBody>
      </p:sp>
      <p:sp>
        <p:nvSpPr>
          <p:cNvPr id="3" name="Oval 2">
            <a:extLst>
              <a:ext uri="{FF2B5EF4-FFF2-40B4-BE49-F238E27FC236}">
                <a16:creationId xmlns:a16="http://schemas.microsoft.com/office/drawing/2014/main" id="{1A33352D-5333-A2EE-9F8B-2FDC5A29DEFC}"/>
              </a:ext>
            </a:extLst>
          </p:cNvPr>
          <p:cNvSpPr/>
          <p:nvPr/>
        </p:nvSpPr>
        <p:spPr>
          <a:xfrm>
            <a:off x="1876793" y="2422872"/>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1</a:t>
            </a:r>
          </a:p>
        </p:txBody>
      </p:sp>
      <p:sp>
        <p:nvSpPr>
          <p:cNvPr id="9" name="Oval 8">
            <a:extLst>
              <a:ext uri="{FF2B5EF4-FFF2-40B4-BE49-F238E27FC236}">
                <a16:creationId xmlns:a16="http://schemas.microsoft.com/office/drawing/2014/main" id="{FE734504-2728-1159-54F6-5E501DA9074F}"/>
              </a:ext>
            </a:extLst>
          </p:cNvPr>
          <p:cNvSpPr/>
          <p:nvPr/>
        </p:nvSpPr>
        <p:spPr>
          <a:xfrm>
            <a:off x="1876793" y="3138778"/>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2</a:t>
            </a:r>
          </a:p>
        </p:txBody>
      </p:sp>
      <p:sp>
        <p:nvSpPr>
          <p:cNvPr id="17" name="Oval 16">
            <a:extLst>
              <a:ext uri="{FF2B5EF4-FFF2-40B4-BE49-F238E27FC236}">
                <a16:creationId xmlns:a16="http://schemas.microsoft.com/office/drawing/2014/main" id="{91D11CDC-EF06-4B24-E372-A76CC39B5F7C}"/>
              </a:ext>
            </a:extLst>
          </p:cNvPr>
          <p:cNvSpPr/>
          <p:nvPr/>
        </p:nvSpPr>
        <p:spPr>
          <a:xfrm>
            <a:off x="2936095" y="2422872"/>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3</a:t>
            </a:r>
          </a:p>
        </p:txBody>
      </p:sp>
      <p:pic>
        <p:nvPicPr>
          <p:cNvPr id="20" name="図 19">
            <a:extLst>
              <a:ext uri="{FF2B5EF4-FFF2-40B4-BE49-F238E27FC236}">
                <a16:creationId xmlns:a16="http://schemas.microsoft.com/office/drawing/2014/main" id="{EB4C6943-7CD8-15B3-202E-4AE6734443B4}"/>
              </a:ext>
            </a:extLst>
          </p:cNvPr>
          <p:cNvPicPr>
            <a:picLocks noChangeAspect="1"/>
          </p:cNvPicPr>
          <p:nvPr/>
        </p:nvPicPr>
        <p:blipFill>
          <a:blip r:embed="rId3"/>
          <a:stretch>
            <a:fillRect/>
          </a:stretch>
        </p:blipFill>
        <p:spPr>
          <a:xfrm>
            <a:off x="3190743" y="91781"/>
            <a:ext cx="5914548" cy="2025254"/>
          </a:xfrm>
          <a:prstGeom prst="rect">
            <a:avLst/>
          </a:prstGeom>
        </p:spPr>
      </p:pic>
      <p:cxnSp>
        <p:nvCxnSpPr>
          <p:cNvPr id="61" name="Straight Arrow Connector 30">
            <a:extLst>
              <a:ext uri="{FF2B5EF4-FFF2-40B4-BE49-F238E27FC236}">
                <a16:creationId xmlns:a16="http://schemas.microsoft.com/office/drawing/2014/main" id="{B0133F05-4244-9E5A-0F8F-26BFDB311CA1}"/>
              </a:ext>
            </a:extLst>
          </p:cNvPr>
          <p:cNvCxnSpPr>
            <a:cxnSpLocks/>
            <a:stCxn id="3" idx="6"/>
            <a:endCxn id="17" idx="2"/>
          </p:cNvCxnSpPr>
          <p:nvPr/>
        </p:nvCxnSpPr>
        <p:spPr>
          <a:xfrm>
            <a:off x="2474259" y="2721605"/>
            <a:ext cx="461836"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4">
            <a:extLst>
              <a:ext uri="{FF2B5EF4-FFF2-40B4-BE49-F238E27FC236}">
                <a16:creationId xmlns:a16="http://schemas.microsoft.com/office/drawing/2014/main" id="{35F2D511-1FC3-A260-4FC3-BF36A79BFA99}"/>
              </a:ext>
            </a:extLst>
          </p:cNvPr>
          <p:cNvSpPr txBox="1"/>
          <p:nvPr/>
        </p:nvSpPr>
        <p:spPr>
          <a:xfrm>
            <a:off x="1377281" y="2384290"/>
            <a:ext cx="504298" cy="338554"/>
          </a:xfrm>
          <a:prstGeom prst="rect">
            <a:avLst/>
          </a:prstGeom>
          <a:noFill/>
        </p:spPr>
        <p:txBody>
          <a:bodyPr wrap="square" rtlCol="0">
            <a:spAutoFit/>
          </a:bodyPr>
          <a:lstStyle/>
          <a:p>
            <a:pPr algn="ctr"/>
            <a:r>
              <a:rPr lang="en-US" sz="1600" b="1" dirty="0"/>
              <a:t>a</a:t>
            </a:r>
            <a:endParaRPr lang="en-JP" sz="1600" b="1" dirty="0"/>
          </a:p>
        </p:txBody>
      </p:sp>
      <p:sp>
        <p:nvSpPr>
          <p:cNvPr id="66" name="TextBox 64">
            <a:extLst>
              <a:ext uri="{FF2B5EF4-FFF2-40B4-BE49-F238E27FC236}">
                <a16:creationId xmlns:a16="http://schemas.microsoft.com/office/drawing/2014/main" id="{7651BF1A-99F6-A775-C611-84B59015D3C9}"/>
              </a:ext>
            </a:extLst>
          </p:cNvPr>
          <p:cNvSpPr txBox="1"/>
          <p:nvPr/>
        </p:nvSpPr>
        <p:spPr>
          <a:xfrm>
            <a:off x="1377281" y="3428669"/>
            <a:ext cx="504298" cy="338554"/>
          </a:xfrm>
          <a:prstGeom prst="rect">
            <a:avLst/>
          </a:prstGeom>
          <a:noFill/>
        </p:spPr>
        <p:txBody>
          <a:bodyPr wrap="square" rtlCol="0">
            <a:spAutoFit/>
          </a:bodyPr>
          <a:lstStyle/>
          <a:p>
            <a:pPr algn="ctr"/>
            <a:r>
              <a:rPr lang="en-US" sz="1600" b="1" dirty="0"/>
              <a:t>g</a:t>
            </a:r>
            <a:endParaRPr lang="en-JP" sz="1600" b="1" dirty="0"/>
          </a:p>
        </p:txBody>
      </p:sp>
      <p:sp>
        <p:nvSpPr>
          <p:cNvPr id="83" name="TextBox 64">
            <a:extLst>
              <a:ext uri="{FF2B5EF4-FFF2-40B4-BE49-F238E27FC236}">
                <a16:creationId xmlns:a16="http://schemas.microsoft.com/office/drawing/2014/main" id="{55BC6E57-9B06-BFEC-02DF-629A66CEBD43}"/>
              </a:ext>
            </a:extLst>
          </p:cNvPr>
          <p:cNvSpPr txBox="1"/>
          <p:nvPr/>
        </p:nvSpPr>
        <p:spPr>
          <a:xfrm>
            <a:off x="2434571" y="2383051"/>
            <a:ext cx="504298" cy="338554"/>
          </a:xfrm>
          <a:prstGeom prst="rect">
            <a:avLst/>
          </a:prstGeom>
          <a:noFill/>
        </p:spPr>
        <p:txBody>
          <a:bodyPr wrap="square" rtlCol="0">
            <a:spAutoFit/>
          </a:bodyPr>
          <a:lstStyle/>
          <a:p>
            <a:pPr algn="ctr"/>
            <a:r>
              <a:rPr lang="en-US" sz="1600" b="1" dirty="0"/>
              <a:t>d</a:t>
            </a:r>
            <a:endParaRPr lang="en-JP" sz="1600" b="1" dirty="0"/>
          </a:p>
        </p:txBody>
      </p:sp>
      <p:sp>
        <p:nvSpPr>
          <p:cNvPr id="84" name="Oval 1">
            <a:extLst>
              <a:ext uri="{FF2B5EF4-FFF2-40B4-BE49-F238E27FC236}">
                <a16:creationId xmlns:a16="http://schemas.microsoft.com/office/drawing/2014/main" id="{37047D91-6F34-D898-964B-859EDD5B2DC4}"/>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a:t>
            </a:r>
            <a:r>
              <a:rPr lang="en-JP" sz="2000" b="1" dirty="0">
                <a:solidFill>
                  <a:schemeClr val="tx1"/>
                </a:solidFill>
              </a:rPr>
              <a:t>0</a:t>
            </a:r>
          </a:p>
        </p:txBody>
      </p:sp>
      <p:sp>
        <p:nvSpPr>
          <p:cNvPr id="85" name="Oval 2">
            <a:extLst>
              <a:ext uri="{FF2B5EF4-FFF2-40B4-BE49-F238E27FC236}">
                <a16:creationId xmlns:a16="http://schemas.microsoft.com/office/drawing/2014/main" id="{0E8E0E11-6DF9-A8EB-F165-1A5FD3440B6A}"/>
              </a:ext>
            </a:extLst>
          </p:cNvPr>
          <p:cNvSpPr/>
          <p:nvPr/>
        </p:nvSpPr>
        <p:spPr>
          <a:xfrm>
            <a:off x="1876793" y="4026641"/>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a:t>
            </a:r>
            <a:r>
              <a:rPr lang="en-JP" sz="2000" b="1" dirty="0">
                <a:solidFill>
                  <a:schemeClr val="tx1"/>
                </a:solidFill>
              </a:rPr>
              <a:t>1</a:t>
            </a:r>
          </a:p>
        </p:txBody>
      </p:sp>
      <p:sp>
        <p:nvSpPr>
          <p:cNvPr id="86" name="Oval 8">
            <a:extLst>
              <a:ext uri="{FF2B5EF4-FFF2-40B4-BE49-F238E27FC236}">
                <a16:creationId xmlns:a16="http://schemas.microsoft.com/office/drawing/2014/main" id="{739503AB-4EF1-3F1B-4F07-7AB27BF7CF74}"/>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t3</a:t>
            </a:r>
            <a:endParaRPr lang="en-JP" sz="2000" b="1" dirty="0">
              <a:solidFill>
                <a:schemeClr val="tx1"/>
              </a:solidFill>
            </a:endParaRPr>
          </a:p>
        </p:txBody>
      </p:sp>
      <p:sp>
        <p:nvSpPr>
          <p:cNvPr id="87" name="Oval 16">
            <a:extLst>
              <a:ext uri="{FF2B5EF4-FFF2-40B4-BE49-F238E27FC236}">
                <a16:creationId xmlns:a16="http://schemas.microsoft.com/office/drawing/2014/main" id="{A67400B7-A2F5-E1E6-739D-AE148E24AC5E}"/>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t4</a:t>
            </a:r>
            <a:endParaRPr lang="en-JP" sz="2000" b="1" dirty="0">
              <a:solidFill>
                <a:schemeClr val="tx1"/>
              </a:solidFill>
            </a:endParaRPr>
          </a:p>
        </p:txBody>
      </p:sp>
      <p:cxnSp>
        <p:nvCxnSpPr>
          <p:cNvPr id="90" name="Straight Arrow Connector 30">
            <a:extLst>
              <a:ext uri="{FF2B5EF4-FFF2-40B4-BE49-F238E27FC236}">
                <a16:creationId xmlns:a16="http://schemas.microsoft.com/office/drawing/2014/main" id="{F2B98266-A707-CEFB-0FDC-375AC0A26A77}"/>
              </a:ext>
            </a:extLst>
          </p:cNvPr>
          <p:cNvCxnSpPr>
            <a:cxnSpLocks/>
            <a:stCxn id="99" idx="6"/>
            <a:endCxn id="87" idx="2"/>
          </p:cNvCxnSpPr>
          <p:nvPr/>
        </p:nvCxnSpPr>
        <p:spPr>
          <a:xfrm>
            <a:off x="2474259" y="5034556"/>
            <a:ext cx="426321"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91" name="TextBox 64">
            <a:extLst>
              <a:ext uri="{FF2B5EF4-FFF2-40B4-BE49-F238E27FC236}">
                <a16:creationId xmlns:a16="http://schemas.microsoft.com/office/drawing/2014/main" id="{3D4BDC95-0FA8-743B-567B-F0AA3498522D}"/>
              </a:ext>
            </a:extLst>
          </p:cNvPr>
          <p:cNvSpPr txBox="1"/>
          <p:nvPr/>
        </p:nvSpPr>
        <p:spPr>
          <a:xfrm>
            <a:off x="1377281" y="3993858"/>
            <a:ext cx="504298" cy="338554"/>
          </a:xfrm>
          <a:prstGeom prst="rect">
            <a:avLst/>
          </a:prstGeom>
          <a:noFill/>
        </p:spPr>
        <p:txBody>
          <a:bodyPr wrap="square" rtlCol="0">
            <a:spAutoFit/>
          </a:bodyPr>
          <a:lstStyle/>
          <a:p>
            <a:pPr algn="ctr"/>
            <a:r>
              <a:rPr lang="en-US" sz="1600" b="1" dirty="0"/>
              <a:t>a</a:t>
            </a:r>
            <a:endParaRPr lang="en-JP" sz="1600" b="1" dirty="0"/>
          </a:p>
        </p:txBody>
      </p:sp>
      <p:sp>
        <p:nvSpPr>
          <p:cNvPr id="92" name="TextBox 64">
            <a:extLst>
              <a:ext uri="{FF2B5EF4-FFF2-40B4-BE49-F238E27FC236}">
                <a16:creationId xmlns:a16="http://schemas.microsoft.com/office/drawing/2014/main" id="{4D493B02-11CA-6899-001D-C75574D8E7EA}"/>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99" name="Oval 16">
            <a:extLst>
              <a:ext uri="{FF2B5EF4-FFF2-40B4-BE49-F238E27FC236}">
                <a16:creationId xmlns:a16="http://schemas.microsoft.com/office/drawing/2014/main" id="{8D9DBE75-4E32-26A1-05BE-F0E2DFA9525E}"/>
              </a:ext>
            </a:extLst>
          </p:cNvPr>
          <p:cNvSpPr/>
          <p:nvPr/>
        </p:nvSpPr>
        <p:spPr>
          <a:xfrm>
            <a:off x="1876793"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t2</a:t>
            </a:r>
            <a:endParaRPr lang="en-JP" sz="2000" b="1" dirty="0">
              <a:solidFill>
                <a:schemeClr val="tx1"/>
              </a:solidFill>
            </a:endParaRPr>
          </a:p>
        </p:txBody>
      </p:sp>
      <p:sp>
        <p:nvSpPr>
          <p:cNvPr id="105" name="TextBox 64">
            <a:extLst>
              <a:ext uri="{FF2B5EF4-FFF2-40B4-BE49-F238E27FC236}">
                <a16:creationId xmlns:a16="http://schemas.microsoft.com/office/drawing/2014/main" id="{53E16772-95F0-F9A5-17A2-19CD24AF687E}"/>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t>b</a:t>
            </a:r>
            <a:endParaRPr lang="en-JP" sz="1600" b="1" dirty="0"/>
          </a:p>
        </p:txBody>
      </p:sp>
      <p:cxnSp>
        <p:nvCxnSpPr>
          <p:cNvPr id="123" name="Straight Arrow Connector 30">
            <a:extLst>
              <a:ext uri="{FF2B5EF4-FFF2-40B4-BE49-F238E27FC236}">
                <a16:creationId xmlns:a16="http://schemas.microsoft.com/office/drawing/2014/main" id="{38F18FA9-BB72-2E55-D2F1-707BC82B620E}"/>
              </a:ext>
            </a:extLst>
          </p:cNvPr>
          <p:cNvCxnSpPr>
            <a:cxnSpLocks/>
            <a:stCxn id="84" idx="6"/>
            <a:endCxn id="99"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6" name="Elbow Connector 15">
            <a:extLst>
              <a:ext uri="{FF2B5EF4-FFF2-40B4-BE49-F238E27FC236}">
                <a16:creationId xmlns:a16="http://schemas.microsoft.com/office/drawing/2014/main" id="{0E4D61C3-888E-F367-0BEB-2673C34E7FA3}"/>
              </a:ext>
            </a:extLst>
          </p:cNvPr>
          <p:cNvCxnSpPr>
            <a:cxnSpLocks/>
            <a:stCxn id="2" idx="7"/>
            <a:endCxn id="3" idx="2"/>
          </p:cNvCxnSpPr>
          <p:nvPr/>
        </p:nvCxnSpPr>
        <p:spPr>
          <a:xfrm rot="5400000" flipH="1" flipV="1">
            <a:off x="1545741" y="2538839"/>
            <a:ext cx="148286"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9" name="Elbow Connector 15">
            <a:extLst>
              <a:ext uri="{FF2B5EF4-FFF2-40B4-BE49-F238E27FC236}">
                <a16:creationId xmlns:a16="http://schemas.microsoft.com/office/drawing/2014/main" id="{D73CB97C-F9EA-D53A-DFFA-670631E7847D}"/>
              </a:ext>
            </a:extLst>
          </p:cNvPr>
          <p:cNvCxnSpPr>
            <a:cxnSpLocks/>
            <a:stCxn id="2" idx="5"/>
            <a:endCxn id="9" idx="2"/>
          </p:cNvCxnSpPr>
          <p:nvPr/>
        </p:nvCxnSpPr>
        <p:spPr>
          <a:xfrm rot="16200000" flipH="1">
            <a:off x="1547310" y="3108028"/>
            <a:ext cx="145148"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2" name="Elbow Connector 15">
            <a:extLst>
              <a:ext uri="{FF2B5EF4-FFF2-40B4-BE49-F238E27FC236}">
                <a16:creationId xmlns:a16="http://schemas.microsoft.com/office/drawing/2014/main" id="{00D70129-34EC-6850-EEA7-04551DA32B2B}"/>
              </a:ext>
            </a:extLst>
          </p:cNvPr>
          <p:cNvCxnSpPr>
            <a:cxnSpLocks/>
            <a:stCxn id="84" idx="7"/>
            <a:endCxn id="85" idx="2"/>
          </p:cNvCxnSpPr>
          <p:nvPr/>
        </p:nvCxnSpPr>
        <p:spPr>
          <a:xfrm rot="5400000" flipH="1" flipV="1">
            <a:off x="1370262" y="4318087"/>
            <a:ext cx="499244"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6" name="Elbow Connector 15">
            <a:extLst>
              <a:ext uri="{FF2B5EF4-FFF2-40B4-BE49-F238E27FC236}">
                <a16:creationId xmlns:a16="http://schemas.microsoft.com/office/drawing/2014/main" id="{401CC6B1-8576-D69D-1A57-00E19667284A}"/>
              </a:ext>
            </a:extLst>
          </p:cNvPr>
          <p:cNvCxnSpPr>
            <a:cxnSpLocks/>
            <a:stCxn id="84" idx="5"/>
            <a:endCxn id="86"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0" name="Elbow Connector 15">
            <a:extLst>
              <a:ext uri="{FF2B5EF4-FFF2-40B4-BE49-F238E27FC236}">
                <a16:creationId xmlns:a16="http://schemas.microsoft.com/office/drawing/2014/main" id="{7D5DEB91-2589-74D5-8A1D-E77F6272A4AB}"/>
              </a:ext>
            </a:extLst>
          </p:cNvPr>
          <p:cNvCxnSpPr>
            <a:cxnSpLocks/>
            <a:stCxn id="86" idx="6"/>
            <a:endCxn id="87"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154" name="TextBox 64">
            <a:extLst>
              <a:ext uri="{FF2B5EF4-FFF2-40B4-BE49-F238E27FC236}">
                <a16:creationId xmlns:a16="http://schemas.microsoft.com/office/drawing/2014/main" id="{2692C49F-03C7-0A54-2B4C-733654AF2495}"/>
              </a:ext>
            </a:extLst>
          </p:cNvPr>
          <p:cNvSpPr txBox="1"/>
          <p:nvPr/>
        </p:nvSpPr>
        <p:spPr>
          <a:xfrm>
            <a:off x="2431460" y="4706711"/>
            <a:ext cx="504298" cy="338554"/>
          </a:xfrm>
          <a:prstGeom prst="rect">
            <a:avLst/>
          </a:prstGeom>
          <a:noFill/>
        </p:spPr>
        <p:txBody>
          <a:bodyPr wrap="square" rtlCol="0">
            <a:spAutoFit/>
          </a:bodyPr>
          <a:lstStyle/>
          <a:p>
            <a:pPr algn="ctr"/>
            <a:r>
              <a:rPr lang="en-US" sz="1600" b="1" dirty="0"/>
              <a:t>e</a:t>
            </a:r>
            <a:endParaRPr lang="en-JP" sz="1600" b="1" dirty="0"/>
          </a:p>
        </p:txBody>
      </p:sp>
      <p:sp>
        <p:nvSpPr>
          <p:cNvPr id="155" name="TextBox 64">
            <a:extLst>
              <a:ext uri="{FF2B5EF4-FFF2-40B4-BE49-F238E27FC236}">
                <a16:creationId xmlns:a16="http://schemas.microsoft.com/office/drawing/2014/main" id="{8FED166E-46B1-3069-4A39-28ED88981A5C}"/>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156" name="Oval 16">
            <a:extLst>
              <a:ext uri="{FF2B5EF4-FFF2-40B4-BE49-F238E27FC236}">
                <a16:creationId xmlns:a16="http://schemas.microsoft.com/office/drawing/2014/main" id="{B1ED587A-9FED-DB05-5569-A64624F83D70}"/>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t5</a:t>
            </a:r>
            <a:endParaRPr lang="en-JP" sz="2000" b="1" dirty="0">
              <a:solidFill>
                <a:schemeClr val="tx1"/>
              </a:solidFill>
            </a:endParaRPr>
          </a:p>
        </p:txBody>
      </p:sp>
      <p:cxnSp>
        <p:nvCxnSpPr>
          <p:cNvPr id="157" name="Straight Arrow Connector 30">
            <a:extLst>
              <a:ext uri="{FF2B5EF4-FFF2-40B4-BE49-F238E27FC236}">
                <a16:creationId xmlns:a16="http://schemas.microsoft.com/office/drawing/2014/main" id="{FA4D6495-502B-2D17-73A3-98CC8F5550AC}"/>
              </a:ext>
            </a:extLst>
          </p:cNvPr>
          <p:cNvCxnSpPr>
            <a:cxnSpLocks/>
            <a:stCxn id="87" idx="6"/>
            <a:endCxn id="156" idx="2"/>
          </p:cNvCxnSpPr>
          <p:nvPr/>
        </p:nvCxnSpPr>
        <p:spPr>
          <a:xfrm>
            <a:off x="3498046" y="5034556"/>
            <a:ext cx="426321" cy="0"/>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TextBox 64">
            <a:extLst>
              <a:ext uri="{FF2B5EF4-FFF2-40B4-BE49-F238E27FC236}">
                <a16:creationId xmlns:a16="http://schemas.microsoft.com/office/drawing/2014/main" id="{05D25B17-F06D-2177-94D5-F321CEE13826}"/>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spTree>
    <p:extLst>
      <p:ext uri="{BB962C8B-B14F-4D97-AF65-F5344CB8AC3E}">
        <p14:creationId xmlns:p14="http://schemas.microsoft.com/office/powerpoint/2010/main" val="364811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62FCF-AD4D-C64A-DA99-7963A401BA34}"/>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F097A9D2-67BB-757A-7A86-8E6A943BB2F0}"/>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6A6C86AD-2A24-0E11-543C-AE579FF12785}"/>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880EE50A-E586-B6F4-727C-4E8089A7AD33}"/>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5</a:t>
              </a:fld>
              <a:endParaRPr lang="en" sz="3600" dirty="0">
                <a:solidFill>
                  <a:schemeClr val="bg1"/>
                </a:solidFill>
              </a:endParaRPr>
            </a:p>
          </p:txBody>
        </p:sp>
      </p:grpSp>
      <p:sp>
        <p:nvSpPr>
          <p:cNvPr id="7" name="Title 1">
            <a:extLst>
              <a:ext uri="{FF2B5EF4-FFF2-40B4-BE49-F238E27FC236}">
                <a16:creationId xmlns:a16="http://schemas.microsoft.com/office/drawing/2014/main" id="{B620ABBE-6C82-233D-D2E2-E674CFF9AD29}"/>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監視モデル</a:t>
            </a:r>
          </a:p>
        </p:txBody>
      </p:sp>
      <p:sp>
        <p:nvSpPr>
          <p:cNvPr id="8" name="Text Placeholder 2">
            <a:extLst>
              <a:ext uri="{FF2B5EF4-FFF2-40B4-BE49-F238E27FC236}">
                <a16:creationId xmlns:a16="http://schemas.microsoft.com/office/drawing/2014/main" id="{7BA7F92E-17CB-A237-68B1-6AA8E44CD667}"/>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pic>
        <p:nvPicPr>
          <p:cNvPr id="26" name="図 25">
            <a:extLst>
              <a:ext uri="{FF2B5EF4-FFF2-40B4-BE49-F238E27FC236}">
                <a16:creationId xmlns:a16="http://schemas.microsoft.com/office/drawing/2014/main" id="{7E4A7E66-3FE1-70B5-2683-A1824DEED57D}"/>
              </a:ext>
            </a:extLst>
          </p:cNvPr>
          <p:cNvPicPr>
            <a:picLocks noChangeAspect="1"/>
          </p:cNvPicPr>
          <p:nvPr/>
        </p:nvPicPr>
        <p:blipFill>
          <a:blip r:embed="rId3"/>
          <a:stretch>
            <a:fillRect/>
          </a:stretch>
        </p:blipFill>
        <p:spPr>
          <a:xfrm>
            <a:off x="3190743" y="91781"/>
            <a:ext cx="5914548" cy="2025254"/>
          </a:xfrm>
          <a:prstGeom prst="rect">
            <a:avLst/>
          </a:prstGeom>
        </p:spPr>
      </p:pic>
      <p:sp>
        <p:nvSpPr>
          <p:cNvPr id="41" name="Oval 1">
            <a:extLst>
              <a:ext uri="{FF2B5EF4-FFF2-40B4-BE49-F238E27FC236}">
                <a16:creationId xmlns:a16="http://schemas.microsoft.com/office/drawing/2014/main" id="{D51CD876-9AE6-5D34-DA60-597468AEE3BA}"/>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r</a:t>
            </a:r>
            <a:r>
              <a:rPr lang="en-JP" sz="2000" b="1" dirty="0">
                <a:solidFill>
                  <a:schemeClr val="tx1"/>
                </a:solidFill>
              </a:rPr>
              <a:t>0</a:t>
            </a:r>
          </a:p>
        </p:txBody>
      </p:sp>
      <p:sp>
        <p:nvSpPr>
          <p:cNvPr id="59" name="Oval 16">
            <a:extLst>
              <a:ext uri="{FF2B5EF4-FFF2-40B4-BE49-F238E27FC236}">
                <a16:creationId xmlns:a16="http://schemas.microsoft.com/office/drawing/2014/main" id="{318D29A3-BBE0-8CFB-A0C3-EEAFF22FB007}"/>
              </a:ext>
            </a:extLst>
          </p:cNvPr>
          <p:cNvSpPr/>
          <p:nvPr/>
        </p:nvSpPr>
        <p:spPr>
          <a:xfrm>
            <a:off x="1876793" y="4735823"/>
            <a:ext cx="597466" cy="597466"/>
          </a:xfrm>
          <a:prstGeom prst="ellipse">
            <a:avLst/>
          </a:prstGeom>
          <a:solidFill>
            <a:srgbClr val="FFFF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-1</a:t>
            </a:r>
            <a:endParaRPr lang="en-JP" sz="2000" b="1" dirty="0">
              <a:solidFill>
                <a:schemeClr val="tx1"/>
              </a:solidFill>
            </a:endParaRPr>
          </a:p>
        </p:txBody>
      </p:sp>
      <p:sp>
        <p:nvSpPr>
          <p:cNvPr id="60" name="TextBox 64">
            <a:extLst>
              <a:ext uri="{FF2B5EF4-FFF2-40B4-BE49-F238E27FC236}">
                <a16:creationId xmlns:a16="http://schemas.microsoft.com/office/drawing/2014/main" id="{553FFDA1-6440-53CE-00DB-A5F92236EE15}"/>
              </a:ext>
            </a:extLst>
          </p:cNvPr>
          <p:cNvSpPr txBox="1"/>
          <p:nvPr/>
        </p:nvSpPr>
        <p:spPr>
          <a:xfrm>
            <a:off x="1485983" y="4645067"/>
            <a:ext cx="309700" cy="338554"/>
          </a:xfrm>
          <a:prstGeom prst="rect">
            <a:avLst/>
          </a:prstGeom>
          <a:noFill/>
        </p:spPr>
        <p:txBody>
          <a:bodyPr wrap="none" rtlCol="0">
            <a:spAutoFit/>
          </a:bodyPr>
          <a:lstStyle/>
          <a:p>
            <a:pPr algn="ctr"/>
            <a:r>
              <a:rPr lang="en-US" sz="1600" b="1" dirty="0"/>
              <a:t>d</a:t>
            </a:r>
            <a:endParaRPr lang="en-JP" sz="1600" b="1" dirty="0"/>
          </a:p>
        </p:txBody>
      </p:sp>
      <p:cxnSp>
        <p:nvCxnSpPr>
          <p:cNvPr id="61" name="Straight Arrow Connector 30">
            <a:extLst>
              <a:ext uri="{FF2B5EF4-FFF2-40B4-BE49-F238E27FC236}">
                <a16:creationId xmlns:a16="http://schemas.microsoft.com/office/drawing/2014/main" id="{D2097C67-C40B-3DC3-1F54-73E52C1FA46D}"/>
              </a:ext>
            </a:extLst>
          </p:cNvPr>
          <p:cNvCxnSpPr>
            <a:cxnSpLocks/>
            <a:stCxn id="41" idx="6"/>
            <a:endCxn id="59"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06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F883C-3BDB-C430-F6D5-B9D350674002}"/>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4939300-EB35-628D-8622-E9E2FA11AE73}"/>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184722DC-B3A5-1F91-0FA3-D252ADD0DF07}"/>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9761568A-E060-C935-BE29-EF734428C940}"/>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6</a:t>
              </a:fld>
              <a:endParaRPr lang="en" sz="3600" dirty="0">
                <a:solidFill>
                  <a:schemeClr val="bg1"/>
                </a:solidFill>
              </a:endParaRPr>
            </a:p>
          </p:txBody>
        </p:sp>
      </p:grpSp>
      <p:sp>
        <p:nvSpPr>
          <p:cNvPr id="7" name="Title 1">
            <a:extLst>
              <a:ext uri="{FF2B5EF4-FFF2-40B4-BE49-F238E27FC236}">
                <a16:creationId xmlns:a16="http://schemas.microsoft.com/office/drawing/2014/main" id="{510AC701-AB6B-2D5A-0B7C-F5226CE649D9}"/>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ゲーム空間</a:t>
            </a:r>
          </a:p>
        </p:txBody>
      </p:sp>
      <p:sp>
        <p:nvSpPr>
          <p:cNvPr id="8" name="Text Placeholder 2">
            <a:extLst>
              <a:ext uri="{FF2B5EF4-FFF2-40B4-BE49-F238E27FC236}">
                <a16:creationId xmlns:a16="http://schemas.microsoft.com/office/drawing/2014/main" id="{3258E89B-4190-E230-7FEE-1DE635C1F98F}"/>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pic>
        <p:nvPicPr>
          <p:cNvPr id="26" name="図 25">
            <a:extLst>
              <a:ext uri="{FF2B5EF4-FFF2-40B4-BE49-F238E27FC236}">
                <a16:creationId xmlns:a16="http://schemas.microsoft.com/office/drawing/2014/main" id="{9BFDBB78-0D7E-DFFF-81B3-92086D4FD33D}"/>
              </a:ext>
            </a:extLst>
          </p:cNvPr>
          <p:cNvPicPr>
            <a:picLocks noChangeAspect="1"/>
          </p:cNvPicPr>
          <p:nvPr/>
        </p:nvPicPr>
        <p:blipFill>
          <a:blip r:embed="rId2"/>
          <a:stretch>
            <a:fillRect/>
          </a:stretch>
        </p:blipFill>
        <p:spPr>
          <a:xfrm>
            <a:off x="3190743" y="91781"/>
            <a:ext cx="5914548" cy="2025254"/>
          </a:xfrm>
          <a:prstGeom prst="rect">
            <a:avLst/>
          </a:prstGeom>
        </p:spPr>
      </p:pic>
      <p:sp>
        <p:nvSpPr>
          <p:cNvPr id="41" name="Oval 1">
            <a:extLst>
              <a:ext uri="{FF2B5EF4-FFF2-40B4-BE49-F238E27FC236}">
                <a16:creationId xmlns:a16="http://schemas.microsoft.com/office/drawing/2014/main" id="{5B48A2F7-3508-890D-92AA-C3345890FA5E}"/>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51" name="Oval 2">
            <a:extLst>
              <a:ext uri="{FF2B5EF4-FFF2-40B4-BE49-F238E27FC236}">
                <a16:creationId xmlns:a16="http://schemas.microsoft.com/office/drawing/2014/main" id="{5F91676A-68E4-5529-7264-E3254614EACD}"/>
              </a:ext>
            </a:extLst>
          </p:cNvPr>
          <p:cNvSpPr/>
          <p:nvPr/>
        </p:nvSpPr>
        <p:spPr>
          <a:xfrm>
            <a:off x="1876793" y="4026641"/>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3" name="Oval 8">
            <a:extLst>
              <a:ext uri="{FF2B5EF4-FFF2-40B4-BE49-F238E27FC236}">
                <a16:creationId xmlns:a16="http://schemas.microsoft.com/office/drawing/2014/main" id="{E3006676-29BE-4707-39EE-5E4B8B0D1401}"/>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4" name="Oval 16">
            <a:extLst>
              <a:ext uri="{FF2B5EF4-FFF2-40B4-BE49-F238E27FC236}">
                <a16:creationId xmlns:a16="http://schemas.microsoft.com/office/drawing/2014/main" id="{6A7D5AE5-04F8-9948-336B-E71E069E65BF}"/>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cxnSp>
        <p:nvCxnSpPr>
          <p:cNvPr id="56" name="Straight Arrow Connector 30">
            <a:extLst>
              <a:ext uri="{FF2B5EF4-FFF2-40B4-BE49-F238E27FC236}">
                <a16:creationId xmlns:a16="http://schemas.microsoft.com/office/drawing/2014/main" id="{DEFDCC4D-99D3-0C61-C8C3-09FD459238A7}"/>
              </a:ext>
            </a:extLst>
          </p:cNvPr>
          <p:cNvCxnSpPr>
            <a:cxnSpLocks/>
            <a:stCxn id="59" idx="6"/>
            <a:endCxn id="54" idx="2"/>
          </p:cNvCxnSpPr>
          <p:nvPr/>
        </p:nvCxnSpPr>
        <p:spPr>
          <a:xfrm>
            <a:off x="2474259" y="5034556"/>
            <a:ext cx="426321"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TextBox 64">
            <a:extLst>
              <a:ext uri="{FF2B5EF4-FFF2-40B4-BE49-F238E27FC236}">
                <a16:creationId xmlns:a16="http://schemas.microsoft.com/office/drawing/2014/main" id="{407DD96F-7284-A5E8-252A-5C8BF814E5EF}"/>
              </a:ext>
            </a:extLst>
          </p:cNvPr>
          <p:cNvSpPr txBox="1"/>
          <p:nvPr/>
        </p:nvSpPr>
        <p:spPr>
          <a:xfrm>
            <a:off x="1377281" y="3993858"/>
            <a:ext cx="504298" cy="338554"/>
          </a:xfrm>
          <a:prstGeom prst="rect">
            <a:avLst/>
          </a:prstGeom>
          <a:noFill/>
        </p:spPr>
        <p:txBody>
          <a:bodyPr wrap="square" rtlCol="0">
            <a:spAutoFit/>
          </a:bodyPr>
          <a:lstStyle/>
          <a:p>
            <a:pPr algn="ctr"/>
            <a:r>
              <a:rPr lang="en-US" sz="1600" b="1" dirty="0"/>
              <a:t>a</a:t>
            </a:r>
            <a:endParaRPr lang="en-JP" sz="1600" b="1" dirty="0"/>
          </a:p>
        </p:txBody>
      </p:sp>
      <p:sp>
        <p:nvSpPr>
          <p:cNvPr id="58" name="TextBox 64">
            <a:extLst>
              <a:ext uri="{FF2B5EF4-FFF2-40B4-BE49-F238E27FC236}">
                <a16:creationId xmlns:a16="http://schemas.microsoft.com/office/drawing/2014/main" id="{F572C0C7-BF6B-FB33-FC61-E72A73A06F1D}"/>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59" name="Oval 16">
            <a:extLst>
              <a:ext uri="{FF2B5EF4-FFF2-40B4-BE49-F238E27FC236}">
                <a16:creationId xmlns:a16="http://schemas.microsoft.com/office/drawing/2014/main" id="{ACD5E424-B6DE-D582-EABB-C695D4005AC9}"/>
              </a:ext>
            </a:extLst>
          </p:cNvPr>
          <p:cNvSpPr/>
          <p:nvPr/>
        </p:nvSpPr>
        <p:spPr>
          <a:xfrm>
            <a:off x="1876793"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60" name="TextBox 64">
            <a:extLst>
              <a:ext uri="{FF2B5EF4-FFF2-40B4-BE49-F238E27FC236}">
                <a16:creationId xmlns:a16="http://schemas.microsoft.com/office/drawing/2014/main" id="{8D734299-1ED3-786B-00DE-257D17CB6A14}"/>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t>b</a:t>
            </a:r>
            <a:endParaRPr lang="en-JP" sz="1600" b="1" dirty="0"/>
          </a:p>
        </p:txBody>
      </p:sp>
      <p:cxnSp>
        <p:nvCxnSpPr>
          <p:cNvPr id="61" name="Straight Arrow Connector 30">
            <a:extLst>
              <a:ext uri="{FF2B5EF4-FFF2-40B4-BE49-F238E27FC236}">
                <a16:creationId xmlns:a16="http://schemas.microsoft.com/office/drawing/2014/main" id="{7ED885C7-395A-378C-9167-45AB14C37DAC}"/>
              </a:ext>
            </a:extLst>
          </p:cNvPr>
          <p:cNvCxnSpPr>
            <a:cxnSpLocks/>
            <a:stCxn id="41" idx="6"/>
            <a:endCxn id="59"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15">
            <a:extLst>
              <a:ext uri="{FF2B5EF4-FFF2-40B4-BE49-F238E27FC236}">
                <a16:creationId xmlns:a16="http://schemas.microsoft.com/office/drawing/2014/main" id="{F0FA106B-1E40-E224-FC5E-7F5788A43567}"/>
              </a:ext>
            </a:extLst>
          </p:cNvPr>
          <p:cNvCxnSpPr>
            <a:cxnSpLocks/>
            <a:stCxn id="41" idx="7"/>
            <a:endCxn id="51" idx="2"/>
          </p:cNvCxnSpPr>
          <p:nvPr/>
        </p:nvCxnSpPr>
        <p:spPr>
          <a:xfrm rot="5400000" flipH="1" flipV="1">
            <a:off x="1370262" y="4318087"/>
            <a:ext cx="499244"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Elbow Connector 15">
            <a:extLst>
              <a:ext uri="{FF2B5EF4-FFF2-40B4-BE49-F238E27FC236}">
                <a16:creationId xmlns:a16="http://schemas.microsoft.com/office/drawing/2014/main" id="{630A3BDA-1D1B-0FB2-F597-E810A18376C1}"/>
              </a:ext>
            </a:extLst>
          </p:cNvPr>
          <p:cNvCxnSpPr>
            <a:cxnSpLocks/>
            <a:stCxn id="41" idx="5"/>
            <a:endCxn id="53"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Elbow Connector 15">
            <a:extLst>
              <a:ext uri="{FF2B5EF4-FFF2-40B4-BE49-F238E27FC236}">
                <a16:creationId xmlns:a16="http://schemas.microsoft.com/office/drawing/2014/main" id="{45EBA566-E1C3-E506-E2FD-A7F51B515E11}"/>
              </a:ext>
            </a:extLst>
          </p:cNvPr>
          <p:cNvCxnSpPr>
            <a:cxnSpLocks/>
            <a:stCxn id="53" idx="6"/>
            <a:endCxn id="54"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64">
            <a:extLst>
              <a:ext uri="{FF2B5EF4-FFF2-40B4-BE49-F238E27FC236}">
                <a16:creationId xmlns:a16="http://schemas.microsoft.com/office/drawing/2014/main" id="{8AF3F15D-8E0C-6CE1-3977-82916870DD1C}"/>
              </a:ext>
            </a:extLst>
          </p:cNvPr>
          <p:cNvSpPr txBox="1"/>
          <p:nvPr/>
        </p:nvSpPr>
        <p:spPr>
          <a:xfrm>
            <a:off x="2431460" y="4706711"/>
            <a:ext cx="504298" cy="338554"/>
          </a:xfrm>
          <a:prstGeom prst="rect">
            <a:avLst/>
          </a:prstGeom>
          <a:noFill/>
        </p:spPr>
        <p:txBody>
          <a:bodyPr wrap="square" rtlCol="0">
            <a:spAutoFit/>
          </a:bodyPr>
          <a:lstStyle/>
          <a:p>
            <a:pPr algn="ctr"/>
            <a:r>
              <a:rPr lang="en-US" sz="1600" b="1" dirty="0"/>
              <a:t>e</a:t>
            </a:r>
            <a:endParaRPr lang="en-JP" sz="1600" b="1" dirty="0"/>
          </a:p>
        </p:txBody>
      </p:sp>
      <p:sp>
        <p:nvSpPr>
          <p:cNvPr id="73" name="TextBox 64">
            <a:extLst>
              <a:ext uri="{FF2B5EF4-FFF2-40B4-BE49-F238E27FC236}">
                <a16:creationId xmlns:a16="http://schemas.microsoft.com/office/drawing/2014/main" id="{76D8BCF5-E416-5C81-9F43-76806157A22D}"/>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74" name="Oval 16">
            <a:extLst>
              <a:ext uri="{FF2B5EF4-FFF2-40B4-BE49-F238E27FC236}">
                <a16:creationId xmlns:a16="http://schemas.microsoft.com/office/drawing/2014/main" id="{78E03FE7-727A-D957-01B5-A1983275AE10}"/>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78" name="TextBox 64">
            <a:extLst>
              <a:ext uri="{FF2B5EF4-FFF2-40B4-BE49-F238E27FC236}">
                <a16:creationId xmlns:a16="http://schemas.microsoft.com/office/drawing/2014/main" id="{75A7EF73-3104-F51A-C1E2-47F403C83D0A}"/>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sp>
        <p:nvSpPr>
          <p:cNvPr id="80" name="Oval 2">
            <a:extLst>
              <a:ext uri="{FF2B5EF4-FFF2-40B4-BE49-F238E27FC236}">
                <a16:creationId xmlns:a16="http://schemas.microsoft.com/office/drawing/2014/main" id="{5538C3C8-936A-1329-1E23-B37E8D5E5D70}"/>
              </a:ext>
            </a:extLst>
          </p:cNvPr>
          <p:cNvSpPr/>
          <p:nvPr/>
        </p:nvSpPr>
        <p:spPr>
          <a:xfrm>
            <a:off x="2900580" y="4024755"/>
            <a:ext cx="597466" cy="597466"/>
          </a:xfrm>
          <a:prstGeom prst="ellipse">
            <a:avLst/>
          </a:prstGeom>
          <a:solidFill>
            <a:srgbClr val="FFFF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(-1)</a:t>
            </a:r>
            <a:endParaRPr lang="en-JP" altLang="ja-JP" sz="1600" b="1" dirty="0">
              <a:solidFill>
                <a:schemeClr val="tx1"/>
              </a:solidFill>
            </a:endParaRPr>
          </a:p>
        </p:txBody>
      </p:sp>
      <p:cxnSp>
        <p:nvCxnSpPr>
          <p:cNvPr id="81" name="Straight Arrow Connector 30">
            <a:extLst>
              <a:ext uri="{FF2B5EF4-FFF2-40B4-BE49-F238E27FC236}">
                <a16:creationId xmlns:a16="http://schemas.microsoft.com/office/drawing/2014/main" id="{A4404597-CF15-2E1E-8F1C-1551AAAE0CA7}"/>
              </a:ext>
            </a:extLst>
          </p:cNvPr>
          <p:cNvCxnSpPr>
            <a:cxnSpLocks/>
            <a:endCxn id="74"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30">
            <a:extLst>
              <a:ext uri="{FF2B5EF4-FFF2-40B4-BE49-F238E27FC236}">
                <a16:creationId xmlns:a16="http://schemas.microsoft.com/office/drawing/2014/main" id="{E3ECD401-0297-A965-5167-09E0DD35E11B}"/>
              </a:ext>
            </a:extLst>
          </p:cNvPr>
          <p:cNvCxnSpPr>
            <a:cxnSpLocks/>
            <a:stCxn id="51" idx="6"/>
            <a:endCxn id="80" idx="2"/>
          </p:cNvCxnSpPr>
          <p:nvPr/>
        </p:nvCxnSpPr>
        <p:spPr>
          <a:xfrm flipV="1">
            <a:off x="2474259" y="4323488"/>
            <a:ext cx="426321" cy="1886"/>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89" name="TextBox 64">
            <a:extLst>
              <a:ext uri="{FF2B5EF4-FFF2-40B4-BE49-F238E27FC236}">
                <a16:creationId xmlns:a16="http://schemas.microsoft.com/office/drawing/2014/main" id="{C0EBD18C-6C28-3F8B-CD63-E868B42CBB06}"/>
              </a:ext>
            </a:extLst>
          </p:cNvPr>
          <p:cNvSpPr txBox="1"/>
          <p:nvPr/>
        </p:nvSpPr>
        <p:spPr>
          <a:xfrm>
            <a:off x="2431460" y="3973806"/>
            <a:ext cx="504298" cy="338554"/>
          </a:xfrm>
          <a:prstGeom prst="rect">
            <a:avLst/>
          </a:prstGeom>
          <a:noFill/>
        </p:spPr>
        <p:txBody>
          <a:bodyPr wrap="square" rtlCol="0">
            <a:spAutoFit/>
          </a:bodyPr>
          <a:lstStyle/>
          <a:p>
            <a:pPr algn="ctr"/>
            <a:r>
              <a:rPr lang="en-US" sz="1600" b="1" dirty="0"/>
              <a:t>d</a:t>
            </a:r>
            <a:endParaRPr lang="en-JP" sz="1600" b="1" dirty="0"/>
          </a:p>
        </p:txBody>
      </p:sp>
    </p:spTree>
    <p:extLst>
      <p:ext uri="{BB962C8B-B14F-4D97-AF65-F5344CB8AC3E}">
        <p14:creationId xmlns:p14="http://schemas.microsoft.com/office/powerpoint/2010/main" val="295830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C3716-9BF8-3042-DE3F-21946EBFE26D}"/>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2D2E010-67FC-40AF-AF7D-4AE4B7E97B39}"/>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382FDD43-2042-80DA-4931-00D67F72ED12}"/>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77F9C70C-0A55-9F01-36A4-50F051739219}"/>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7</a:t>
              </a:fld>
              <a:endParaRPr lang="en" sz="3600" dirty="0">
                <a:solidFill>
                  <a:schemeClr val="bg1"/>
                </a:solidFill>
              </a:endParaRPr>
            </a:p>
          </p:txBody>
        </p:sp>
      </p:grpSp>
      <p:sp>
        <p:nvSpPr>
          <p:cNvPr id="7" name="Title 1">
            <a:extLst>
              <a:ext uri="{FF2B5EF4-FFF2-40B4-BE49-F238E27FC236}">
                <a16:creationId xmlns:a16="http://schemas.microsoft.com/office/drawing/2014/main" id="{E7CC17BF-25A9-463E-4249-9AC9FF172225}"/>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制御器</a:t>
            </a:r>
          </a:p>
        </p:txBody>
      </p:sp>
      <p:sp>
        <p:nvSpPr>
          <p:cNvPr id="8" name="Text Placeholder 2">
            <a:extLst>
              <a:ext uri="{FF2B5EF4-FFF2-40B4-BE49-F238E27FC236}">
                <a16:creationId xmlns:a16="http://schemas.microsoft.com/office/drawing/2014/main" id="{C514FAC6-26B8-9DA1-FE22-4F5BACC8EDF2}"/>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sp>
        <p:nvSpPr>
          <p:cNvPr id="20" name="Oval 1">
            <a:extLst>
              <a:ext uri="{FF2B5EF4-FFF2-40B4-BE49-F238E27FC236}">
                <a16:creationId xmlns:a16="http://schemas.microsoft.com/office/drawing/2014/main" id="{4722A778-F383-FDE9-9971-77AC034CB1C4}"/>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23" name="Oval 8">
            <a:extLst>
              <a:ext uri="{FF2B5EF4-FFF2-40B4-BE49-F238E27FC236}">
                <a16:creationId xmlns:a16="http://schemas.microsoft.com/office/drawing/2014/main" id="{769FA4E6-2400-D682-A3CD-8FDE27F7FB5F}"/>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24" name="Oval 16">
            <a:extLst>
              <a:ext uri="{FF2B5EF4-FFF2-40B4-BE49-F238E27FC236}">
                <a16:creationId xmlns:a16="http://schemas.microsoft.com/office/drawing/2014/main" id="{266E6378-CE0E-0E26-0803-C73C9D625848}"/>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cxnSp>
        <p:nvCxnSpPr>
          <p:cNvPr id="26" name="Straight Arrow Connector 30">
            <a:extLst>
              <a:ext uri="{FF2B5EF4-FFF2-40B4-BE49-F238E27FC236}">
                <a16:creationId xmlns:a16="http://schemas.microsoft.com/office/drawing/2014/main" id="{777AFF87-EAD6-16BD-B6BF-1E68602D6CEB}"/>
              </a:ext>
            </a:extLst>
          </p:cNvPr>
          <p:cNvCxnSpPr>
            <a:cxnSpLocks/>
            <a:stCxn id="37" idx="6"/>
            <a:endCxn id="24" idx="2"/>
          </p:cNvCxnSpPr>
          <p:nvPr/>
        </p:nvCxnSpPr>
        <p:spPr>
          <a:xfrm>
            <a:off x="2474259" y="5034556"/>
            <a:ext cx="426321"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64">
            <a:extLst>
              <a:ext uri="{FF2B5EF4-FFF2-40B4-BE49-F238E27FC236}">
                <a16:creationId xmlns:a16="http://schemas.microsoft.com/office/drawing/2014/main" id="{BECBA9DB-347A-E347-8822-4695577EC938}"/>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37" name="Oval 16">
            <a:extLst>
              <a:ext uri="{FF2B5EF4-FFF2-40B4-BE49-F238E27FC236}">
                <a16:creationId xmlns:a16="http://schemas.microsoft.com/office/drawing/2014/main" id="{8C996706-86B7-4A94-4419-0ECEDAA72BC7}"/>
              </a:ext>
            </a:extLst>
          </p:cNvPr>
          <p:cNvSpPr/>
          <p:nvPr/>
        </p:nvSpPr>
        <p:spPr>
          <a:xfrm>
            <a:off x="1876793"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40" name="TextBox 64">
            <a:extLst>
              <a:ext uri="{FF2B5EF4-FFF2-40B4-BE49-F238E27FC236}">
                <a16:creationId xmlns:a16="http://schemas.microsoft.com/office/drawing/2014/main" id="{FADFC921-EA41-489F-3447-55958AAE0345}"/>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t>b</a:t>
            </a:r>
            <a:endParaRPr lang="en-JP" sz="1600" b="1" dirty="0"/>
          </a:p>
        </p:txBody>
      </p:sp>
      <p:cxnSp>
        <p:nvCxnSpPr>
          <p:cNvPr id="41" name="Straight Arrow Connector 30">
            <a:extLst>
              <a:ext uri="{FF2B5EF4-FFF2-40B4-BE49-F238E27FC236}">
                <a16:creationId xmlns:a16="http://schemas.microsoft.com/office/drawing/2014/main" id="{4D960841-8DB8-817B-1944-A30F45FD96EE}"/>
              </a:ext>
            </a:extLst>
          </p:cNvPr>
          <p:cNvCxnSpPr>
            <a:cxnSpLocks/>
            <a:stCxn id="20" idx="6"/>
            <a:endCxn id="37"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15">
            <a:extLst>
              <a:ext uri="{FF2B5EF4-FFF2-40B4-BE49-F238E27FC236}">
                <a16:creationId xmlns:a16="http://schemas.microsoft.com/office/drawing/2014/main" id="{759CCAD7-EAAB-1591-BB1F-40E61B42C4CC}"/>
              </a:ext>
            </a:extLst>
          </p:cNvPr>
          <p:cNvCxnSpPr>
            <a:cxnSpLocks/>
            <a:stCxn id="20" idx="5"/>
            <a:endCxn id="23"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15">
            <a:extLst>
              <a:ext uri="{FF2B5EF4-FFF2-40B4-BE49-F238E27FC236}">
                <a16:creationId xmlns:a16="http://schemas.microsoft.com/office/drawing/2014/main" id="{F03DF44D-FEF0-592A-2129-00EDDF6DA3DD}"/>
              </a:ext>
            </a:extLst>
          </p:cNvPr>
          <p:cNvCxnSpPr>
            <a:cxnSpLocks/>
            <a:stCxn id="23" idx="6"/>
            <a:endCxn id="24"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64">
            <a:extLst>
              <a:ext uri="{FF2B5EF4-FFF2-40B4-BE49-F238E27FC236}">
                <a16:creationId xmlns:a16="http://schemas.microsoft.com/office/drawing/2014/main" id="{2D41B826-05AD-090F-2F69-CA7312E92BEE}"/>
              </a:ext>
            </a:extLst>
          </p:cNvPr>
          <p:cNvSpPr txBox="1"/>
          <p:nvPr/>
        </p:nvSpPr>
        <p:spPr>
          <a:xfrm>
            <a:off x="2431460" y="4706711"/>
            <a:ext cx="504298" cy="338554"/>
          </a:xfrm>
          <a:prstGeom prst="rect">
            <a:avLst/>
          </a:prstGeom>
          <a:noFill/>
        </p:spPr>
        <p:txBody>
          <a:bodyPr wrap="square" rtlCol="0">
            <a:spAutoFit/>
          </a:bodyPr>
          <a:lstStyle/>
          <a:p>
            <a:pPr algn="ctr"/>
            <a:r>
              <a:rPr lang="en-US" sz="1600" b="1" dirty="0"/>
              <a:t>e</a:t>
            </a:r>
            <a:endParaRPr lang="en-JP" sz="1600" b="1" dirty="0"/>
          </a:p>
        </p:txBody>
      </p:sp>
      <p:sp>
        <p:nvSpPr>
          <p:cNvPr id="57" name="TextBox 64">
            <a:extLst>
              <a:ext uri="{FF2B5EF4-FFF2-40B4-BE49-F238E27FC236}">
                <a16:creationId xmlns:a16="http://schemas.microsoft.com/office/drawing/2014/main" id="{38ECE294-CCB3-B5C4-D565-898324D0E6B8}"/>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58" name="Oval 16">
            <a:extLst>
              <a:ext uri="{FF2B5EF4-FFF2-40B4-BE49-F238E27FC236}">
                <a16:creationId xmlns:a16="http://schemas.microsoft.com/office/drawing/2014/main" id="{BF1C7CA6-A31A-7B44-EF50-82F56CF52A7B}"/>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9" name="TextBox 64">
            <a:extLst>
              <a:ext uri="{FF2B5EF4-FFF2-40B4-BE49-F238E27FC236}">
                <a16:creationId xmlns:a16="http://schemas.microsoft.com/office/drawing/2014/main" id="{20753146-415B-C77E-DBC1-E7F40A6F21DD}"/>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cxnSp>
        <p:nvCxnSpPr>
          <p:cNvPr id="61" name="Straight Arrow Connector 30">
            <a:extLst>
              <a:ext uri="{FF2B5EF4-FFF2-40B4-BE49-F238E27FC236}">
                <a16:creationId xmlns:a16="http://schemas.microsoft.com/office/drawing/2014/main" id="{551F710A-0494-7F1E-8073-1CDDD413AA4E}"/>
              </a:ext>
            </a:extLst>
          </p:cNvPr>
          <p:cNvCxnSpPr>
            <a:cxnSpLocks/>
            <a:endCxn id="58"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74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156BD-CA0C-62EB-9756-42513074ABC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DE664236-FDFC-8649-D50A-3070A8ADD65C}"/>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49ADF9A2-5922-943B-8F0A-5250BDBBFB7E}"/>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7E3361C9-59B0-C715-F6AB-5A2C910F877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8</a:t>
              </a:fld>
              <a:endParaRPr lang="en" sz="3600" dirty="0">
                <a:solidFill>
                  <a:schemeClr val="bg1"/>
                </a:solidFill>
              </a:endParaRPr>
            </a:p>
          </p:txBody>
        </p:sp>
      </p:grpSp>
      <p:sp>
        <p:nvSpPr>
          <p:cNvPr id="7" name="Title 1">
            <a:extLst>
              <a:ext uri="{FF2B5EF4-FFF2-40B4-BE49-F238E27FC236}">
                <a16:creationId xmlns:a16="http://schemas.microsoft.com/office/drawing/2014/main" id="{1E383CAB-D87B-6491-786D-CC1F0846986D}"/>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効率的な制御器</a:t>
            </a:r>
          </a:p>
        </p:txBody>
      </p:sp>
      <p:sp>
        <p:nvSpPr>
          <p:cNvPr id="8" name="Text Placeholder 2">
            <a:extLst>
              <a:ext uri="{FF2B5EF4-FFF2-40B4-BE49-F238E27FC236}">
                <a16:creationId xmlns:a16="http://schemas.microsoft.com/office/drawing/2014/main" id="{DC986D5D-252A-5D21-DB07-6AE16025507D}"/>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sp>
        <p:nvSpPr>
          <p:cNvPr id="20" name="Oval 1">
            <a:extLst>
              <a:ext uri="{FF2B5EF4-FFF2-40B4-BE49-F238E27FC236}">
                <a16:creationId xmlns:a16="http://schemas.microsoft.com/office/drawing/2014/main" id="{D5EF490A-798D-6CAE-7AF9-9DE8EE18721D}"/>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21" name="Oval 8">
            <a:extLst>
              <a:ext uri="{FF2B5EF4-FFF2-40B4-BE49-F238E27FC236}">
                <a16:creationId xmlns:a16="http://schemas.microsoft.com/office/drawing/2014/main" id="{A7FD141C-3903-8A92-0BC6-60E802708EDC}"/>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23" name="Oval 16">
            <a:extLst>
              <a:ext uri="{FF2B5EF4-FFF2-40B4-BE49-F238E27FC236}">
                <a16:creationId xmlns:a16="http://schemas.microsoft.com/office/drawing/2014/main" id="{A70ED7CB-7994-4A89-77B3-78B96AA260B4}"/>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26" name="TextBox 64">
            <a:extLst>
              <a:ext uri="{FF2B5EF4-FFF2-40B4-BE49-F238E27FC236}">
                <a16:creationId xmlns:a16="http://schemas.microsoft.com/office/drawing/2014/main" id="{2D1A291E-21C7-64B7-4E54-2FE308B1D596}"/>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cxnSp>
        <p:nvCxnSpPr>
          <p:cNvPr id="40" name="Elbow Connector 15">
            <a:extLst>
              <a:ext uri="{FF2B5EF4-FFF2-40B4-BE49-F238E27FC236}">
                <a16:creationId xmlns:a16="http://schemas.microsoft.com/office/drawing/2014/main" id="{C1C3F9E8-5F8E-CD24-BD0E-DFA901306A0B}"/>
              </a:ext>
            </a:extLst>
          </p:cNvPr>
          <p:cNvCxnSpPr>
            <a:cxnSpLocks/>
            <a:stCxn id="20" idx="5"/>
            <a:endCxn id="21"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Elbow Connector 15">
            <a:extLst>
              <a:ext uri="{FF2B5EF4-FFF2-40B4-BE49-F238E27FC236}">
                <a16:creationId xmlns:a16="http://schemas.microsoft.com/office/drawing/2014/main" id="{175E1D4F-A5A9-D136-DC4D-EAF52CE4C459}"/>
              </a:ext>
            </a:extLst>
          </p:cNvPr>
          <p:cNvCxnSpPr>
            <a:cxnSpLocks/>
            <a:stCxn id="21" idx="6"/>
            <a:endCxn id="23"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64">
            <a:extLst>
              <a:ext uri="{FF2B5EF4-FFF2-40B4-BE49-F238E27FC236}">
                <a16:creationId xmlns:a16="http://schemas.microsoft.com/office/drawing/2014/main" id="{8B0B7D3B-A769-0124-8E63-F0F01C060F1E}"/>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54" name="Oval 16">
            <a:extLst>
              <a:ext uri="{FF2B5EF4-FFF2-40B4-BE49-F238E27FC236}">
                <a16:creationId xmlns:a16="http://schemas.microsoft.com/office/drawing/2014/main" id="{30156831-7A43-9F5D-A9C1-C80B2A1750C9}"/>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6" name="TextBox 64">
            <a:extLst>
              <a:ext uri="{FF2B5EF4-FFF2-40B4-BE49-F238E27FC236}">
                <a16:creationId xmlns:a16="http://schemas.microsoft.com/office/drawing/2014/main" id="{34F81B6B-EAA0-FC5B-3B85-39737D8F8F51}"/>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cxnSp>
        <p:nvCxnSpPr>
          <p:cNvPr id="57" name="Straight Arrow Connector 30">
            <a:extLst>
              <a:ext uri="{FF2B5EF4-FFF2-40B4-BE49-F238E27FC236}">
                <a16:creationId xmlns:a16="http://schemas.microsoft.com/office/drawing/2014/main" id="{C30BBCDF-10AD-034D-FB5A-C68AD09F30B1}"/>
              </a:ext>
            </a:extLst>
          </p:cNvPr>
          <p:cNvCxnSpPr>
            <a:cxnSpLocks/>
            <a:endCxn id="54"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5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C05F7-2C6F-FC93-0A1F-7AF1B3EFAD93}"/>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B0AAB22-4B74-3125-8253-E96A639E6C49}"/>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746A1532-33B7-DE16-48BE-724A7F366066}"/>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E9166FFE-DA92-2B6D-8F36-93D5117D5C56}"/>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9</a:t>
              </a:fld>
              <a:endParaRPr lang="en" sz="3600" dirty="0">
                <a:solidFill>
                  <a:schemeClr val="bg1"/>
                </a:solidFill>
              </a:endParaRPr>
            </a:p>
          </p:txBody>
        </p:sp>
      </p:grpSp>
      <p:sp>
        <p:nvSpPr>
          <p:cNvPr id="7" name="Title 1">
            <a:extLst>
              <a:ext uri="{FF2B5EF4-FFF2-40B4-BE49-F238E27FC236}">
                <a16:creationId xmlns:a16="http://schemas.microsoft.com/office/drawing/2014/main" id="{DCFD5036-9918-30ED-798F-3AA5B3391B2F}"/>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ゲーム空間</a:t>
            </a:r>
          </a:p>
        </p:txBody>
      </p:sp>
      <p:sp>
        <p:nvSpPr>
          <p:cNvPr id="8" name="Text Placeholder 2">
            <a:extLst>
              <a:ext uri="{FF2B5EF4-FFF2-40B4-BE49-F238E27FC236}">
                <a16:creationId xmlns:a16="http://schemas.microsoft.com/office/drawing/2014/main" id="{F10A4329-C98B-DDE3-8BC1-21D0D57B4821}"/>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pic>
        <p:nvPicPr>
          <p:cNvPr id="26" name="図 25">
            <a:extLst>
              <a:ext uri="{FF2B5EF4-FFF2-40B4-BE49-F238E27FC236}">
                <a16:creationId xmlns:a16="http://schemas.microsoft.com/office/drawing/2014/main" id="{01FF3E46-4ACB-0A11-3E39-C0DD6642568D}"/>
              </a:ext>
            </a:extLst>
          </p:cNvPr>
          <p:cNvPicPr>
            <a:picLocks noChangeAspect="1"/>
          </p:cNvPicPr>
          <p:nvPr/>
        </p:nvPicPr>
        <p:blipFill>
          <a:blip r:embed="rId2"/>
          <a:stretch>
            <a:fillRect/>
          </a:stretch>
        </p:blipFill>
        <p:spPr>
          <a:xfrm>
            <a:off x="3190743" y="91781"/>
            <a:ext cx="5914548" cy="2025254"/>
          </a:xfrm>
          <a:prstGeom prst="rect">
            <a:avLst/>
          </a:prstGeom>
        </p:spPr>
      </p:pic>
      <p:sp>
        <p:nvSpPr>
          <p:cNvPr id="41" name="Oval 1">
            <a:extLst>
              <a:ext uri="{FF2B5EF4-FFF2-40B4-BE49-F238E27FC236}">
                <a16:creationId xmlns:a16="http://schemas.microsoft.com/office/drawing/2014/main" id="{4D508488-9B03-AFAB-3B58-EDB23155DE34}"/>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51" name="Oval 2">
            <a:extLst>
              <a:ext uri="{FF2B5EF4-FFF2-40B4-BE49-F238E27FC236}">
                <a16:creationId xmlns:a16="http://schemas.microsoft.com/office/drawing/2014/main" id="{F86E2AF5-D1F8-007F-182E-CB0DAB1DDE17}"/>
              </a:ext>
            </a:extLst>
          </p:cNvPr>
          <p:cNvSpPr/>
          <p:nvPr/>
        </p:nvSpPr>
        <p:spPr>
          <a:xfrm>
            <a:off x="1876793" y="4026641"/>
            <a:ext cx="597466" cy="597466"/>
          </a:xfrm>
          <a:prstGeom prst="ellipse">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bg1">
                    <a:lumMod val="85000"/>
                  </a:schemeClr>
                </a:solidFill>
              </a:rPr>
              <a:t>s</a:t>
            </a:r>
            <a:r>
              <a:rPr lang="en-JP" altLang="ja-JP" sz="1600" b="1" dirty="0">
                <a:solidFill>
                  <a:schemeClr val="bg1">
                    <a:lumMod val="85000"/>
                  </a:schemeClr>
                </a:solidFill>
              </a:rPr>
              <a:t>0</a:t>
            </a:r>
            <a:r>
              <a:rPr lang="en-US" altLang="ja-JP" sz="1600" b="1" dirty="0">
                <a:solidFill>
                  <a:schemeClr val="bg1">
                    <a:lumMod val="85000"/>
                  </a:schemeClr>
                </a:solidFill>
              </a:rPr>
              <a:t>,t0</a:t>
            </a:r>
            <a:br>
              <a:rPr lang="en-US" altLang="ja-JP" sz="1600" b="1" dirty="0">
                <a:solidFill>
                  <a:schemeClr val="bg1">
                    <a:lumMod val="85000"/>
                  </a:schemeClr>
                </a:solidFill>
              </a:rPr>
            </a:br>
            <a:r>
              <a:rPr lang="en-US" altLang="ja-JP" sz="1100" b="1" dirty="0">
                <a:solidFill>
                  <a:schemeClr val="bg1">
                    <a:lumMod val="85000"/>
                  </a:schemeClr>
                </a:solidFill>
              </a:rPr>
              <a:t>(r0)</a:t>
            </a:r>
            <a:endParaRPr lang="en-JP" altLang="ja-JP" sz="1600" b="1" dirty="0">
              <a:solidFill>
                <a:schemeClr val="bg1">
                  <a:lumMod val="85000"/>
                </a:schemeClr>
              </a:solidFill>
            </a:endParaRPr>
          </a:p>
        </p:txBody>
      </p:sp>
      <p:sp>
        <p:nvSpPr>
          <p:cNvPr id="53" name="Oval 8">
            <a:extLst>
              <a:ext uri="{FF2B5EF4-FFF2-40B4-BE49-F238E27FC236}">
                <a16:creationId xmlns:a16="http://schemas.microsoft.com/office/drawing/2014/main" id="{9D0F918A-0547-8F97-1DD5-9F279B030B77}"/>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4" name="Oval 16">
            <a:extLst>
              <a:ext uri="{FF2B5EF4-FFF2-40B4-BE49-F238E27FC236}">
                <a16:creationId xmlns:a16="http://schemas.microsoft.com/office/drawing/2014/main" id="{6267C68C-A8E5-2AA8-8656-6DB3EDC0D161}"/>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7" name="TextBox 64">
            <a:extLst>
              <a:ext uri="{FF2B5EF4-FFF2-40B4-BE49-F238E27FC236}">
                <a16:creationId xmlns:a16="http://schemas.microsoft.com/office/drawing/2014/main" id="{81502DFB-B60E-D9F0-9567-8566AC8F78C4}"/>
              </a:ext>
            </a:extLst>
          </p:cNvPr>
          <p:cNvSpPr txBox="1"/>
          <p:nvPr/>
        </p:nvSpPr>
        <p:spPr>
          <a:xfrm>
            <a:off x="1377281" y="3993858"/>
            <a:ext cx="504298" cy="338554"/>
          </a:xfrm>
          <a:prstGeom prst="rect">
            <a:avLst/>
          </a:prstGeom>
          <a:noFill/>
        </p:spPr>
        <p:txBody>
          <a:bodyPr wrap="square" rtlCol="0">
            <a:spAutoFit/>
          </a:bodyPr>
          <a:lstStyle/>
          <a:p>
            <a:pPr algn="ctr"/>
            <a:r>
              <a:rPr lang="en-US" sz="1600" b="1" dirty="0">
                <a:solidFill>
                  <a:schemeClr val="bg1">
                    <a:lumMod val="85000"/>
                  </a:schemeClr>
                </a:solidFill>
              </a:rPr>
              <a:t>a</a:t>
            </a:r>
            <a:endParaRPr lang="en-JP" sz="1600" b="1" dirty="0">
              <a:solidFill>
                <a:schemeClr val="bg1">
                  <a:lumMod val="85000"/>
                </a:schemeClr>
              </a:solidFill>
            </a:endParaRPr>
          </a:p>
        </p:txBody>
      </p:sp>
      <p:sp>
        <p:nvSpPr>
          <p:cNvPr id="58" name="TextBox 64">
            <a:extLst>
              <a:ext uri="{FF2B5EF4-FFF2-40B4-BE49-F238E27FC236}">
                <a16:creationId xmlns:a16="http://schemas.microsoft.com/office/drawing/2014/main" id="{CF9CDFFA-E158-13FD-2BB1-D4E69CB0A20C}"/>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59" name="Oval 16">
            <a:extLst>
              <a:ext uri="{FF2B5EF4-FFF2-40B4-BE49-F238E27FC236}">
                <a16:creationId xmlns:a16="http://schemas.microsoft.com/office/drawing/2014/main" id="{B8787CD5-9BF1-021B-927F-FFAA727F27A1}"/>
              </a:ext>
            </a:extLst>
          </p:cNvPr>
          <p:cNvSpPr/>
          <p:nvPr/>
        </p:nvSpPr>
        <p:spPr>
          <a:xfrm>
            <a:off x="1876793" y="4735823"/>
            <a:ext cx="597466" cy="597466"/>
          </a:xfrm>
          <a:prstGeom prst="ellipse">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bg1">
                    <a:lumMod val="85000"/>
                  </a:schemeClr>
                </a:solidFill>
              </a:rPr>
              <a:t>s</a:t>
            </a:r>
            <a:r>
              <a:rPr lang="en-JP" altLang="ja-JP" sz="1600" b="1" dirty="0">
                <a:solidFill>
                  <a:schemeClr val="bg1">
                    <a:lumMod val="85000"/>
                  </a:schemeClr>
                </a:solidFill>
              </a:rPr>
              <a:t>0</a:t>
            </a:r>
            <a:r>
              <a:rPr lang="en-US" altLang="ja-JP" sz="1600" b="1" dirty="0">
                <a:solidFill>
                  <a:schemeClr val="bg1">
                    <a:lumMod val="85000"/>
                  </a:schemeClr>
                </a:solidFill>
              </a:rPr>
              <a:t>,t0</a:t>
            </a:r>
            <a:br>
              <a:rPr lang="en-US" altLang="ja-JP" sz="1600" b="1" dirty="0">
                <a:solidFill>
                  <a:schemeClr val="bg1">
                    <a:lumMod val="85000"/>
                  </a:schemeClr>
                </a:solidFill>
              </a:rPr>
            </a:br>
            <a:r>
              <a:rPr lang="en-US" altLang="ja-JP" sz="1100" b="1" dirty="0">
                <a:solidFill>
                  <a:schemeClr val="bg1">
                    <a:lumMod val="85000"/>
                  </a:schemeClr>
                </a:solidFill>
              </a:rPr>
              <a:t>(r0)</a:t>
            </a:r>
            <a:endParaRPr lang="en-JP" altLang="ja-JP" sz="1600" b="1" dirty="0">
              <a:solidFill>
                <a:schemeClr val="bg1">
                  <a:lumMod val="85000"/>
                </a:schemeClr>
              </a:solidFill>
            </a:endParaRPr>
          </a:p>
        </p:txBody>
      </p:sp>
      <p:sp>
        <p:nvSpPr>
          <p:cNvPr id="60" name="TextBox 64">
            <a:extLst>
              <a:ext uri="{FF2B5EF4-FFF2-40B4-BE49-F238E27FC236}">
                <a16:creationId xmlns:a16="http://schemas.microsoft.com/office/drawing/2014/main" id="{CEB89AFA-9799-B88F-6D5B-E1771F640BD6}"/>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solidFill>
                  <a:schemeClr val="bg1">
                    <a:lumMod val="85000"/>
                  </a:schemeClr>
                </a:solidFill>
              </a:rPr>
              <a:t>b</a:t>
            </a:r>
            <a:endParaRPr lang="en-JP" sz="1600" b="1" dirty="0">
              <a:solidFill>
                <a:schemeClr val="bg1">
                  <a:lumMod val="85000"/>
                </a:schemeClr>
              </a:solidFill>
            </a:endParaRPr>
          </a:p>
        </p:txBody>
      </p:sp>
      <p:cxnSp>
        <p:nvCxnSpPr>
          <p:cNvPr id="61" name="Straight Arrow Connector 30">
            <a:extLst>
              <a:ext uri="{FF2B5EF4-FFF2-40B4-BE49-F238E27FC236}">
                <a16:creationId xmlns:a16="http://schemas.microsoft.com/office/drawing/2014/main" id="{7B34B324-B0FA-5B9A-8331-AEED5B89B785}"/>
              </a:ext>
            </a:extLst>
          </p:cNvPr>
          <p:cNvCxnSpPr>
            <a:cxnSpLocks/>
            <a:stCxn id="41" idx="6"/>
            <a:endCxn id="59" idx="2"/>
          </p:cNvCxnSpPr>
          <p:nvPr/>
        </p:nvCxnSpPr>
        <p:spPr>
          <a:xfrm flipV="1">
            <a:off x="1450472" y="5034556"/>
            <a:ext cx="426321" cy="1298"/>
          </a:xfrm>
          <a:prstGeom prst="straightConnector1">
            <a:avLst/>
          </a:prstGeom>
          <a:ln w="25400">
            <a:solidFill>
              <a:schemeClr val="bg1">
                <a:lumMod val="85000"/>
              </a:schemeClr>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15">
            <a:extLst>
              <a:ext uri="{FF2B5EF4-FFF2-40B4-BE49-F238E27FC236}">
                <a16:creationId xmlns:a16="http://schemas.microsoft.com/office/drawing/2014/main" id="{FC2DCA0B-1307-8A78-23A4-86643310AD6F}"/>
              </a:ext>
            </a:extLst>
          </p:cNvPr>
          <p:cNvCxnSpPr>
            <a:cxnSpLocks/>
            <a:stCxn id="41" idx="7"/>
            <a:endCxn id="51" idx="2"/>
          </p:cNvCxnSpPr>
          <p:nvPr/>
        </p:nvCxnSpPr>
        <p:spPr>
          <a:xfrm rot="5400000" flipH="1" flipV="1">
            <a:off x="1370262" y="4318087"/>
            <a:ext cx="499244" cy="513818"/>
          </a:xfrm>
          <a:prstGeom prst="bentConnector2">
            <a:avLst/>
          </a:prstGeom>
          <a:ln w="25400" cmpd="sng">
            <a:solidFill>
              <a:schemeClr val="bg1">
                <a:lumMod val="85000"/>
              </a:schemeClr>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Elbow Connector 15">
            <a:extLst>
              <a:ext uri="{FF2B5EF4-FFF2-40B4-BE49-F238E27FC236}">
                <a16:creationId xmlns:a16="http://schemas.microsoft.com/office/drawing/2014/main" id="{7064C0D4-CD46-564C-2CA7-3FA74A3BFCC8}"/>
              </a:ext>
            </a:extLst>
          </p:cNvPr>
          <p:cNvCxnSpPr>
            <a:cxnSpLocks/>
            <a:stCxn id="41" idx="5"/>
            <a:endCxn id="53"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Elbow Connector 15">
            <a:extLst>
              <a:ext uri="{FF2B5EF4-FFF2-40B4-BE49-F238E27FC236}">
                <a16:creationId xmlns:a16="http://schemas.microsoft.com/office/drawing/2014/main" id="{D2641697-A586-6E3A-DB6B-61D8E59F5DE3}"/>
              </a:ext>
            </a:extLst>
          </p:cNvPr>
          <p:cNvCxnSpPr>
            <a:cxnSpLocks/>
            <a:stCxn id="53" idx="6"/>
            <a:endCxn id="54"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64">
            <a:extLst>
              <a:ext uri="{FF2B5EF4-FFF2-40B4-BE49-F238E27FC236}">
                <a16:creationId xmlns:a16="http://schemas.microsoft.com/office/drawing/2014/main" id="{CD7FBCC6-CCD9-F49F-7546-4E3BA3608C33}"/>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74" name="Oval 16">
            <a:extLst>
              <a:ext uri="{FF2B5EF4-FFF2-40B4-BE49-F238E27FC236}">
                <a16:creationId xmlns:a16="http://schemas.microsoft.com/office/drawing/2014/main" id="{A8C0DA83-D887-43B1-7A63-679260C24AD9}"/>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78" name="TextBox 64">
            <a:extLst>
              <a:ext uri="{FF2B5EF4-FFF2-40B4-BE49-F238E27FC236}">
                <a16:creationId xmlns:a16="http://schemas.microsoft.com/office/drawing/2014/main" id="{7F46F168-52AD-22B1-F185-C8ECCD4D020B}"/>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sp>
        <p:nvSpPr>
          <p:cNvPr id="80" name="Oval 2">
            <a:extLst>
              <a:ext uri="{FF2B5EF4-FFF2-40B4-BE49-F238E27FC236}">
                <a16:creationId xmlns:a16="http://schemas.microsoft.com/office/drawing/2014/main" id="{F02A067F-E926-50BF-6CA9-D1FC9C40393A}"/>
              </a:ext>
            </a:extLst>
          </p:cNvPr>
          <p:cNvSpPr/>
          <p:nvPr/>
        </p:nvSpPr>
        <p:spPr>
          <a:xfrm>
            <a:off x="2900580" y="4024755"/>
            <a:ext cx="597466" cy="597466"/>
          </a:xfrm>
          <a:prstGeom prst="ellipse">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bg1">
                    <a:lumMod val="85000"/>
                  </a:schemeClr>
                </a:solidFill>
              </a:rPr>
              <a:t>s</a:t>
            </a:r>
            <a:r>
              <a:rPr lang="en-JP" altLang="ja-JP" sz="1600" b="1" dirty="0">
                <a:solidFill>
                  <a:schemeClr val="bg1">
                    <a:lumMod val="85000"/>
                  </a:schemeClr>
                </a:solidFill>
              </a:rPr>
              <a:t>0</a:t>
            </a:r>
            <a:r>
              <a:rPr lang="en-US" altLang="ja-JP" sz="1600" b="1" dirty="0">
                <a:solidFill>
                  <a:schemeClr val="bg1">
                    <a:lumMod val="85000"/>
                  </a:schemeClr>
                </a:solidFill>
              </a:rPr>
              <a:t>,t0</a:t>
            </a:r>
            <a:br>
              <a:rPr lang="en-US" altLang="ja-JP" sz="1600" b="1" dirty="0">
                <a:solidFill>
                  <a:schemeClr val="bg1">
                    <a:lumMod val="85000"/>
                  </a:schemeClr>
                </a:solidFill>
              </a:rPr>
            </a:br>
            <a:r>
              <a:rPr lang="en-US" altLang="ja-JP" sz="1100" b="1" dirty="0">
                <a:solidFill>
                  <a:schemeClr val="bg1">
                    <a:lumMod val="85000"/>
                  </a:schemeClr>
                </a:solidFill>
              </a:rPr>
              <a:t>(-1)</a:t>
            </a:r>
            <a:endParaRPr lang="en-JP" altLang="ja-JP" sz="1600" b="1" dirty="0">
              <a:solidFill>
                <a:schemeClr val="bg1">
                  <a:lumMod val="85000"/>
                </a:schemeClr>
              </a:solidFill>
            </a:endParaRPr>
          </a:p>
        </p:txBody>
      </p:sp>
      <p:cxnSp>
        <p:nvCxnSpPr>
          <p:cNvPr id="81" name="Straight Arrow Connector 30">
            <a:extLst>
              <a:ext uri="{FF2B5EF4-FFF2-40B4-BE49-F238E27FC236}">
                <a16:creationId xmlns:a16="http://schemas.microsoft.com/office/drawing/2014/main" id="{0CDE8F52-F628-4DC7-D577-93BAC600DBDC}"/>
              </a:ext>
            </a:extLst>
          </p:cNvPr>
          <p:cNvCxnSpPr>
            <a:cxnSpLocks/>
            <a:endCxn id="74"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30">
            <a:extLst>
              <a:ext uri="{FF2B5EF4-FFF2-40B4-BE49-F238E27FC236}">
                <a16:creationId xmlns:a16="http://schemas.microsoft.com/office/drawing/2014/main" id="{B1F40BD6-F0DF-03F6-01FE-C97CF54C428E}"/>
              </a:ext>
            </a:extLst>
          </p:cNvPr>
          <p:cNvCxnSpPr>
            <a:cxnSpLocks/>
            <a:stCxn id="51" idx="6"/>
            <a:endCxn id="80" idx="2"/>
          </p:cNvCxnSpPr>
          <p:nvPr/>
        </p:nvCxnSpPr>
        <p:spPr>
          <a:xfrm flipV="1">
            <a:off x="2474259" y="4323488"/>
            <a:ext cx="426321" cy="1886"/>
          </a:xfrm>
          <a:prstGeom prst="straightConnector1">
            <a:avLst/>
          </a:prstGeom>
          <a:ln w="25400">
            <a:solidFill>
              <a:schemeClr val="bg1">
                <a:lumMod val="85000"/>
              </a:schemeClr>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89" name="TextBox 64">
            <a:extLst>
              <a:ext uri="{FF2B5EF4-FFF2-40B4-BE49-F238E27FC236}">
                <a16:creationId xmlns:a16="http://schemas.microsoft.com/office/drawing/2014/main" id="{A3648FCF-CE46-148D-AE4F-23FD575368E0}"/>
              </a:ext>
            </a:extLst>
          </p:cNvPr>
          <p:cNvSpPr txBox="1"/>
          <p:nvPr/>
        </p:nvSpPr>
        <p:spPr>
          <a:xfrm>
            <a:off x="2431460" y="3973806"/>
            <a:ext cx="504298" cy="338554"/>
          </a:xfrm>
          <a:prstGeom prst="rect">
            <a:avLst/>
          </a:prstGeom>
          <a:noFill/>
        </p:spPr>
        <p:txBody>
          <a:bodyPr wrap="square" rtlCol="0">
            <a:spAutoFit/>
          </a:bodyPr>
          <a:lstStyle/>
          <a:p>
            <a:pPr algn="ctr"/>
            <a:r>
              <a:rPr lang="en-US" sz="1600" b="1" dirty="0">
                <a:solidFill>
                  <a:schemeClr val="bg1">
                    <a:lumMod val="85000"/>
                  </a:schemeClr>
                </a:solidFill>
              </a:rPr>
              <a:t>d</a:t>
            </a:r>
            <a:endParaRPr lang="en-JP" sz="1600" b="1" dirty="0">
              <a:solidFill>
                <a:schemeClr val="bg1">
                  <a:lumMod val="85000"/>
                </a:schemeClr>
              </a:solidFill>
            </a:endParaRPr>
          </a:p>
        </p:txBody>
      </p:sp>
    </p:spTree>
    <p:extLst>
      <p:ext uri="{BB962C8B-B14F-4D97-AF65-F5344CB8AC3E}">
        <p14:creationId xmlns:p14="http://schemas.microsoft.com/office/powerpoint/2010/main" val="427974059"/>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22019</TotalTime>
  <Words>512</Words>
  <Application>Microsoft Macintosh PowerPoint</Application>
  <PresentationFormat>画面に合わせる (4:3)</PresentationFormat>
  <Paragraphs>161</Paragraphs>
  <Slides>9</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Lato</vt:lpstr>
      <vt:lpstr>M+ 1c</vt:lpstr>
      <vt:lpstr>Raleway</vt:lpstr>
      <vt:lpstr>Arial</vt:lpstr>
      <vt:lpstr>Antonio template</vt:lpstr>
      <vt:lpstr>PowerPoint プレゼンテーション</vt:lpstr>
      <vt:lpstr>PowerPoint プレゼンテーション</vt:lpstr>
      <vt:lpstr>PowerPoint プレゼンテーション</vt:lpstr>
      <vt:lpstr>環境モデル</vt:lpstr>
      <vt:lpstr>監視モデル</vt:lpstr>
      <vt:lpstr>ゲーム空間</vt:lpstr>
      <vt:lpstr>制御器</vt:lpstr>
      <vt:lpstr>効率的な制御器</vt:lpstr>
      <vt:lpstr>ゲーム空間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YAMAUCHI Takuto</cp:lastModifiedBy>
  <cp:revision>687</cp:revision>
  <cp:lastPrinted>2024-01-12T00:21:52Z</cp:lastPrinted>
  <dcterms:modified xsi:type="dcterms:W3CDTF">2025-07-28T18:27:25Z</dcterms:modified>
</cp:coreProperties>
</file>