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11"/>
  </p:notesMasterIdLst>
  <p:sldIdLst>
    <p:sldId id="1301" r:id="rId2"/>
    <p:sldId id="1307" r:id="rId3"/>
    <p:sldId id="1308" r:id="rId4"/>
    <p:sldId id="911" r:id="rId5"/>
    <p:sldId id="1303" r:id="rId6"/>
    <p:sldId id="1304" r:id="rId7"/>
    <p:sldId id="1305" r:id="rId8"/>
    <p:sldId id="1306" r:id="rId9"/>
    <p:sldId id="1309" r:id="rId10"/>
  </p:sldIdLst>
  <p:sldSz cx="9144000" cy="6858000" type="screen4x3"/>
  <p:notesSz cx="6858000" cy="9144000"/>
  <p:embeddedFontLst>
    <p:embeddedFont>
      <p:font typeface="Lato" panose="020F0502020204030203" pitchFamily="34" charset="0"/>
      <p:regular r:id="rId12"/>
      <p:bold r:id="rId13"/>
      <p:italic r:id="rId14"/>
      <p:boldItalic r:id="rId15"/>
    </p:embeddedFont>
    <p:embeddedFont>
      <p:font typeface="M+ 1c" panose="020B0503020204020204" pitchFamily="34" charset="-128"/>
      <p:regular r:id="rId16"/>
      <p:bold r:id="rId17"/>
    </p:embeddedFont>
    <p:embeddedFont>
      <p:font typeface="Raleway"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0153"/>
    <a:srgbClr val="FF0000"/>
    <a:srgbClr val="FF9715"/>
    <a:srgbClr val="7ECFFE"/>
    <a:srgbClr val="2185C6"/>
    <a:srgbClr val="02FFFF"/>
    <a:srgbClr val="007FFF"/>
    <a:srgbClr val="667480"/>
    <a:srgbClr val="97ABBC"/>
    <a:srgbClr val="D5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E84A430-A3E9-4A01-B538-9D50A9DF71CD}">
  <a:tblStyle styleId="{EE84A430-A3E9-4A01-B538-9D50A9DF71CD}"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1"/>
    <p:restoredTop sz="86394"/>
  </p:normalViewPr>
  <p:slideViewPr>
    <p:cSldViewPr snapToGrid="0" snapToObjects="1">
      <p:cViewPr>
        <p:scale>
          <a:sx n="144" d="100"/>
          <a:sy n="144" d="100"/>
        </p:scale>
        <p:origin x="552" y="-80"/>
      </p:cViewPr>
      <p:guideLst/>
    </p:cSldViewPr>
  </p:slideViewPr>
  <p:outlineViewPr>
    <p:cViewPr>
      <p:scale>
        <a:sx n="20" d="100"/>
        <a:sy n="20"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snapToObjects="1">
      <p:cViewPr varScale="1">
        <p:scale>
          <a:sx n="120" d="100"/>
          <a:sy n="120" d="100"/>
        </p:scale>
        <p:origin x="426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185890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00FE5-604F-B1B8-CD82-F1A3FFAF3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C7F6A4-E8C7-2A92-1C99-73E328043A04}"/>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C6DC5713-592C-8C86-30EB-111697F3D7B4}"/>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1093794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5B808-AFA9-2076-CBD5-D3C34E8EDB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7ACAD-FF90-E313-D326-545AFC6796D8}"/>
              </a:ext>
            </a:extLst>
          </p:cNvPr>
          <p:cNvSpPr>
            <a:spLocks noGrp="1" noRot="1" noChangeAspect="1"/>
          </p:cNvSpPr>
          <p:nvPr>
            <p:ph type="sldImg"/>
          </p:nvPr>
        </p:nvSpPr>
        <p:spPr>
          <a:xfrm>
            <a:off x="1143000" y="685800"/>
            <a:ext cx="4572000" cy="3429000"/>
          </a:xfrm>
        </p:spPr>
      </p:sp>
      <p:sp>
        <p:nvSpPr>
          <p:cNvPr id="3" name="Notes Placeholder 2">
            <a:extLst>
              <a:ext uri="{FF2B5EF4-FFF2-40B4-BE49-F238E27FC236}">
                <a16:creationId xmlns:a16="http://schemas.microsoft.com/office/drawing/2014/main" id="{40344A45-9107-8D95-A3AC-566A6B261DCC}"/>
              </a:ext>
            </a:extLst>
          </p:cNvPr>
          <p:cNvSpPr>
            <a:spLocks noGrp="1"/>
          </p:cNvSpPr>
          <p:nvPr>
            <p:ph type="body" idx="1"/>
          </p:nvPr>
        </p:nvSpPr>
        <p:spPr/>
        <p:txBody>
          <a:bodyPr/>
          <a:lstStyle/>
          <a:p>
            <a:r>
              <a:rPr lang="en-JP" dirty="0"/>
              <a:t>そのような安全性が保証された離散事象システムの要件定義で設計される動作仕様設計において，</a:t>
            </a:r>
          </a:p>
          <a:p>
            <a:r>
              <a:rPr lang="en-JP" dirty="0"/>
              <a:t>本研究のベース研究である「離散制御器合成」は利用されます．</a:t>
            </a:r>
          </a:p>
          <a:p>
            <a:endParaRPr lang="en-JP" dirty="0"/>
          </a:p>
          <a:p>
            <a:r>
              <a:rPr lang="en-JP" dirty="0"/>
              <a:t>要求分析において，システムと外部環境の相互作用を環境モデルとしてモデル化します．</a:t>
            </a:r>
          </a:p>
          <a:p>
            <a:r>
              <a:rPr lang="en-JP" dirty="0"/>
              <a:t>その後，モデル化された環境モデルにおいて必要となる安全性を分析し，監視モデルとしてモデル化します．</a:t>
            </a:r>
          </a:p>
          <a:p>
            <a:endParaRPr lang="en-JP" dirty="0"/>
          </a:p>
          <a:p>
            <a:r>
              <a:rPr lang="en-JP" dirty="0"/>
              <a:t>そして，用意された環境モデルと監視モデルを入力として離散制御器合成することで，安全性が保証された動作仕様である制御器を自動合成します．</a:t>
            </a:r>
          </a:p>
          <a:p>
            <a:r>
              <a:rPr lang="en-JP" dirty="0"/>
              <a:t>つまり，離散制御器合成は動作仕様設計において，要求仕様化と要求の検証プロセスを自動化する技術です．</a:t>
            </a:r>
          </a:p>
          <a:p>
            <a:endParaRPr lang="en-JP" dirty="0"/>
          </a:p>
          <a:p>
            <a:r>
              <a:rPr lang="en-JP" dirty="0"/>
              <a:t>この一連の流れを人数管理システムを用いて，説明します．</a:t>
            </a:r>
          </a:p>
        </p:txBody>
      </p:sp>
    </p:spTree>
    <p:extLst>
      <p:ext uri="{BB962C8B-B14F-4D97-AF65-F5344CB8AC3E}">
        <p14:creationId xmlns:p14="http://schemas.microsoft.com/office/powerpoint/2010/main" val="2586391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42083754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292575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6A46-CF47-9B45-B5DA-F02C44766F74}" type="datetimeFigureOut">
              <a:rPr lang="en-US" smtClean="0"/>
              <a:t>7/29/25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81603F-D4A7-9C4B-89CA-6D3ED9630C61}" type="slidenum">
              <a:rPr lang="en-US" smtClean="0"/>
              <a:t>‹#›</a:t>
            </a:fld>
            <a:endParaRPr lang="en-US"/>
          </a:p>
        </p:txBody>
      </p:sp>
    </p:spTree>
    <p:extLst>
      <p:ext uri="{BB962C8B-B14F-4D97-AF65-F5344CB8AC3E}">
        <p14:creationId xmlns:p14="http://schemas.microsoft.com/office/powerpoint/2010/main" val="74051331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893700" y="274650"/>
            <a:ext cx="6462600" cy="11430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1pPr>
            <a:lvl2pPr lvl="1">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2pPr>
            <a:lvl3pPr lvl="2">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3pPr>
            <a:lvl4pPr lvl="3">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4pPr>
            <a:lvl5pPr lvl="4">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5pPr>
            <a:lvl6pPr lvl="5">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6pPr>
            <a:lvl7pPr lvl="6">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7pPr>
            <a:lvl8pPr lvl="7">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8pPr>
            <a:lvl9pPr lvl="8">
              <a:spcBef>
                <a:spcPts val="0"/>
              </a:spcBef>
              <a:spcAft>
                <a:spcPts val="0"/>
              </a:spcAft>
              <a:buClr>
                <a:srgbClr val="97ABBC"/>
              </a:buClr>
              <a:buSzPts val="3600"/>
              <a:buFont typeface="Raleway"/>
              <a:buNone/>
              <a:defRPr sz="3600">
                <a:solidFill>
                  <a:srgbClr val="97ABBC"/>
                </a:solidFill>
                <a:latin typeface="Raleway"/>
                <a:ea typeface="Raleway"/>
                <a:cs typeface="Raleway"/>
                <a:sym typeface="Raleway"/>
              </a:defRPr>
            </a:lvl9pPr>
          </a:lstStyle>
          <a:p>
            <a:endParaRPr/>
          </a:p>
        </p:txBody>
      </p:sp>
      <p:sp>
        <p:nvSpPr>
          <p:cNvPr id="7" name="Shape 7"/>
          <p:cNvSpPr txBox="1">
            <a:spLocks noGrp="1"/>
          </p:cNvSpPr>
          <p:nvPr>
            <p:ph type="body" idx="1"/>
          </p:nvPr>
        </p:nvSpPr>
        <p:spPr>
          <a:xfrm>
            <a:off x="893700" y="1831450"/>
            <a:ext cx="6462600" cy="4736400"/>
          </a:xfrm>
          <a:prstGeom prst="rect">
            <a:avLst/>
          </a:prstGeom>
          <a:noFill/>
          <a:ln>
            <a:noFill/>
          </a:ln>
        </p:spPr>
        <p:txBody>
          <a:bodyPr spcFirstLastPara="1" wrap="square" lIns="91425" tIns="91425" rIns="91425" bIns="91425" anchor="t" anchorCtr="0"/>
          <a:lstStyle>
            <a:lvl1pPr marL="457200" lvl="0" indent="-419100">
              <a:spcBef>
                <a:spcPts val="600"/>
              </a:spcBef>
              <a:spcAft>
                <a:spcPts val="0"/>
              </a:spcAft>
              <a:buClr>
                <a:srgbClr val="677480"/>
              </a:buClr>
              <a:buSzPts val="3000"/>
              <a:buFont typeface="Lato"/>
              <a:buChar char="▷"/>
              <a:defRPr sz="3000">
                <a:solidFill>
                  <a:srgbClr val="677480"/>
                </a:solidFill>
                <a:latin typeface="Lato"/>
                <a:ea typeface="Lato"/>
                <a:cs typeface="Lato"/>
                <a:sym typeface="Lato"/>
              </a:defRPr>
            </a:lvl1pPr>
            <a:lvl2pPr marL="914400" lvl="1"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2pPr>
            <a:lvl3pPr marL="1371600" lvl="2" indent="-381000">
              <a:spcBef>
                <a:spcPts val="0"/>
              </a:spcBef>
              <a:spcAft>
                <a:spcPts val="0"/>
              </a:spcAft>
              <a:buClr>
                <a:srgbClr val="677480"/>
              </a:buClr>
              <a:buSzPts val="2400"/>
              <a:buFont typeface="Lato"/>
              <a:buChar char="■"/>
              <a:defRPr sz="2400">
                <a:solidFill>
                  <a:srgbClr val="677480"/>
                </a:solidFill>
                <a:latin typeface="Lato"/>
                <a:ea typeface="Lato"/>
                <a:cs typeface="Lato"/>
                <a:sym typeface="Lato"/>
              </a:defRPr>
            </a:lvl3pPr>
            <a:lvl4pPr marL="1828800" lvl="3"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4pPr>
            <a:lvl5pPr marL="2286000" lvl="4"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5pPr>
            <a:lvl6pPr marL="2743200" lvl="5"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6pPr>
            <a:lvl7pPr marL="3200400" lvl="6"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7pPr>
            <a:lvl8pPr marL="3657600" lvl="7"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8pPr>
            <a:lvl9pPr marL="4114800" lvl="8" indent="-342900">
              <a:spcBef>
                <a:spcPts val="0"/>
              </a:spcBef>
              <a:spcAft>
                <a:spcPts val="0"/>
              </a:spcAft>
              <a:buClr>
                <a:srgbClr val="677480"/>
              </a:buClr>
              <a:buSzPts val="1800"/>
              <a:buFont typeface="Lato"/>
              <a:buChar char="■"/>
              <a:defRPr sz="1800">
                <a:solidFill>
                  <a:srgbClr val="677480"/>
                </a:solidFill>
                <a:latin typeface="Lato"/>
                <a:ea typeface="Lato"/>
                <a:cs typeface="Lato"/>
                <a:sym typeface="Lato"/>
              </a:defRPr>
            </a:lvl9pPr>
          </a:lstStyle>
          <a:p>
            <a:endParaRPr/>
          </a:p>
        </p:txBody>
      </p:sp>
      <p:sp>
        <p:nvSpPr>
          <p:cNvPr id="8" name="Shape 8"/>
          <p:cNvSpPr txBox="1">
            <a:spLocks noGrp="1"/>
          </p:cNvSpPr>
          <p:nvPr>
            <p:ph type="sldNum" idx="12"/>
          </p:nvPr>
        </p:nvSpPr>
        <p:spPr>
          <a:xfrm>
            <a:off x="8480575" y="6364177"/>
            <a:ext cx="548700" cy="417900"/>
          </a:xfrm>
          <a:prstGeom prst="rect">
            <a:avLst/>
          </a:prstGeom>
          <a:noFill/>
          <a:ln>
            <a:noFill/>
          </a:ln>
        </p:spPr>
        <p:txBody>
          <a:bodyPr spcFirstLastPara="1" wrap="square" lIns="91425" tIns="91425" rIns="91425" bIns="91425" anchor="t" anchorCtr="0">
            <a:noAutofit/>
          </a:bodyPr>
          <a:lstStyle>
            <a:lvl1pPr lvl="0" algn="r">
              <a:buNone/>
              <a:defRPr sz="1300">
                <a:solidFill>
                  <a:srgbClr val="97ABBC"/>
                </a:solidFill>
                <a:latin typeface="Lato"/>
                <a:ea typeface="Lato"/>
                <a:cs typeface="Lato"/>
                <a:sym typeface="Lato"/>
              </a:defRPr>
            </a:lvl1pPr>
            <a:lvl2pPr lvl="1" algn="r">
              <a:buNone/>
              <a:defRPr sz="1300">
                <a:solidFill>
                  <a:srgbClr val="97ABBC"/>
                </a:solidFill>
                <a:latin typeface="Lato"/>
                <a:ea typeface="Lato"/>
                <a:cs typeface="Lato"/>
                <a:sym typeface="Lato"/>
              </a:defRPr>
            </a:lvl2pPr>
            <a:lvl3pPr lvl="2" algn="r">
              <a:buNone/>
              <a:defRPr sz="1300">
                <a:solidFill>
                  <a:srgbClr val="97ABBC"/>
                </a:solidFill>
                <a:latin typeface="Lato"/>
                <a:ea typeface="Lato"/>
                <a:cs typeface="Lato"/>
                <a:sym typeface="Lato"/>
              </a:defRPr>
            </a:lvl3pPr>
            <a:lvl4pPr lvl="3" algn="r">
              <a:buNone/>
              <a:defRPr sz="1300">
                <a:solidFill>
                  <a:srgbClr val="97ABBC"/>
                </a:solidFill>
                <a:latin typeface="Lato"/>
                <a:ea typeface="Lato"/>
                <a:cs typeface="Lato"/>
                <a:sym typeface="Lato"/>
              </a:defRPr>
            </a:lvl4pPr>
            <a:lvl5pPr lvl="4" algn="r">
              <a:buNone/>
              <a:defRPr sz="1300">
                <a:solidFill>
                  <a:srgbClr val="97ABBC"/>
                </a:solidFill>
                <a:latin typeface="Lato"/>
                <a:ea typeface="Lato"/>
                <a:cs typeface="Lato"/>
                <a:sym typeface="Lato"/>
              </a:defRPr>
            </a:lvl5pPr>
            <a:lvl6pPr lvl="5" algn="r">
              <a:buNone/>
              <a:defRPr sz="1300">
                <a:solidFill>
                  <a:srgbClr val="97ABBC"/>
                </a:solidFill>
                <a:latin typeface="Lato"/>
                <a:ea typeface="Lato"/>
                <a:cs typeface="Lato"/>
                <a:sym typeface="Lato"/>
              </a:defRPr>
            </a:lvl6pPr>
            <a:lvl7pPr lvl="6" algn="r">
              <a:buNone/>
              <a:defRPr sz="1300">
                <a:solidFill>
                  <a:srgbClr val="97ABBC"/>
                </a:solidFill>
                <a:latin typeface="Lato"/>
                <a:ea typeface="Lato"/>
                <a:cs typeface="Lato"/>
                <a:sym typeface="Lato"/>
              </a:defRPr>
            </a:lvl7pPr>
            <a:lvl8pPr lvl="7" algn="r">
              <a:buNone/>
              <a:defRPr sz="1300">
                <a:solidFill>
                  <a:srgbClr val="97ABBC"/>
                </a:solidFill>
                <a:latin typeface="Lato"/>
                <a:ea typeface="Lato"/>
                <a:cs typeface="Lato"/>
                <a:sym typeface="Lato"/>
              </a:defRPr>
            </a:lvl8pPr>
            <a:lvl9pPr lvl="8" algn="r">
              <a:buNone/>
              <a:defRPr sz="1300">
                <a:solidFill>
                  <a:srgbClr val="97ABBC"/>
                </a:solidFill>
                <a:latin typeface="Lato"/>
                <a:ea typeface="Lato"/>
                <a:cs typeface="Lato"/>
                <a:sym typeface="Lato"/>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11.png"/><Relationship Id="rId5" Type="http://schemas.openxmlformats.org/officeDocument/2006/relationships/image" Target="../media/image3.png"/><Relationship Id="rId10" Type="http://schemas.openxmlformats.org/officeDocument/2006/relationships/image" Target="../media/image10.png"/><Relationship Id="rId4" Type="http://schemas.openxmlformats.org/officeDocument/2006/relationships/image" Target="../media/image2.sv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A652AA32-56BD-664B-2DAB-D60A6AE4AB1F}"/>
              </a:ext>
            </a:extLst>
          </p:cNvPr>
          <p:cNvSpPr/>
          <p:nvPr/>
        </p:nvSpPr>
        <p:spPr>
          <a:xfrm>
            <a:off x="-317240" y="1065583"/>
            <a:ext cx="9787812" cy="579241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Rectangle 6">
            <a:extLst>
              <a:ext uri="{FF2B5EF4-FFF2-40B4-BE49-F238E27FC236}">
                <a16:creationId xmlns:a16="http://schemas.microsoft.com/office/drawing/2014/main" id="{0F5FD3B5-7BF5-E4BA-D52E-E765E13FA9B4}"/>
              </a:ext>
            </a:extLst>
          </p:cNvPr>
          <p:cNvSpPr/>
          <p:nvPr/>
        </p:nvSpPr>
        <p:spPr>
          <a:xfrm>
            <a:off x="1638496" y="3159998"/>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12" name="Rectangle 11">
            <a:extLst>
              <a:ext uri="{FF2B5EF4-FFF2-40B4-BE49-F238E27FC236}">
                <a16:creationId xmlns:a16="http://schemas.microsoft.com/office/drawing/2014/main" id="{CEEBCD35-F10D-7F38-9239-610323B653A7}"/>
              </a:ext>
            </a:extLst>
          </p:cNvPr>
          <p:cNvSpPr/>
          <p:nvPr/>
        </p:nvSpPr>
        <p:spPr>
          <a:xfrm>
            <a:off x="5722856" y="2516106"/>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sp>
        <p:nvSpPr>
          <p:cNvPr id="40" name="Rectangle 39">
            <a:extLst>
              <a:ext uri="{FF2B5EF4-FFF2-40B4-BE49-F238E27FC236}">
                <a16:creationId xmlns:a16="http://schemas.microsoft.com/office/drawing/2014/main" id="{50FBDDBB-46D4-D2CE-B103-4D69CE9C3F91}"/>
              </a:ext>
            </a:extLst>
          </p:cNvPr>
          <p:cNvSpPr/>
          <p:nvPr/>
        </p:nvSpPr>
        <p:spPr>
          <a:xfrm>
            <a:off x="1638496" y="1340498"/>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111" name="Rectangle 39">
            <a:extLst>
              <a:ext uri="{FF2B5EF4-FFF2-40B4-BE49-F238E27FC236}">
                <a16:creationId xmlns:a16="http://schemas.microsoft.com/office/drawing/2014/main" id="{7E78727E-8F7B-ABE6-F9D6-08F0FC1661A1}"/>
              </a:ext>
            </a:extLst>
          </p:cNvPr>
          <p:cNvSpPr/>
          <p:nvPr/>
        </p:nvSpPr>
        <p:spPr>
          <a:xfrm>
            <a:off x="3679597" y="2452024"/>
            <a:ext cx="1401345" cy="1010257"/>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ゲーム空間</a:t>
            </a:r>
            <a:endParaRPr lang="en-JP" sz="1000" dirty="0">
              <a:solidFill>
                <a:srgbClr val="000000"/>
              </a:solidFill>
            </a:endParaRPr>
          </a:p>
        </p:txBody>
      </p:sp>
      <p:sp>
        <p:nvSpPr>
          <p:cNvPr id="134" name="Rectangle 11">
            <a:extLst>
              <a:ext uri="{FF2B5EF4-FFF2-40B4-BE49-F238E27FC236}">
                <a16:creationId xmlns:a16="http://schemas.microsoft.com/office/drawing/2014/main" id="{349B8EB6-A716-7E00-E680-042C2762DE3C}"/>
              </a:ext>
            </a:extLst>
          </p:cNvPr>
          <p:cNvSpPr/>
          <p:nvPr/>
        </p:nvSpPr>
        <p:spPr>
          <a:xfrm>
            <a:off x="7793466" y="2507942"/>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1</a:t>
              </a:fld>
              <a:endParaRPr lang="en" sz="3600" dirty="0">
                <a:solidFill>
                  <a:schemeClr val="bg1"/>
                </a:solidFill>
              </a:endParaRPr>
            </a:p>
          </p:txBody>
        </p:sp>
      </p:grpSp>
      <p:sp>
        <p:nvSpPr>
          <p:cNvPr id="2" name="Rectangle 1">
            <a:extLst>
              <a:ext uri="{FF2B5EF4-FFF2-40B4-BE49-F238E27FC236}">
                <a16:creationId xmlns:a16="http://schemas.microsoft.com/office/drawing/2014/main" id="{C559DAF4-9275-29B9-AA5B-4609E9284553}"/>
              </a:ext>
            </a:extLst>
          </p:cNvPr>
          <p:cNvSpPr/>
          <p:nvPr/>
        </p:nvSpPr>
        <p:spPr>
          <a:xfrm>
            <a:off x="122959" y="1655680"/>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a:t>
            </a:r>
            <a:r>
              <a:rPr lang="en-JP" sz="1000" dirty="0">
                <a:solidFill>
                  <a:srgbClr val="000000"/>
                </a:solidFill>
              </a:rPr>
              <a:t>環境</a:t>
            </a:r>
          </a:p>
        </p:txBody>
      </p:sp>
      <p:sp>
        <p:nvSpPr>
          <p:cNvPr id="3" name="Rectangle 2">
            <a:extLst>
              <a:ext uri="{FF2B5EF4-FFF2-40B4-BE49-F238E27FC236}">
                <a16:creationId xmlns:a16="http://schemas.microsoft.com/office/drawing/2014/main" id="{5E090CDD-E72C-4698-B626-7D47F0836577}"/>
              </a:ext>
            </a:extLst>
          </p:cNvPr>
          <p:cNvSpPr/>
          <p:nvPr/>
        </p:nvSpPr>
        <p:spPr>
          <a:xfrm>
            <a:off x="122959" y="3025418"/>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動作仕様</a:t>
            </a:r>
            <a:endParaRPr lang="en-JP" sz="1000" dirty="0">
              <a:solidFill>
                <a:srgbClr val="000000"/>
              </a:solidFill>
            </a:endParaRPr>
          </a:p>
        </p:txBody>
      </p:sp>
      <p:sp>
        <p:nvSpPr>
          <p:cNvPr id="8" name="Chevron 7">
            <a:extLst>
              <a:ext uri="{FF2B5EF4-FFF2-40B4-BE49-F238E27FC236}">
                <a16:creationId xmlns:a16="http://schemas.microsoft.com/office/drawing/2014/main" id="{1EAFF70D-B2AF-380E-C338-12DB69116FE6}"/>
              </a:ext>
            </a:extLst>
          </p:cNvPr>
          <p:cNvSpPr/>
          <p:nvPr/>
        </p:nvSpPr>
        <p:spPr>
          <a:xfrm>
            <a:off x="1142270" y="1889314"/>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0" name="Chevron 9">
            <a:extLst>
              <a:ext uri="{FF2B5EF4-FFF2-40B4-BE49-F238E27FC236}">
                <a16:creationId xmlns:a16="http://schemas.microsoft.com/office/drawing/2014/main" id="{11E0A907-EB86-9780-03DF-51AE92FC98A8}"/>
              </a:ext>
            </a:extLst>
          </p:cNvPr>
          <p:cNvSpPr/>
          <p:nvPr/>
        </p:nvSpPr>
        <p:spPr>
          <a:xfrm>
            <a:off x="3108071" y="2754309"/>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並列</a:t>
            </a:r>
            <a:br>
              <a:rPr lang="en-US" altLang="ja-JP" sz="1000" dirty="0">
                <a:solidFill>
                  <a:schemeClr val="bg1"/>
                </a:solidFill>
              </a:rPr>
            </a:br>
            <a:r>
              <a:rPr lang="ja-JP" altLang="en-US" sz="1000" dirty="0">
                <a:solidFill>
                  <a:schemeClr val="bg1"/>
                </a:solidFill>
              </a:rPr>
              <a:t>合成</a:t>
            </a:r>
            <a:endParaRPr lang="en-JP" sz="1000" dirty="0">
              <a:solidFill>
                <a:schemeClr val="bg1"/>
              </a:solidFill>
            </a:endParaRPr>
          </a:p>
        </p:txBody>
      </p:sp>
      <p:cxnSp>
        <p:nvCxnSpPr>
          <p:cNvPr id="13" name="Straight Arrow Connector 12">
            <a:extLst>
              <a:ext uri="{FF2B5EF4-FFF2-40B4-BE49-F238E27FC236}">
                <a16:creationId xmlns:a16="http://schemas.microsoft.com/office/drawing/2014/main" id="{3683DCDA-68D2-C785-2883-A5296AAB8E91}"/>
              </a:ext>
            </a:extLst>
          </p:cNvPr>
          <p:cNvCxnSpPr>
            <a:cxnSpLocks/>
            <a:stCxn id="2" idx="3"/>
            <a:endCxn id="8" idx="1"/>
          </p:cNvCxnSpPr>
          <p:nvPr/>
        </p:nvCxnSpPr>
        <p:spPr>
          <a:xfrm>
            <a:off x="1037359" y="2112880"/>
            <a:ext cx="161701"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3DBD6E8-8199-41FB-7869-B8B6523A1612}"/>
              </a:ext>
            </a:extLst>
          </p:cNvPr>
          <p:cNvCxnSpPr>
            <a:cxnSpLocks/>
            <a:stCxn id="3" idx="3"/>
            <a:endCxn id="99" idx="1"/>
          </p:cNvCxnSpPr>
          <p:nvPr/>
        </p:nvCxnSpPr>
        <p:spPr>
          <a:xfrm flipV="1">
            <a:off x="1037359" y="3478491"/>
            <a:ext cx="161701"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6901A2B-3BAE-A9DA-E519-58C5D6A2A5EB}"/>
              </a:ext>
            </a:extLst>
          </p:cNvPr>
          <p:cNvCxnSpPr>
            <a:cxnSpLocks/>
            <a:stCxn id="8" idx="3"/>
            <a:endCxn id="40" idx="1"/>
          </p:cNvCxnSpPr>
          <p:nvPr/>
        </p:nvCxnSpPr>
        <p:spPr>
          <a:xfrm>
            <a:off x="1529780" y="2115431"/>
            <a:ext cx="108716" cy="73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06EC669-F382-C281-C903-E19C9DDE0AE2}"/>
              </a:ext>
            </a:extLst>
          </p:cNvPr>
          <p:cNvCxnSpPr>
            <a:cxnSpLocks/>
            <a:stCxn id="99" idx="3"/>
            <a:endCxn id="7" idx="1"/>
          </p:cNvCxnSpPr>
          <p:nvPr/>
        </p:nvCxnSpPr>
        <p:spPr>
          <a:xfrm>
            <a:off x="1529780" y="3478491"/>
            <a:ext cx="108716" cy="788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1D752EEC-06A0-CE9C-5DF6-32732D350A60}"/>
              </a:ext>
            </a:extLst>
          </p:cNvPr>
          <p:cNvCxnSpPr>
            <a:cxnSpLocks/>
            <a:stCxn id="40" idx="3"/>
            <a:endCxn id="10" idx="1"/>
          </p:cNvCxnSpPr>
          <p:nvPr/>
        </p:nvCxnSpPr>
        <p:spPr>
          <a:xfrm>
            <a:off x="2975742" y="2116163"/>
            <a:ext cx="193499" cy="840991"/>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1E8C22C1-126D-9E31-612D-DA793FD458D9}"/>
              </a:ext>
            </a:extLst>
          </p:cNvPr>
          <p:cNvCxnSpPr>
            <a:cxnSpLocks/>
            <a:stCxn id="7" idx="3"/>
            <a:endCxn id="10" idx="1"/>
          </p:cNvCxnSpPr>
          <p:nvPr/>
        </p:nvCxnSpPr>
        <p:spPr>
          <a:xfrm flipV="1">
            <a:off x="2975742" y="2957154"/>
            <a:ext cx="193499" cy="529217"/>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outline">
            <a:extLst>
              <a:ext uri="{FF2B5EF4-FFF2-40B4-BE49-F238E27FC236}">
                <a16:creationId xmlns:a16="http://schemas.microsoft.com/office/drawing/2014/main" id="{B436E799-49D3-F984-5180-56D039954F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8634" y="1655680"/>
            <a:ext cx="739785" cy="739785"/>
          </a:xfrm>
          <a:prstGeom prst="rect">
            <a:avLst/>
          </a:prstGeom>
        </p:spPr>
      </p:pic>
      <p:pic>
        <p:nvPicPr>
          <p:cNvPr id="39" name="Picture 38">
            <a:extLst>
              <a:ext uri="{FF2B5EF4-FFF2-40B4-BE49-F238E27FC236}">
                <a16:creationId xmlns:a16="http://schemas.microsoft.com/office/drawing/2014/main" id="{3B06BA09-47AB-A89B-964A-0FEA8A3A1162}"/>
              </a:ext>
            </a:extLst>
          </p:cNvPr>
          <p:cNvPicPr>
            <a:picLocks noChangeAspect="1"/>
          </p:cNvPicPr>
          <p:nvPr/>
        </p:nvPicPr>
        <p:blipFill rotWithShape="1">
          <a:blip r:embed="rId5"/>
          <a:srcRect l="17180" t="23691" r="26149" b="24016"/>
          <a:stretch/>
        </p:blipFill>
        <p:spPr>
          <a:xfrm rot="5400000">
            <a:off x="300681" y="3014014"/>
            <a:ext cx="565219" cy="738052"/>
          </a:xfrm>
          <a:prstGeom prst="rect">
            <a:avLst/>
          </a:prstGeom>
        </p:spPr>
      </p:pic>
      <p:grpSp>
        <p:nvGrpSpPr>
          <p:cNvPr id="46" name="Group 45">
            <a:extLst>
              <a:ext uri="{FF2B5EF4-FFF2-40B4-BE49-F238E27FC236}">
                <a16:creationId xmlns:a16="http://schemas.microsoft.com/office/drawing/2014/main" id="{D024828D-D111-A291-5450-A672F9BD1E5A}"/>
              </a:ext>
            </a:extLst>
          </p:cNvPr>
          <p:cNvGrpSpPr/>
          <p:nvPr/>
        </p:nvGrpSpPr>
        <p:grpSpPr>
          <a:xfrm>
            <a:off x="7302017" y="1268797"/>
            <a:ext cx="1921470" cy="773765"/>
            <a:chOff x="6977506" y="1053854"/>
            <a:chExt cx="1921470" cy="773765"/>
          </a:xfrm>
        </p:grpSpPr>
        <p:sp>
          <p:nvSpPr>
            <p:cNvPr id="47" name="Chevron 46">
              <a:extLst>
                <a:ext uri="{FF2B5EF4-FFF2-40B4-BE49-F238E27FC236}">
                  <a16:creationId xmlns:a16="http://schemas.microsoft.com/office/drawing/2014/main" id="{9C3783A3-F56C-05F4-6A5D-737C35698117}"/>
                </a:ext>
              </a:extLst>
            </p:cNvPr>
            <p:cNvSpPr/>
            <p:nvPr/>
          </p:nvSpPr>
          <p:spPr>
            <a:xfrm>
              <a:off x="7104837" y="1149631"/>
              <a:ext cx="491016" cy="256619"/>
            </a:xfrm>
            <a:prstGeom prst="chevron">
              <a:avLst>
                <a:gd name="adj" fmla="val 24154"/>
              </a:avLst>
            </a:prstGeom>
            <a:solidFill>
              <a:schemeClr val="bg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8" name="Chevron 47">
              <a:extLst>
                <a:ext uri="{FF2B5EF4-FFF2-40B4-BE49-F238E27FC236}">
                  <a16:creationId xmlns:a16="http://schemas.microsoft.com/office/drawing/2014/main" id="{A7E133AE-CD44-D11F-497B-AD824EAB4A2D}"/>
                </a:ext>
              </a:extLst>
            </p:cNvPr>
            <p:cNvSpPr/>
            <p:nvPr/>
          </p:nvSpPr>
          <p:spPr>
            <a:xfrm>
              <a:off x="7104837" y="1479227"/>
              <a:ext cx="491016" cy="256619"/>
            </a:xfrm>
            <a:prstGeom prst="chevron">
              <a:avLst>
                <a:gd name="adj" fmla="val 24154"/>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sz="1100" dirty="0">
                <a:solidFill>
                  <a:srgbClr val="000000"/>
                </a:solidFill>
              </a:endParaRPr>
            </a:p>
          </p:txBody>
        </p:sp>
        <p:sp>
          <p:nvSpPr>
            <p:cNvPr id="49" name="TextBox 48">
              <a:extLst>
                <a:ext uri="{FF2B5EF4-FFF2-40B4-BE49-F238E27FC236}">
                  <a16:creationId xmlns:a16="http://schemas.microsoft.com/office/drawing/2014/main" id="{EB2457EA-9F55-56E0-3529-96D3E83D4113}"/>
                </a:ext>
              </a:extLst>
            </p:cNvPr>
            <p:cNvSpPr txBox="1"/>
            <p:nvPr/>
          </p:nvSpPr>
          <p:spPr>
            <a:xfrm>
              <a:off x="7574823" y="1143895"/>
              <a:ext cx="1281120" cy="261610"/>
            </a:xfrm>
            <a:prstGeom prst="rect">
              <a:avLst/>
            </a:prstGeom>
            <a:noFill/>
          </p:spPr>
          <p:txBody>
            <a:bodyPr wrap="none" rtlCol="0">
              <a:spAutoFit/>
            </a:bodyPr>
            <a:lstStyle/>
            <a:p>
              <a:r>
                <a:rPr lang="en-JP" sz="1100" dirty="0"/>
                <a:t>･･･ 手動プロセス</a:t>
              </a:r>
            </a:p>
          </p:txBody>
        </p:sp>
        <p:sp>
          <p:nvSpPr>
            <p:cNvPr id="50" name="TextBox 49">
              <a:extLst>
                <a:ext uri="{FF2B5EF4-FFF2-40B4-BE49-F238E27FC236}">
                  <a16:creationId xmlns:a16="http://schemas.microsoft.com/office/drawing/2014/main" id="{C59CB285-A93F-4B24-0960-0947A725F351}"/>
                </a:ext>
              </a:extLst>
            </p:cNvPr>
            <p:cNvSpPr txBox="1"/>
            <p:nvPr/>
          </p:nvSpPr>
          <p:spPr>
            <a:xfrm>
              <a:off x="7574823" y="1468098"/>
              <a:ext cx="1281120" cy="261610"/>
            </a:xfrm>
            <a:prstGeom prst="rect">
              <a:avLst/>
            </a:prstGeom>
            <a:noFill/>
          </p:spPr>
          <p:txBody>
            <a:bodyPr wrap="none" rtlCol="0">
              <a:spAutoFit/>
            </a:bodyPr>
            <a:lstStyle/>
            <a:p>
              <a:r>
                <a:rPr lang="en-JP" sz="1100" dirty="0"/>
                <a:t>･･･ 自動プロセス</a:t>
              </a:r>
            </a:p>
          </p:txBody>
        </p:sp>
        <p:sp>
          <p:nvSpPr>
            <p:cNvPr id="51" name="Rectangle 50">
              <a:extLst>
                <a:ext uri="{FF2B5EF4-FFF2-40B4-BE49-F238E27FC236}">
                  <a16:creationId xmlns:a16="http://schemas.microsoft.com/office/drawing/2014/main" id="{7DB59B8C-B162-681C-9769-B313D34E159F}"/>
                </a:ext>
              </a:extLst>
            </p:cNvPr>
            <p:cNvSpPr/>
            <p:nvPr/>
          </p:nvSpPr>
          <p:spPr>
            <a:xfrm>
              <a:off x="6977506" y="1053854"/>
              <a:ext cx="1921470" cy="773765"/>
            </a:xfrm>
            <a:prstGeom prst="rect">
              <a:avLst/>
            </a:prstGeom>
            <a:noFill/>
            <a:ln w="12700" cap="sq" cmpd="thickThin">
              <a:solidFill>
                <a:srgbClr val="000000"/>
              </a:solidFill>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grpSp>
      <p:pic>
        <p:nvPicPr>
          <p:cNvPr id="53" name="図 52">
            <a:extLst>
              <a:ext uri="{FF2B5EF4-FFF2-40B4-BE49-F238E27FC236}">
                <a16:creationId xmlns:a16="http://schemas.microsoft.com/office/drawing/2014/main" id="{F470460B-3E75-AB8C-9F2A-6C6188EBCA7D}"/>
              </a:ext>
            </a:extLst>
          </p:cNvPr>
          <p:cNvPicPr>
            <a:picLocks noChangeAspect="1"/>
          </p:cNvPicPr>
          <p:nvPr/>
        </p:nvPicPr>
        <p:blipFill>
          <a:blip r:embed="rId6"/>
          <a:stretch>
            <a:fillRect/>
          </a:stretch>
        </p:blipFill>
        <p:spPr>
          <a:xfrm>
            <a:off x="1682843" y="1412281"/>
            <a:ext cx="1251438" cy="1226359"/>
          </a:xfrm>
          <a:prstGeom prst="rect">
            <a:avLst/>
          </a:prstGeom>
        </p:spPr>
      </p:pic>
      <p:pic>
        <p:nvPicPr>
          <p:cNvPr id="74" name="図 73">
            <a:extLst>
              <a:ext uri="{FF2B5EF4-FFF2-40B4-BE49-F238E27FC236}">
                <a16:creationId xmlns:a16="http://schemas.microsoft.com/office/drawing/2014/main" id="{8369ECD6-3F4D-B571-FA3D-C82B3CE56D99}"/>
              </a:ext>
            </a:extLst>
          </p:cNvPr>
          <p:cNvPicPr>
            <a:picLocks noChangeAspect="1"/>
          </p:cNvPicPr>
          <p:nvPr/>
        </p:nvPicPr>
        <p:blipFill>
          <a:blip r:embed="rId7"/>
          <a:stretch>
            <a:fillRect/>
          </a:stretch>
        </p:blipFill>
        <p:spPr>
          <a:xfrm>
            <a:off x="1977386" y="3275612"/>
            <a:ext cx="578200" cy="253995"/>
          </a:xfrm>
          <a:prstGeom prst="rect">
            <a:avLst/>
          </a:prstGeom>
        </p:spPr>
      </p:pic>
      <p:sp>
        <p:nvSpPr>
          <p:cNvPr id="99" name="Chevron 7">
            <a:extLst>
              <a:ext uri="{FF2B5EF4-FFF2-40B4-BE49-F238E27FC236}">
                <a16:creationId xmlns:a16="http://schemas.microsoft.com/office/drawing/2014/main" id="{7E3B0263-9E77-C041-C54E-D134EDE13B1C}"/>
              </a:ext>
            </a:extLst>
          </p:cNvPr>
          <p:cNvSpPr/>
          <p:nvPr/>
        </p:nvSpPr>
        <p:spPr>
          <a:xfrm>
            <a:off x="1142270" y="3252374"/>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pic>
        <p:nvPicPr>
          <p:cNvPr id="113" name="図 112">
            <a:extLst>
              <a:ext uri="{FF2B5EF4-FFF2-40B4-BE49-F238E27FC236}">
                <a16:creationId xmlns:a16="http://schemas.microsoft.com/office/drawing/2014/main" id="{AB1AF3FC-ECA8-3F6C-D294-DB0626543E4C}"/>
              </a:ext>
            </a:extLst>
          </p:cNvPr>
          <p:cNvPicPr>
            <a:picLocks noChangeAspect="1"/>
          </p:cNvPicPr>
          <p:nvPr/>
        </p:nvPicPr>
        <p:blipFill>
          <a:blip r:embed="rId8"/>
          <a:stretch>
            <a:fillRect/>
          </a:stretch>
        </p:blipFill>
        <p:spPr>
          <a:xfrm>
            <a:off x="3700008" y="2484832"/>
            <a:ext cx="1372878" cy="762710"/>
          </a:xfrm>
          <a:prstGeom prst="rect">
            <a:avLst/>
          </a:prstGeom>
        </p:spPr>
      </p:pic>
      <p:cxnSp>
        <p:nvCxnSpPr>
          <p:cNvPr id="114" name="Straight Arrow Connector 12">
            <a:extLst>
              <a:ext uri="{FF2B5EF4-FFF2-40B4-BE49-F238E27FC236}">
                <a16:creationId xmlns:a16="http://schemas.microsoft.com/office/drawing/2014/main" id="{2575DFBE-8E3E-22BC-CBA0-9A30F5F053AC}"/>
              </a:ext>
            </a:extLst>
          </p:cNvPr>
          <p:cNvCxnSpPr>
            <a:cxnSpLocks/>
            <a:stCxn id="10" idx="3"/>
            <a:endCxn id="111" idx="1"/>
          </p:cNvCxnSpPr>
          <p:nvPr/>
        </p:nvCxnSpPr>
        <p:spPr>
          <a:xfrm flipV="1">
            <a:off x="3576039" y="2957153"/>
            <a:ext cx="103558"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20" name="Chevron 9">
            <a:extLst>
              <a:ext uri="{FF2B5EF4-FFF2-40B4-BE49-F238E27FC236}">
                <a16:creationId xmlns:a16="http://schemas.microsoft.com/office/drawing/2014/main" id="{5568BB6A-30C4-DDAB-2DAB-1B26A080930A}"/>
              </a:ext>
            </a:extLst>
          </p:cNvPr>
          <p:cNvSpPr/>
          <p:nvPr/>
        </p:nvSpPr>
        <p:spPr>
          <a:xfrm>
            <a:off x="5133701" y="2754309"/>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動作仕様</a:t>
            </a:r>
            <a:endParaRPr lang="en-US" altLang="ja-JP" sz="700" dirty="0">
              <a:solidFill>
                <a:schemeClr val="bg1"/>
              </a:solidFill>
            </a:endParaRPr>
          </a:p>
          <a:p>
            <a:pPr algn="ctr"/>
            <a:r>
              <a:rPr lang="ja-JP" altLang="en-US" sz="1000" dirty="0">
                <a:solidFill>
                  <a:schemeClr val="bg1"/>
                </a:solidFill>
              </a:rPr>
              <a:t>分析</a:t>
            </a:r>
            <a:endParaRPr lang="en-JP" sz="1000" dirty="0">
              <a:solidFill>
                <a:schemeClr val="bg1"/>
              </a:solidFill>
            </a:endParaRPr>
          </a:p>
        </p:txBody>
      </p:sp>
      <p:cxnSp>
        <p:nvCxnSpPr>
          <p:cNvPr id="121" name="Straight Arrow Connector 12">
            <a:extLst>
              <a:ext uri="{FF2B5EF4-FFF2-40B4-BE49-F238E27FC236}">
                <a16:creationId xmlns:a16="http://schemas.microsoft.com/office/drawing/2014/main" id="{96FF59E2-35C7-1596-7E45-7ACB9C86F2D5}"/>
              </a:ext>
            </a:extLst>
          </p:cNvPr>
          <p:cNvCxnSpPr>
            <a:cxnSpLocks/>
            <a:stCxn id="111" idx="3"/>
            <a:endCxn id="120" idx="1"/>
          </p:cNvCxnSpPr>
          <p:nvPr/>
        </p:nvCxnSpPr>
        <p:spPr>
          <a:xfrm>
            <a:off x="5080942" y="2957153"/>
            <a:ext cx="113929"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
            <a:extLst>
              <a:ext uri="{FF2B5EF4-FFF2-40B4-BE49-F238E27FC236}">
                <a16:creationId xmlns:a16="http://schemas.microsoft.com/office/drawing/2014/main" id="{1276D92E-8D99-E785-6463-D72C7BE4620B}"/>
              </a:ext>
            </a:extLst>
          </p:cNvPr>
          <p:cNvCxnSpPr>
            <a:cxnSpLocks/>
            <a:stCxn id="120" idx="3"/>
            <a:endCxn id="12" idx="1"/>
          </p:cNvCxnSpPr>
          <p:nvPr/>
        </p:nvCxnSpPr>
        <p:spPr>
          <a:xfrm flipV="1">
            <a:off x="5601669" y="2957152"/>
            <a:ext cx="121187" cy="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27" name="図 126">
            <a:extLst>
              <a:ext uri="{FF2B5EF4-FFF2-40B4-BE49-F238E27FC236}">
                <a16:creationId xmlns:a16="http://schemas.microsoft.com/office/drawing/2014/main" id="{952ADCCE-017E-0723-3653-2AA4050BB95C}"/>
              </a:ext>
            </a:extLst>
          </p:cNvPr>
          <p:cNvPicPr>
            <a:picLocks noChangeAspect="1"/>
          </p:cNvPicPr>
          <p:nvPr/>
        </p:nvPicPr>
        <p:blipFill>
          <a:blip r:embed="rId9"/>
          <a:stretch>
            <a:fillRect/>
          </a:stretch>
        </p:blipFill>
        <p:spPr>
          <a:xfrm>
            <a:off x="5750207" y="2621718"/>
            <a:ext cx="1347688" cy="511192"/>
          </a:xfrm>
          <a:prstGeom prst="rect">
            <a:avLst/>
          </a:prstGeom>
        </p:spPr>
      </p:pic>
      <p:sp>
        <p:nvSpPr>
          <p:cNvPr id="131" name="Chevron 9">
            <a:extLst>
              <a:ext uri="{FF2B5EF4-FFF2-40B4-BE49-F238E27FC236}">
                <a16:creationId xmlns:a16="http://schemas.microsoft.com/office/drawing/2014/main" id="{38B95163-568A-C4DD-65DB-9E926291D45B}"/>
              </a:ext>
            </a:extLst>
          </p:cNvPr>
          <p:cNvSpPr/>
          <p:nvPr/>
        </p:nvSpPr>
        <p:spPr>
          <a:xfrm>
            <a:off x="7204311" y="2750007"/>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制御効率</a:t>
            </a:r>
            <a:br>
              <a:rPr lang="en-US" altLang="ja-JP" sz="1000" dirty="0">
                <a:solidFill>
                  <a:schemeClr val="bg1"/>
                </a:solidFill>
              </a:rPr>
            </a:br>
            <a:r>
              <a:rPr lang="ja-JP" altLang="en-US" sz="1000" dirty="0">
                <a:solidFill>
                  <a:schemeClr val="bg1"/>
                </a:solidFill>
              </a:rPr>
              <a:t>分析</a:t>
            </a:r>
            <a:endParaRPr lang="en-JP" sz="1000" dirty="0">
              <a:solidFill>
                <a:schemeClr val="bg1"/>
              </a:solidFill>
            </a:endParaRPr>
          </a:p>
        </p:txBody>
      </p:sp>
      <p:cxnSp>
        <p:nvCxnSpPr>
          <p:cNvPr id="132" name="Straight Arrow Connector 12">
            <a:extLst>
              <a:ext uri="{FF2B5EF4-FFF2-40B4-BE49-F238E27FC236}">
                <a16:creationId xmlns:a16="http://schemas.microsoft.com/office/drawing/2014/main" id="{8CE48B7C-9C2F-7060-9BCA-3C0BAD64BE04}"/>
              </a:ext>
            </a:extLst>
          </p:cNvPr>
          <p:cNvCxnSpPr>
            <a:cxnSpLocks/>
            <a:stCxn id="12" idx="3"/>
            <a:endCxn id="131" idx="1"/>
          </p:cNvCxnSpPr>
          <p:nvPr/>
        </p:nvCxnSpPr>
        <p:spPr>
          <a:xfrm flipV="1">
            <a:off x="7124201" y="2952852"/>
            <a:ext cx="141280" cy="430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2">
            <a:extLst>
              <a:ext uri="{FF2B5EF4-FFF2-40B4-BE49-F238E27FC236}">
                <a16:creationId xmlns:a16="http://schemas.microsoft.com/office/drawing/2014/main" id="{9FE01968-CD2D-EEF5-A02E-1BA1FB5438D4}"/>
              </a:ext>
            </a:extLst>
          </p:cNvPr>
          <p:cNvCxnSpPr>
            <a:cxnSpLocks/>
            <a:stCxn id="131" idx="3"/>
            <a:endCxn id="134" idx="1"/>
          </p:cNvCxnSpPr>
          <p:nvPr/>
        </p:nvCxnSpPr>
        <p:spPr>
          <a:xfrm flipV="1">
            <a:off x="7672279" y="2948988"/>
            <a:ext cx="121187" cy="3864"/>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36" name="図 135">
            <a:extLst>
              <a:ext uri="{FF2B5EF4-FFF2-40B4-BE49-F238E27FC236}">
                <a16:creationId xmlns:a16="http://schemas.microsoft.com/office/drawing/2014/main" id="{F9B8561C-FFBD-8425-DCD3-EEC15EC19339}"/>
              </a:ext>
            </a:extLst>
          </p:cNvPr>
          <p:cNvPicPr>
            <a:picLocks noChangeAspect="1"/>
          </p:cNvPicPr>
          <p:nvPr/>
        </p:nvPicPr>
        <p:blipFill>
          <a:blip r:embed="rId10"/>
          <a:stretch>
            <a:fillRect/>
          </a:stretch>
        </p:blipFill>
        <p:spPr>
          <a:xfrm>
            <a:off x="7827011" y="2602899"/>
            <a:ext cx="1334253" cy="501309"/>
          </a:xfrm>
          <a:prstGeom prst="rect">
            <a:avLst/>
          </a:prstGeom>
        </p:spPr>
      </p:pic>
      <p:sp>
        <p:nvSpPr>
          <p:cNvPr id="19" name="Rectangle 6">
            <a:extLst>
              <a:ext uri="{FF2B5EF4-FFF2-40B4-BE49-F238E27FC236}">
                <a16:creationId xmlns:a16="http://schemas.microsoft.com/office/drawing/2014/main" id="{C2CFBA00-3A81-2730-DA1A-792FA3BE4CE8}"/>
              </a:ext>
            </a:extLst>
          </p:cNvPr>
          <p:cNvSpPr/>
          <p:nvPr/>
        </p:nvSpPr>
        <p:spPr>
          <a:xfrm>
            <a:off x="1667172" y="5988120"/>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21" name="Rectangle 39">
            <a:extLst>
              <a:ext uri="{FF2B5EF4-FFF2-40B4-BE49-F238E27FC236}">
                <a16:creationId xmlns:a16="http://schemas.microsoft.com/office/drawing/2014/main" id="{3623C635-3E7C-F35D-01DF-4AEF7FC2EF3E}"/>
              </a:ext>
            </a:extLst>
          </p:cNvPr>
          <p:cNvSpPr/>
          <p:nvPr/>
        </p:nvSpPr>
        <p:spPr>
          <a:xfrm>
            <a:off x="1667172" y="4168620"/>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23" name="Rectangle 11">
            <a:extLst>
              <a:ext uri="{FF2B5EF4-FFF2-40B4-BE49-F238E27FC236}">
                <a16:creationId xmlns:a16="http://schemas.microsoft.com/office/drawing/2014/main" id="{ABB01896-FC97-87AB-FA6F-BB3D01B4A1D4}"/>
              </a:ext>
            </a:extLst>
          </p:cNvPr>
          <p:cNvSpPr/>
          <p:nvPr/>
        </p:nvSpPr>
        <p:spPr>
          <a:xfrm>
            <a:off x="7822142" y="5336064"/>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27" name="Chevron 9">
            <a:extLst>
              <a:ext uri="{FF2B5EF4-FFF2-40B4-BE49-F238E27FC236}">
                <a16:creationId xmlns:a16="http://schemas.microsoft.com/office/drawing/2014/main" id="{DDA761D8-16B9-8E3E-A279-1B2677989D91}"/>
              </a:ext>
            </a:extLst>
          </p:cNvPr>
          <p:cNvSpPr/>
          <p:nvPr/>
        </p:nvSpPr>
        <p:spPr>
          <a:xfrm>
            <a:off x="3627818" y="5563074"/>
            <a:ext cx="1715171"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00" dirty="0">
                <a:solidFill>
                  <a:schemeClr val="bg1"/>
                </a:solidFill>
              </a:rPr>
              <a:t>On-the-fly</a:t>
            </a:r>
            <a:r>
              <a:rPr lang="ja-JP" altLang="en-US" sz="1000" dirty="0">
                <a:solidFill>
                  <a:schemeClr val="bg1"/>
                </a:solidFill>
              </a:rPr>
              <a:t>探索による</a:t>
            </a:r>
            <a:endParaRPr lang="en-US" altLang="ja-JP" sz="1000" dirty="0">
              <a:solidFill>
                <a:schemeClr val="bg1"/>
              </a:solidFill>
            </a:endParaRPr>
          </a:p>
          <a:p>
            <a:pPr algn="ctr"/>
            <a:r>
              <a:rPr lang="ja-JP" altLang="en-US" sz="1000" dirty="0">
                <a:solidFill>
                  <a:schemeClr val="bg1"/>
                </a:solidFill>
              </a:rPr>
              <a:t>効率の良い制御器導出</a:t>
            </a:r>
            <a:endParaRPr lang="en-JP" sz="1000" dirty="0">
              <a:solidFill>
                <a:schemeClr val="bg1"/>
              </a:solidFill>
            </a:endParaRPr>
          </a:p>
        </p:txBody>
      </p:sp>
      <p:cxnSp>
        <p:nvCxnSpPr>
          <p:cNvPr id="32" name="Elbow Connector 16">
            <a:extLst>
              <a:ext uri="{FF2B5EF4-FFF2-40B4-BE49-F238E27FC236}">
                <a16:creationId xmlns:a16="http://schemas.microsoft.com/office/drawing/2014/main" id="{E32FAB86-0590-CBAD-0E58-22AA4520662F}"/>
              </a:ext>
            </a:extLst>
          </p:cNvPr>
          <p:cNvCxnSpPr>
            <a:cxnSpLocks/>
            <a:stCxn id="21" idx="3"/>
            <a:endCxn id="27" idx="1"/>
          </p:cNvCxnSpPr>
          <p:nvPr/>
        </p:nvCxnSpPr>
        <p:spPr>
          <a:xfrm>
            <a:off x="3004418" y="4944285"/>
            <a:ext cx="684570" cy="821634"/>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7">
            <a:extLst>
              <a:ext uri="{FF2B5EF4-FFF2-40B4-BE49-F238E27FC236}">
                <a16:creationId xmlns:a16="http://schemas.microsoft.com/office/drawing/2014/main" id="{313D2720-08A8-12D8-122B-1A287E310393}"/>
              </a:ext>
            </a:extLst>
          </p:cNvPr>
          <p:cNvCxnSpPr>
            <a:cxnSpLocks/>
            <a:stCxn id="19" idx="3"/>
            <a:endCxn id="27" idx="1"/>
          </p:cNvCxnSpPr>
          <p:nvPr/>
        </p:nvCxnSpPr>
        <p:spPr>
          <a:xfrm flipV="1">
            <a:off x="3004418" y="5765919"/>
            <a:ext cx="684570" cy="548574"/>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EA0C26E9-DCA4-CC83-E2A4-F6161324471A}"/>
              </a:ext>
            </a:extLst>
          </p:cNvPr>
          <p:cNvPicPr>
            <a:picLocks noChangeAspect="1"/>
          </p:cNvPicPr>
          <p:nvPr/>
        </p:nvPicPr>
        <p:blipFill>
          <a:blip r:embed="rId6"/>
          <a:stretch>
            <a:fillRect/>
          </a:stretch>
        </p:blipFill>
        <p:spPr>
          <a:xfrm>
            <a:off x="1711519" y="4240403"/>
            <a:ext cx="1251438" cy="1226359"/>
          </a:xfrm>
          <a:prstGeom prst="rect">
            <a:avLst/>
          </a:prstGeom>
        </p:spPr>
      </p:pic>
      <p:pic>
        <p:nvPicPr>
          <p:cNvPr id="38" name="図 37">
            <a:extLst>
              <a:ext uri="{FF2B5EF4-FFF2-40B4-BE49-F238E27FC236}">
                <a16:creationId xmlns:a16="http://schemas.microsoft.com/office/drawing/2014/main" id="{79C72CDF-0A17-18C7-4B19-3BC0867103FC}"/>
              </a:ext>
            </a:extLst>
          </p:cNvPr>
          <p:cNvPicPr>
            <a:picLocks noChangeAspect="1"/>
          </p:cNvPicPr>
          <p:nvPr/>
        </p:nvPicPr>
        <p:blipFill>
          <a:blip r:embed="rId7"/>
          <a:stretch>
            <a:fillRect/>
          </a:stretch>
        </p:blipFill>
        <p:spPr>
          <a:xfrm>
            <a:off x="2006062" y="6103734"/>
            <a:ext cx="578200" cy="253995"/>
          </a:xfrm>
          <a:prstGeom prst="rect">
            <a:avLst/>
          </a:prstGeom>
        </p:spPr>
      </p:pic>
      <p:pic>
        <p:nvPicPr>
          <p:cNvPr id="58" name="図 57">
            <a:extLst>
              <a:ext uri="{FF2B5EF4-FFF2-40B4-BE49-F238E27FC236}">
                <a16:creationId xmlns:a16="http://schemas.microsoft.com/office/drawing/2014/main" id="{BD797EF2-E63D-A494-7227-89D36DC9F1D7}"/>
              </a:ext>
            </a:extLst>
          </p:cNvPr>
          <p:cNvPicPr>
            <a:picLocks noChangeAspect="1"/>
          </p:cNvPicPr>
          <p:nvPr/>
        </p:nvPicPr>
        <p:blipFill>
          <a:blip r:embed="rId10"/>
          <a:stretch>
            <a:fillRect/>
          </a:stretch>
        </p:blipFill>
        <p:spPr>
          <a:xfrm>
            <a:off x="7855687" y="5431021"/>
            <a:ext cx="1334253" cy="501309"/>
          </a:xfrm>
          <a:prstGeom prst="rect">
            <a:avLst/>
          </a:prstGeom>
        </p:spPr>
      </p:pic>
      <p:cxnSp>
        <p:nvCxnSpPr>
          <p:cNvPr id="65" name="Straight Arrow Connector 12">
            <a:extLst>
              <a:ext uri="{FF2B5EF4-FFF2-40B4-BE49-F238E27FC236}">
                <a16:creationId xmlns:a16="http://schemas.microsoft.com/office/drawing/2014/main" id="{97615BB9-21AB-F7EB-482B-E81CD355B72A}"/>
              </a:ext>
            </a:extLst>
          </p:cNvPr>
          <p:cNvCxnSpPr>
            <a:cxnSpLocks/>
            <a:endCxn id="23" idx="1"/>
          </p:cNvCxnSpPr>
          <p:nvPr/>
        </p:nvCxnSpPr>
        <p:spPr>
          <a:xfrm>
            <a:off x="5341305" y="5777110"/>
            <a:ext cx="2480837"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06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DF7423-676A-F5F4-83C7-F77DE13578B1}"/>
            </a:ext>
          </a:extLst>
        </p:cNvPr>
        <p:cNvGrpSpPr/>
        <p:nvPr/>
      </p:nvGrpSpPr>
      <p:grpSpPr>
        <a:xfrm>
          <a:off x="0" y="0"/>
          <a:ext cx="0" cy="0"/>
          <a:chOff x="0" y="0"/>
          <a:chExt cx="0" cy="0"/>
        </a:xfrm>
      </p:grpSpPr>
      <p:sp>
        <p:nvSpPr>
          <p:cNvPr id="160" name="正方形/長方形 159">
            <a:extLst>
              <a:ext uri="{FF2B5EF4-FFF2-40B4-BE49-F238E27FC236}">
                <a16:creationId xmlns:a16="http://schemas.microsoft.com/office/drawing/2014/main" id="{4ABDDD2F-57E9-60B9-3F17-D37C0F9C81CE}"/>
              </a:ext>
            </a:extLst>
          </p:cNvPr>
          <p:cNvSpPr/>
          <p:nvPr/>
        </p:nvSpPr>
        <p:spPr>
          <a:xfrm>
            <a:off x="60815" y="1065582"/>
            <a:ext cx="9034488" cy="548613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角丸四角形 141">
            <a:extLst>
              <a:ext uri="{FF2B5EF4-FFF2-40B4-BE49-F238E27FC236}">
                <a16:creationId xmlns:a16="http://schemas.microsoft.com/office/drawing/2014/main" id="{694C2288-F63D-A6A8-FE06-BE56774E69F6}"/>
              </a:ext>
            </a:extLst>
          </p:cNvPr>
          <p:cNvSpPr/>
          <p:nvPr/>
        </p:nvSpPr>
        <p:spPr>
          <a:xfrm>
            <a:off x="122959" y="3979758"/>
            <a:ext cx="8898082" cy="2412163"/>
          </a:xfrm>
          <a:prstGeom prst="roundRect">
            <a:avLst>
              <a:gd name="adj" fmla="val 7615"/>
            </a:avLst>
          </a:prstGeom>
          <a:solidFill>
            <a:schemeClr val="bg1"/>
          </a:solidFill>
          <a:ln w="12700">
            <a:solidFill>
              <a:schemeClr val="tx2">
                <a:lumMod val="50000"/>
              </a:schemeClr>
            </a:solidFill>
          </a:ln>
          <a:effectLst>
            <a:outerShdw blurRad="63500" sx="101000" sy="101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a:solidFill>
                  <a:schemeClr val="tx1">
                    <a:lumMod val="85000"/>
                    <a:lumOff val="15000"/>
                  </a:schemeClr>
                </a:solidFill>
              </a:rPr>
              <a:t>　　　　　　　　　　　　　　　　　　　　　　　　　　　</a:t>
            </a:r>
            <a:r>
              <a:rPr kumimoji="1" lang="en-US" altLang="ja-JP">
                <a:solidFill>
                  <a:schemeClr val="tx1">
                    <a:lumMod val="85000"/>
                    <a:lumOff val="15000"/>
                  </a:schemeClr>
                </a:solidFill>
              </a:rPr>
              <a:t>   </a:t>
            </a:r>
            <a:r>
              <a:rPr kumimoji="1" lang="ja-JP" altLang="en-US">
                <a:solidFill>
                  <a:schemeClr val="tx1">
                    <a:lumMod val="85000"/>
                    <a:lumOff val="15000"/>
                  </a:schemeClr>
                </a:solidFill>
              </a:rPr>
              <a:t>制御器の導出方法</a:t>
            </a:r>
          </a:p>
        </p:txBody>
      </p:sp>
      <p:sp>
        <p:nvSpPr>
          <p:cNvPr id="7" name="Rectangle 6">
            <a:extLst>
              <a:ext uri="{FF2B5EF4-FFF2-40B4-BE49-F238E27FC236}">
                <a16:creationId xmlns:a16="http://schemas.microsoft.com/office/drawing/2014/main" id="{69C39E4D-FD1B-DC76-8272-D932964B5FF6}"/>
              </a:ext>
            </a:extLst>
          </p:cNvPr>
          <p:cNvSpPr/>
          <p:nvPr/>
        </p:nvSpPr>
        <p:spPr>
          <a:xfrm>
            <a:off x="1860442" y="3076022"/>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40" name="Rectangle 39">
            <a:extLst>
              <a:ext uri="{FF2B5EF4-FFF2-40B4-BE49-F238E27FC236}">
                <a16:creationId xmlns:a16="http://schemas.microsoft.com/office/drawing/2014/main" id="{59C44C1D-AA22-E34C-0235-B3E456D0F661}"/>
              </a:ext>
            </a:extLst>
          </p:cNvPr>
          <p:cNvSpPr/>
          <p:nvPr/>
        </p:nvSpPr>
        <p:spPr>
          <a:xfrm>
            <a:off x="1860442" y="1256522"/>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134" name="Rectangle 11">
            <a:extLst>
              <a:ext uri="{FF2B5EF4-FFF2-40B4-BE49-F238E27FC236}">
                <a16:creationId xmlns:a16="http://schemas.microsoft.com/office/drawing/2014/main" id="{B6FD8411-73B6-650A-3176-B534F8B67A88}"/>
              </a:ext>
            </a:extLst>
          </p:cNvPr>
          <p:cNvSpPr/>
          <p:nvPr/>
        </p:nvSpPr>
        <p:spPr>
          <a:xfrm>
            <a:off x="5365515" y="2423966"/>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grpSp>
        <p:nvGrpSpPr>
          <p:cNvPr id="4" name="Group 3">
            <a:extLst>
              <a:ext uri="{FF2B5EF4-FFF2-40B4-BE49-F238E27FC236}">
                <a16:creationId xmlns:a16="http://schemas.microsoft.com/office/drawing/2014/main" id="{E41A3760-BE84-52F0-4179-8242581F6D45}"/>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CB7277DB-400F-8FA1-C0D3-2FD77EBCB2FA}"/>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E0E6E6F-1B92-4E3C-AF96-95C8CD3D1A5E}"/>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2</a:t>
              </a:fld>
              <a:endParaRPr lang="en" sz="3600" dirty="0">
                <a:solidFill>
                  <a:schemeClr val="bg1"/>
                </a:solidFill>
              </a:endParaRPr>
            </a:p>
          </p:txBody>
        </p:sp>
      </p:grpSp>
      <p:sp>
        <p:nvSpPr>
          <p:cNvPr id="2" name="Rectangle 1">
            <a:extLst>
              <a:ext uri="{FF2B5EF4-FFF2-40B4-BE49-F238E27FC236}">
                <a16:creationId xmlns:a16="http://schemas.microsoft.com/office/drawing/2014/main" id="{E8A9B2BB-E106-0F61-39A3-61AF22521FDC}"/>
              </a:ext>
            </a:extLst>
          </p:cNvPr>
          <p:cNvSpPr/>
          <p:nvPr/>
        </p:nvSpPr>
        <p:spPr>
          <a:xfrm>
            <a:off x="344905" y="1571704"/>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a:t>
            </a:r>
            <a:r>
              <a:rPr lang="en-JP" sz="1000" dirty="0">
                <a:solidFill>
                  <a:srgbClr val="000000"/>
                </a:solidFill>
              </a:rPr>
              <a:t>環境</a:t>
            </a:r>
          </a:p>
        </p:txBody>
      </p:sp>
      <p:sp>
        <p:nvSpPr>
          <p:cNvPr id="3" name="Rectangle 2">
            <a:extLst>
              <a:ext uri="{FF2B5EF4-FFF2-40B4-BE49-F238E27FC236}">
                <a16:creationId xmlns:a16="http://schemas.microsoft.com/office/drawing/2014/main" id="{0199FC06-DB4C-0E4E-DB3C-57040CB9D499}"/>
              </a:ext>
            </a:extLst>
          </p:cNvPr>
          <p:cNvSpPr/>
          <p:nvPr/>
        </p:nvSpPr>
        <p:spPr>
          <a:xfrm>
            <a:off x="344905" y="2941442"/>
            <a:ext cx="914400" cy="91440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動作仕様</a:t>
            </a:r>
            <a:endParaRPr lang="en-JP" sz="1000" dirty="0">
              <a:solidFill>
                <a:srgbClr val="000000"/>
              </a:solidFill>
            </a:endParaRPr>
          </a:p>
        </p:txBody>
      </p:sp>
      <p:sp>
        <p:nvSpPr>
          <p:cNvPr id="8" name="Chevron 7">
            <a:extLst>
              <a:ext uri="{FF2B5EF4-FFF2-40B4-BE49-F238E27FC236}">
                <a16:creationId xmlns:a16="http://schemas.microsoft.com/office/drawing/2014/main" id="{DBA545B5-312C-31A1-55DA-D29C449A0B28}"/>
              </a:ext>
            </a:extLst>
          </p:cNvPr>
          <p:cNvSpPr/>
          <p:nvPr/>
        </p:nvSpPr>
        <p:spPr>
          <a:xfrm>
            <a:off x="1364216" y="1805338"/>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sp>
        <p:nvSpPr>
          <p:cNvPr id="10" name="Chevron 9">
            <a:extLst>
              <a:ext uri="{FF2B5EF4-FFF2-40B4-BE49-F238E27FC236}">
                <a16:creationId xmlns:a16="http://schemas.microsoft.com/office/drawing/2014/main" id="{D6C7ADBE-A7DC-9FE0-4881-2105D3F73C45}"/>
              </a:ext>
            </a:extLst>
          </p:cNvPr>
          <p:cNvSpPr/>
          <p:nvPr/>
        </p:nvSpPr>
        <p:spPr>
          <a:xfrm>
            <a:off x="3521544" y="2662167"/>
            <a:ext cx="1631880"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00" dirty="0">
                <a:solidFill>
                  <a:schemeClr val="bg1"/>
                </a:solidFill>
              </a:rPr>
              <a:t>制御器の導出</a:t>
            </a:r>
            <a:endParaRPr lang="en-JP" sz="1200" dirty="0">
              <a:solidFill>
                <a:schemeClr val="bg1"/>
              </a:solidFill>
            </a:endParaRPr>
          </a:p>
        </p:txBody>
      </p:sp>
      <p:cxnSp>
        <p:nvCxnSpPr>
          <p:cNvPr id="13" name="Straight Arrow Connector 12">
            <a:extLst>
              <a:ext uri="{FF2B5EF4-FFF2-40B4-BE49-F238E27FC236}">
                <a16:creationId xmlns:a16="http://schemas.microsoft.com/office/drawing/2014/main" id="{DCC34D2F-1884-975A-0599-7964E0ADA5E9}"/>
              </a:ext>
            </a:extLst>
          </p:cNvPr>
          <p:cNvCxnSpPr>
            <a:cxnSpLocks/>
            <a:stCxn id="2" idx="3"/>
            <a:endCxn id="8" idx="1"/>
          </p:cNvCxnSpPr>
          <p:nvPr/>
        </p:nvCxnSpPr>
        <p:spPr>
          <a:xfrm>
            <a:off x="1259305" y="2028904"/>
            <a:ext cx="161701" cy="255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CE55FF3-C3B6-027B-5DF1-C39C30680455}"/>
              </a:ext>
            </a:extLst>
          </p:cNvPr>
          <p:cNvCxnSpPr>
            <a:cxnSpLocks/>
            <a:stCxn id="3" idx="3"/>
            <a:endCxn id="99" idx="1"/>
          </p:cNvCxnSpPr>
          <p:nvPr/>
        </p:nvCxnSpPr>
        <p:spPr>
          <a:xfrm flipV="1">
            <a:off x="1259305" y="3394515"/>
            <a:ext cx="161701" cy="4127"/>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29E517D-8AF2-4FAD-D946-EAFED6703D72}"/>
              </a:ext>
            </a:extLst>
          </p:cNvPr>
          <p:cNvCxnSpPr>
            <a:cxnSpLocks/>
            <a:stCxn id="8" idx="3"/>
            <a:endCxn id="40" idx="1"/>
          </p:cNvCxnSpPr>
          <p:nvPr/>
        </p:nvCxnSpPr>
        <p:spPr>
          <a:xfrm>
            <a:off x="1751726" y="2031455"/>
            <a:ext cx="108716" cy="73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BDE9C95-B2B2-A61C-E5C2-5DF2F6F49946}"/>
              </a:ext>
            </a:extLst>
          </p:cNvPr>
          <p:cNvCxnSpPr>
            <a:cxnSpLocks/>
            <a:stCxn id="99" idx="3"/>
            <a:endCxn id="7" idx="1"/>
          </p:cNvCxnSpPr>
          <p:nvPr/>
        </p:nvCxnSpPr>
        <p:spPr>
          <a:xfrm>
            <a:off x="1751726" y="3394515"/>
            <a:ext cx="108716" cy="788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05457D22-B8E6-A874-20F8-1C5A5377CCD3}"/>
              </a:ext>
            </a:extLst>
          </p:cNvPr>
          <p:cNvCxnSpPr>
            <a:cxnSpLocks/>
            <a:stCxn id="40" idx="3"/>
            <a:endCxn id="10" idx="1"/>
          </p:cNvCxnSpPr>
          <p:nvPr/>
        </p:nvCxnSpPr>
        <p:spPr>
          <a:xfrm>
            <a:off x="3197688" y="2032187"/>
            <a:ext cx="385026" cy="832825"/>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a:extLst>
              <a:ext uri="{FF2B5EF4-FFF2-40B4-BE49-F238E27FC236}">
                <a16:creationId xmlns:a16="http://schemas.microsoft.com/office/drawing/2014/main" id="{CFBE4994-AA5B-EE23-5A46-B823551C21C5}"/>
              </a:ext>
            </a:extLst>
          </p:cNvPr>
          <p:cNvCxnSpPr>
            <a:cxnSpLocks/>
            <a:stCxn id="7" idx="3"/>
            <a:endCxn id="10" idx="1"/>
          </p:cNvCxnSpPr>
          <p:nvPr/>
        </p:nvCxnSpPr>
        <p:spPr>
          <a:xfrm flipV="1">
            <a:off x="3197688" y="2865012"/>
            <a:ext cx="385026" cy="537383"/>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7" name="Graphic 36" descr="World outline">
            <a:extLst>
              <a:ext uri="{FF2B5EF4-FFF2-40B4-BE49-F238E27FC236}">
                <a16:creationId xmlns:a16="http://schemas.microsoft.com/office/drawing/2014/main" id="{6A890384-674C-06CA-AB21-1350E53E29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0580" y="1571704"/>
            <a:ext cx="739785" cy="739785"/>
          </a:xfrm>
          <a:prstGeom prst="rect">
            <a:avLst/>
          </a:prstGeom>
        </p:spPr>
      </p:pic>
      <p:pic>
        <p:nvPicPr>
          <p:cNvPr id="39" name="Picture 38">
            <a:extLst>
              <a:ext uri="{FF2B5EF4-FFF2-40B4-BE49-F238E27FC236}">
                <a16:creationId xmlns:a16="http://schemas.microsoft.com/office/drawing/2014/main" id="{FFA963F9-C162-AB9E-20D9-A437B7F61CC0}"/>
              </a:ext>
            </a:extLst>
          </p:cNvPr>
          <p:cNvPicPr>
            <a:picLocks noChangeAspect="1"/>
          </p:cNvPicPr>
          <p:nvPr/>
        </p:nvPicPr>
        <p:blipFill rotWithShape="1">
          <a:blip r:embed="rId5"/>
          <a:srcRect l="17180" t="23691" r="26149" b="24016"/>
          <a:stretch/>
        </p:blipFill>
        <p:spPr>
          <a:xfrm rot="5400000">
            <a:off x="522627" y="2930038"/>
            <a:ext cx="565219" cy="738052"/>
          </a:xfrm>
          <a:prstGeom prst="rect">
            <a:avLst/>
          </a:prstGeom>
        </p:spPr>
      </p:pic>
      <p:pic>
        <p:nvPicPr>
          <p:cNvPr id="53" name="図 52">
            <a:extLst>
              <a:ext uri="{FF2B5EF4-FFF2-40B4-BE49-F238E27FC236}">
                <a16:creationId xmlns:a16="http://schemas.microsoft.com/office/drawing/2014/main" id="{F5FFEFA4-EC13-A361-14CE-4EC16F271E51}"/>
              </a:ext>
            </a:extLst>
          </p:cNvPr>
          <p:cNvPicPr>
            <a:picLocks noChangeAspect="1"/>
          </p:cNvPicPr>
          <p:nvPr/>
        </p:nvPicPr>
        <p:blipFill>
          <a:blip r:embed="rId6"/>
          <a:stretch>
            <a:fillRect/>
          </a:stretch>
        </p:blipFill>
        <p:spPr>
          <a:xfrm>
            <a:off x="1904789" y="1328305"/>
            <a:ext cx="1251438" cy="1226359"/>
          </a:xfrm>
          <a:prstGeom prst="rect">
            <a:avLst/>
          </a:prstGeom>
        </p:spPr>
      </p:pic>
      <p:pic>
        <p:nvPicPr>
          <p:cNvPr id="74" name="図 73">
            <a:extLst>
              <a:ext uri="{FF2B5EF4-FFF2-40B4-BE49-F238E27FC236}">
                <a16:creationId xmlns:a16="http://schemas.microsoft.com/office/drawing/2014/main" id="{13FF71E4-4FBF-65A9-AE31-C351354D0960}"/>
              </a:ext>
            </a:extLst>
          </p:cNvPr>
          <p:cNvPicPr>
            <a:picLocks noChangeAspect="1"/>
          </p:cNvPicPr>
          <p:nvPr/>
        </p:nvPicPr>
        <p:blipFill>
          <a:blip r:embed="rId7"/>
          <a:stretch>
            <a:fillRect/>
          </a:stretch>
        </p:blipFill>
        <p:spPr>
          <a:xfrm>
            <a:off x="2199332" y="3191636"/>
            <a:ext cx="578200" cy="253995"/>
          </a:xfrm>
          <a:prstGeom prst="rect">
            <a:avLst/>
          </a:prstGeom>
        </p:spPr>
      </p:pic>
      <p:sp>
        <p:nvSpPr>
          <p:cNvPr id="99" name="Chevron 7">
            <a:extLst>
              <a:ext uri="{FF2B5EF4-FFF2-40B4-BE49-F238E27FC236}">
                <a16:creationId xmlns:a16="http://schemas.microsoft.com/office/drawing/2014/main" id="{4817BDC7-4CDA-0096-19AF-689A59AAAE1D}"/>
              </a:ext>
            </a:extLst>
          </p:cNvPr>
          <p:cNvSpPr/>
          <p:nvPr/>
        </p:nvSpPr>
        <p:spPr>
          <a:xfrm>
            <a:off x="1364216" y="3168398"/>
            <a:ext cx="387510" cy="452234"/>
          </a:xfrm>
          <a:prstGeom prst="chevron">
            <a:avLst>
              <a:gd name="adj" fmla="val 14655"/>
            </a:avLst>
          </a:prstGeom>
          <a:solidFill>
            <a:schemeClr val="bg1"/>
          </a:solid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000" dirty="0">
                <a:solidFill>
                  <a:schemeClr val="tx1"/>
                </a:solidFill>
              </a:rPr>
              <a:t>形式化</a:t>
            </a:r>
            <a:endParaRPr lang="en-JP" sz="1000" dirty="0">
              <a:solidFill>
                <a:schemeClr val="tx1"/>
              </a:solidFill>
            </a:endParaRPr>
          </a:p>
        </p:txBody>
      </p:sp>
      <p:cxnSp>
        <p:nvCxnSpPr>
          <p:cNvPr id="133" name="Straight Arrow Connector 12">
            <a:extLst>
              <a:ext uri="{FF2B5EF4-FFF2-40B4-BE49-F238E27FC236}">
                <a16:creationId xmlns:a16="http://schemas.microsoft.com/office/drawing/2014/main" id="{9500D6D4-A56C-0C6A-F7B5-F5069A23AD66}"/>
              </a:ext>
            </a:extLst>
          </p:cNvPr>
          <p:cNvCxnSpPr>
            <a:cxnSpLocks/>
            <a:stCxn id="10" idx="3"/>
            <a:endCxn id="134" idx="1"/>
          </p:cNvCxnSpPr>
          <p:nvPr/>
        </p:nvCxnSpPr>
        <p:spPr>
          <a:xfrm>
            <a:off x="5153424" y="2865012"/>
            <a:ext cx="212091"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36" name="図 135">
            <a:extLst>
              <a:ext uri="{FF2B5EF4-FFF2-40B4-BE49-F238E27FC236}">
                <a16:creationId xmlns:a16="http://schemas.microsoft.com/office/drawing/2014/main" id="{8F6617A0-83DC-F419-7422-CBACA8030475}"/>
              </a:ext>
            </a:extLst>
          </p:cNvPr>
          <p:cNvPicPr>
            <a:picLocks noChangeAspect="1"/>
          </p:cNvPicPr>
          <p:nvPr/>
        </p:nvPicPr>
        <p:blipFill>
          <a:blip r:embed="rId8"/>
          <a:stretch>
            <a:fillRect/>
          </a:stretch>
        </p:blipFill>
        <p:spPr>
          <a:xfrm>
            <a:off x="5399060" y="2518923"/>
            <a:ext cx="1334253" cy="501309"/>
          </a:xfrm>
          <a:prstGeom prst="rect">
            <a:avLst/>
          </a:prstGeom>
        </p:spPr>
      </p:pic>
      <p:pic>
        <p:nvPicPr>
          <p:cNvPr id="118" name="図 117" descr="ダイアグラム&#10;&#10;AI 生成コンテンツは誤りを含む可能性があります。">
            <a:extLst>
              <a:ext uri="{FF2B5EF4-FFF2-40B4-BE49-F238E27FC236}">
                <a16:creationId xmlns:a16="http://schemas.microsoft.com/office/drawing/2014/main" id="{23A5C390-7637-12C5-378F-57687A5D6ECC}"/>
              </a:ext>
            </a:extLst>
          </p:cNvPr>
          <p:cNvPicPr>
            <a:picLocks noChangeAspect="1"/>
          </p:cNvPicPr>
          <p:nvPr/>
        </p:nvPicPr>
        <p:blipFill>
          <a:blip r:embed="rId9"/>
          <a:stretch>
            <a:fillRect/>
          </a:stretch>
        </p:blipFill>
        <p:spPr>
          <a:xfrm>
            <a:off x="175267" y="4363184"/>
            <a:ext cx="5408787" cy="1959704"/>
          </a:xfrm>
          <a:prstGeom prst="rect">
            <a:avLst/>
          </a:prstGeom>
        </p:spPr>
      </p:pic>
      <p:pic>
        <p:nvPicPr>
          <p:cNvPr id="139" name="図 138" descr="ダイアグラム&#10;&#10;AI 生成コンテンツは誤りを含む可能性があります。">
            <a:extLst>
              <a:ext uri="{FF2B5EF4-FFF2-40B4-BE49-F238E27FC236}">
                <a16:creationId xmlns:a16="http://schemas.microsoft.com/office/drawing/2014/main" id="{201B2F66-4F33-CB15-B488-766303FF6C9F}"/>
              </a:ext>
            </a:extLst>
          </p:cNvPr>
          <p:cNvPicPr>
            <a:picLocks noChangeAspect="1"/>
          </p:cNvPicPr>
          <p:nvPr/>
        </p:nvPicPr>
        <p:blipFill>
          <a:blip r:embed="rId10"/>
          <a:stretch>
            <a:fillRect/>
          </a:stretch>
        </p:blipFill>
        <p:spPr>
          <a:xfrm>
            <a:off x="5662996" y="4363184"/>
            <a:ext cx="3258849" cy="1962318"/>
          </a:xfrm>
          <a:prstGeom prst="rect">
            <a:avLst/>
          </a:prstGeom>
        </p:spPr>
      </p:pic>
      <p:cxnSp>
        <p:nvCxnSpPr>
          <p:cNvPr id="144" name="直線矢印コネクタ 143">
            <a:extLst>
              <a:ext uri="{FF2B5EF4-FFF2-40B4-BE49-F238E27FC236}">
                <a16:creationId xmlns:a16="http://schemas.microsoft.com/office/drawing/2014/main" id="{1D03DDC9-8957-E7F1-9E14-DCA626032F19}"/>
              </a:ext>
            </a:extLst>
          </p:cNvPr>
          <p:cNvCxnSpPr>
            <a:cxnSpLocks/>
            <a:endCxn id="10" idx="2"/>
          </p:cNvCxnSpPr>
          <p:nvPr/>
        </p:nvCxnSpPr>
        <p:spPr>
          <a:xfrm flipV="1">
            <a:off x="4306899" y="3067856"/>
            <a:ext cx="0" cy="911902"/>
          </a:xfrm>
          <a:prstGeom prst="straightConnector1">
            <a:avLst/>
          </a:prstGeom>
          <a:ln w="12700">
            <a:solidFill>
              <a:schemeClr val="tx2">
                <a:lumMod val="25000"/>
              </a:schemeClr>
            </a:solidFill>
            <a:tailEnd type="oval" w="lg" len="lg"/>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pic>
        <p:nvPicPr>
          <p:cNvPr id="148" name="図 147" descr="図形&#10;&#10;AI 生成コンテンツは誤りを含む可能性があります。">
            <a:extLst>
              <a:ext uri="{FF2B5EF4-FFF2-40B4-BE49-F238E27FC236}">
                <a16:creationId xmlns:a16="http://schemas.microsoft.com/office/drawing/2014/main" id="{E18BC0E0-4742-97BE-D951-2B110F5E3580}"/>
              </a:ext>
            </a:extLst>
          </p:cNvPr>
          <p:cNvPicPr>
            <a:picLocks noChangeAspect="1"/>
          </p:cNvPicPr>
          <p:nvPr/>
        </p:nvPicPr>
        <p:blipFill>
          <a:blip r:embed="rId11"/>
          <a:stretch>
            <a:fillRect/>
          </a:stretch>
        </p:blipFill>
        <p:spPr>
          <a:xfrm>
            <a:off x="3390201" y="1251113"/>
            <a:ext cx="1158093" cy="469293"/>
          </a:xfrm>
          <a:prstGeom prst="rect">
            <a:avLst/>
          </a:prstGeom>
        </p:spPr>
      </p:pic>
      <p:sp>
        <p:nvSpPr>
          <p:cNvPr id="149" name="下カーブ矢印 148">
            <a:extLst>
              <a:ext uri="{FF2B5EF4-FFF2-40B4-BE49-F238E27FC236}">
                <a16:creationId xmlns:a16="http://schemas.microsoft.com/office/drawing/2014/main" id="{310F0782-D657-C6F1-F5AF-1632ECA27A29}"/>
              </a:ext>
            </a:extLst>
          </p:cNvPr>
          <p:cNvSpPr/>
          <p:nvPr/>
        </p:nvSpPr>
        <p:spPr>
          <a:xfrm>
            <a:off x="5317724" y="4363184"/>
            <a:ext cx="526516" cy="324226"/>
          </a:xfrm>
          <a:prstGeom prst="curvedDownArrow">
            <a:avLst/>
          </a:prstGeom>
          <a:solidFill>
            <a:srgbClr val="F2015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0" name="テキスト ボックス 149">
            <a:extLst>
              <a:ext uri="{FF2B5EF4-FFF2-40B4-BE49-F238E27FC236}">
                <a16:creationId xmlns:a16="http://schemas.microsoft.com/office/drawing/2014/main" id="{810C95E1-FAF8-421C-2D50-6A6C9C10261B}"/>
              </a:ext>
            </a:extLst>
          </p:cNvPr>
          <p:cNvSpPr txBox="1"/>
          <p:nvPr/>
        </p:nvSpPr>
        <p:spPr>
          <a:xfrm>
            <a:off x="5283742" y="4116963"/>
            <a:ext cx="579005" cy="246221"/>
          </a:xfrm>
          <a:prstGeom prst="rect">
            <a:avLst/>
          </a:prstGeom>
          <a:noFill/>
        </p:spPr>
        <p:txBody>
          <a:bodyPr wrap="none" rtlCol="0">
            <a:spAutoFit/>
          </a:bodyPr>
          <a:lstStyle/>
          <a:p>
            <a:r>
              <a:rPr kumimoji="1" lang="ja-JP" altLang="en-US" sz="1000" b="1">
                <a:solidFill>
                  <a:srgbClr val="F20153"/>
                </a:solidFill>
              </a:rPr>
              <a:t>効率化</a:t>
            </a:r>
          </a:p>
        </p:txBody>
      </p:sp>
      <p:sp>
        <p:nvSpPr>
          <p:cNvPr id="151" name="Rectangle 29">
            <a:extLst>
              <a:ext uri="{FF2B5EF4-FFF2-40B4-BE49-F238E27FC236}">
                <a16:creationId xmlns:a16="http://schemas.microsoft.com/office/drawing/2014/main" id="{E7B94CAE-800A-9046-F3F1-0A88E8AE410D}"/>
              </a:ext>
            </a:extLst>
          </p:cNvPr>
          <p:cNvSpPr/>
          <p:nvPr/>
        </p:nvSpPr>
        <p:spPr>
          <a:xfrm>
            <a:off x="7540817" y="2371873"/>
            <a:ext cx="1257507" cy="949948"/>
          </a:xfrm>
          <a:prstGeom prst="rect">
            <a:avLst/>
          </a:prstGeom>
          <a:solidFill>
            <a:schemeClr val="bg1"/>
          </a:solidFill>
          <a:ln w="6350">
            <a:solidFill>
              <a:srgbClr val="000000"/>
            </a:solidFill>
          </a:ln>
          <a:effectLst>
            <a:outerShdw blurRad="762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離散事象システム</a:t>
            </a:r>
            <a:endParaRPr lang="en-JP" sz="1100" dirty="0">
              <a:solidFill>
                <a:srgbClr val="000000"/>
              </a:solidFill>
            </a:endParaRPr>
          </a:p>
        </p:txBody>
      </p:sp>
      <p:pic>
        <p:nvPicPr>
          <p:cNvPr id="152" name="Graphic 39" descr="Processor with solid fill">
            <a:extLst>
              <a:ext uri="{FF2B5EF4-FFF2-40B4-BE49-F238E27FC236}">
                <a16:creationId xmlns:a16="http://schemas.microsoft.com/office/drawing/2014/main" id="{0ACDBAEE-4CAD-DE70-7F01-AEB390482B9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807772" y="2389746"/>
            <a:ext cx="752507" cy="752507"/>
          </a:xfrm>
          <a:prstGeom prst="rect">
            <a:avLst/>
          </a:prstGeom>
        </p:spPr>
      </p:pic>
      <p:sp>
        <p:nvSpPr>
          <p:cNvPr id="155" name="環状矢印 154">
            <a:extLst>
              <a:ext uri="{FF2B5EF4-FFF2-40B4-BE49-F238E27FC236}">
                <a16:creationId xmlns:a16="http://schemas.microsoft.com/office/drawing/2014/main" id="{E9C5FC37-F963-25A5-9D50-C308039BBFE4}"/>
              </a:ext>
            </a:extLst>
          </p:cNvPr>
          <p:cNvSpPr/>
          <p:nvPr/>
        </p:nvSpPr>
        <p:spPr>
          <a:xfrm>
            <a:off x="6616244" y="2004443"/>
            <a:ext cx="1033484" cy="963322"/>
          </a:xfrm>
          <a:prstGeom prst="circularArrow">
            <a:avLst/>
          </a:prstGeom>
          <a:solidFill>
            <a:schemeClr val="bg1">
              <a:lumMod val="95000"/>
            </a:schemeClr>
          </a:solidFill>
          <a:ln w="12700">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6" name="環状矢印 155">
            <a:extLst>
              <a:ext uri="{FF2B5EF4-FFF2-40B4-BE49-F238E27FC236}">
                <a16:creationId xmlns:a16="http://schemas.microsoft.com/office/drawing/2014/main" id="{721269EE-A35D-98CB-B44C-6D303382E534}"/>
              </a:ext>
            </a:extLst>
          </p:cNvPr>
          <p:cNvSpPr/>
          <p:nvPr/>
        </p:nvSpPr>
        <p:spPr>
          <a:xfrm rot="10800000">
            <a:off x="6624402" y="2732603"/>
            <a:ext cx="1033484" cy="963322"/>
          </a:xfrm>
          <a:prstGeom prst="circularArrow">
            <a:avLst/>
          </a:prstGeom>
          <a:solidFill>
            <a:schemeClr val="bg1">
              <a:lumMod val="95000"/>
            </a:schemeClr>
          </a:solidFill>
          <a:ln w="12700">
            <a:solidFill>
              <a:schemeClr val="tx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9" name="テキスト ボックス 158">
            <a:extLst>
              <a:ext uri="{FF2B5EF4-FFF2-40B4-BE49-F238E27FC236}">
                <a16:creationId xmlns:a16="http://schemas.microsoft.com/office/drawing/2014/main" id="{5FAC8DE6-EEFF-B730-3F5A-0746669B2AE7}"/>
              </a:ext>
            </a:extLst>
          </p:cNvPr>
          <p:cNvSpPr txBox="1"/>
          <p:nvPr/>
        </p:nvSpPr>
        <p:spPr>
          <a:xfrm>
            <a:off x="6962989" y="2224007"/>
            <a:ext cx="338554" cy="1275349"/>
          </a:xfrm>
          <a:prstGeom prst="rect">
            <a:avLst/>
          </a:prstGeom>
          <a:noFill/>
        </p:spPr>
        <p:txBody>
          <a:bodyPr vert="eaVert" wrap="none" rtlCol="0">
            <a:spAutoFit/>
          </a:bodyPr>
          <a:lstStyle/>
          <a:p>
            <a:r>
              <a:rPr kumimoji="1" lang="ja-JP" altLang="en-US" sz="1000" b="1"/>
              <a:t>スーパーバイザ制御</a:t>
            </a:r>
          </a:p>
        </p:txBody>
      </p:sp>
    </p:spTree>
    <p:extLst>
      <p:ext uri="{BB962C8B-B14F-4D97-AF65-F5344CB8AC3E}">
        <p14:creationId xmlns:p14="http://schemas.microsoft.com/office/powerpoint/2010/main" val="575478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7DB38-8EB9-F35E-A0AE-F4669CE9BC2F}"/>
            </a:ext>
          </a:extLst>
        </p:cNvPr>
        <p:cNvGrpSpPr/>
        <p:nvPr/>
      </p:nvGrpSpPr>
      <p:grpSpPr>
        <a:xfrm>
          <a:off x="0" y="0"/>
          <a:ext cx="0" cy="0"/>
          <a:chOff x="0" y="0"/>
          <a:chExt cx="0" cy="0"/>
        </a:xfrm>
      </p:grpSpPr>
      <p:sp>
        <p:nvSpPr>
          <p:cNvPr id="59" name="角丸四角形 58">
            <a:extLst>
              <a:ext uri="{FF2B5EF4-FFF2-40B4-BE49-F238E27FC236}">
                <a16:creationId xmlns:a16="http://schemas.microsoft.com/office/drawing/2014/main" id="{167B006D-3CB8-4656-A52B-047CAB8A2445}"/>
              </a:ext>
            </a:extLst>
          </p:cNvPr>
          <p:cNvSpPr/>
          <p:nvPr/>
        </p:nvSpPr>
        <p:spPr>
          <a:xfrm>
            <a:off x="255105" y="3849334"/>
            <a:ext cx="4702631" cy="2834206"/>
          </a:xfrm>
          <a:prstGeom prst="roundRect">
            <a:avLst>
              <a:gd name="adj" fmla="val 10412"/>
            </a:avLst>
          </a:prstGeom>
          <a:solidFill>
            <a:schemeClr val="accent6">
              <a:lumMod val="20000"/>
              <a:lumOff val="80000"/>
            </a:schemeClr>
          </a:solidFill>
          <a:ln w="12700">
            <a:solidFill>
              <a:srgbClr val="F20153"/>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b="1">
                <a:solidFill>
                  <a:srgbClr val="F20153"/>
                </a:solidFill>
              </a:rPr>
              <a:t>提案手法</a:t>
            </a:r>
          </a:p>
        </p:txBody>
      </p:sp>
      <p:grpSp>
        <p:nvGrpSpPr>
          <p:cNvPr id="4" name="Group 3">
            <a:extLst>
              <a:ext uri="{FF2B5EF4-FFF2-40B4-BE49-F238E27FC236}">
                <a16:creationId xmlns:a16="http://schemas.microsoft.com/office/drawing/2014/main" id="{05777850-C070-B4E6-EAF3-94B81115EFD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642F37BE-CA29-D3A7-15BC-0BAA5D1E956C}"/>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66530BAF-A6E0-E768-57EA-C202D174C405}"/>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3</a:t>
              </a:fld>
              <a:endParaRPr lang="en" sz="3600" dirty="0">
                <a:solidFill>
                  <a:schemeClr val="bg1"/>
                </a:solidFill>
              </a:endParaRPr>
            </a:p>
          </p:txBody>
        </p:sp>
      </p:grpSp>
      <p:sp>
        <p:nvSpPr>
          <p:cNvPr id="19" name="Rectangle 6">
            <a:extLst>
              <a:ext uri="{FF2B5EF4-FFF2-40B4-BE49-F238E27FC236}">
                <a16:creationId xmlns:a16="http://schemas.microsoft.com/office/drawing/2014/main" id="{A5DC3306-DB85-A42A-768F-23593ACD70B5}"/>
              </a:ext>
            </a:extLst>
          </p:cNvPr>
          <p:cNvSpPr/>
          <p:nvPr/>
        </p:nvSpPr>
        <p:spPr>
          <a:xfrm>
            <a:off x="559739" y="5903631"/>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21" name="Rectangle 39">
            <a:extLst>
              <a:ext uri="{FF2B5EF4-FFF2-40B4-BE49-F238E27FC236}">
                <a16:creationId xmlns:a16="http://schemas.microsoft.com/office/drawing/2014/main" id="{1D697601-AE01-86C4-C531-24ED2AA52D41}"/>
              </a:ext>
            </a:extLst>
          </p:cNvPr>
          <p:cNvSpPr/>
          <p:nvPr/>
        </p:nvSpPr>
        <p:spPr>
          <a:xfrm>
            <a:off x="559739" y="4084131"/>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23" name="Rectangle 11">
            <a:extLst>
              <a:ext uri="{FF2B5EF4-FFF2-40B4-BE49-F238E27FC236}">
                <a16:creationId xmlns:a16="http://schemas.microsoft.com/office/drawing/2014/main" id="{D3E3D5CC-6287-C2D6-998B-6B12683D1D24}"/>
              </a:ext>
            </a:extLst>
          </p:cNvPr>
          <p:cNvSpPr/>
          <p:nvPr/>
        </p:nvSpPr>
        <p:spPr>
          <a:xfrm>
            <a:off x="3411939" y="5247775"/>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27" name="Chevron 9">
            <a:extLst>
              <a:ext uri="{FF2B5EF4-FFF2-40B4-BE49-F238E27FC236}">
                <a16:creationId xmlns:a16="http://schemas.microsoft.com/office/drawing/2014/main" id="{5E77E075-BEA0-EBC8-D784-3DE55628D881}"/>
              </a:ext>
            </a:extLst>
          </p:cNvPr>
          <p:cNvSpPr/>
          <p:nvPr/>
        </p:nvSpPr>
        <p:spPr>
          <a:xfrm>
            <a:off x="2172117" y="5485976"/>
            <a:ext cx="1074811"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000" dirty="0">
                <a:solidFill>
                  <a:schemeClr val="bg1"/>
                </a:solidFill>
              </a:rPr>
              <a:t>On-the-fly</a:t>
            </a:r>
            <a:r>
              <a:rPr lang="ja-JP" altLang="en-US" sz="1000" dirty="0">
                <a:solidFill>
                  <a:schemeClr val="bg1"/>
                </a:solidFill>
              </a:rPr>
              <a:t>探索</a:t>
            </a:r>
            <a:endParaRPr lang="en-JP" sz="1000" dirty="0">
              <a:solidFill>
                <a:schemeClr val="bg1"/>
              </a:solidFill>
            </a:endParaRPr>
          </a:p>
        </p:txBody>
      </p:sp>
      <p:cxnSp>
        <p:nvCxnSpPr>
          <p:cNvPr id="32" name="Elbow Connector 16">
            <a:extLst>
              <a:ext uri="{FF2B5EF4-FFF2-40B4-BE49-F238E27FC236}">
                <a16:creationId xmlns:a16="http://schemas.microsoft.com/office/drawing/2014/main" id="{AF6C6BC9-6FA7-714F-6566-C4E55A8AC553}"/>
              </a:ext>
            </a:extLst>
          </p:cNvPr>
          <p:cNvCxnSpPr>
            <a:cxnSpLocks/>
            <a:stCxn id="21" idx="3"/>
            <a:endCxn id="27" idx="1"/>
          </p:cNvCxnSpPr>
          <p:nvPr/>
        </p:nvCxnSpPr>
        <p:spPr>
          <a:xfrm>
            <a:off x="1896985" y="4859796"/>
            <a:ext cx="336302" cy="829025"/>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17">
            <a:extLst>
              <a:ext uri="{FF2B5EF4-FFF2-40B4-BE49-F238E27FC236}">
                <a16:creationId xmlns:a16="http://schemas.microsoft.com/office/drawing/2014/main" id="{82CCE75F-BEE6-F127-8984-AF819317120A}"/>
              </a:ext>
            </a:extLst>
          </p:cNvPr>
          <p:cNvCxnSpPr>
            <a:cxnSpLocks/>
            <a:stCxn id="19" idx="3"/>
            <a:endCxn id="27" idx="1"/>
          </p:cNvCxnSpPr>
          <p:nvPr/>
        </p:nvCxnSpPr>
        <p:spPr>
          <a:xfrm flipV="1">
            <a:off x="1896985" y="5688821"/>
            <a:ext cx="336302" cy="541183"/>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36" name="図 35">
            <a:extLst>
              <a:ext uri="{FF2B5EF4-FFF2-40B4-BE49-F238E27FC236}">
                <a16:creationId xmlns:a16="http://schemas.microsoft.com/office/drawing/2014/main" id="{7FAEC746-9E2D-5FCD-822D-54E6D95F97DD}"/>
              </a:ext>
            </a:extLst>
          </p:cNvPr>
          <p:cNvPicPr>
            <a:picLocks noChangeAspect="1"/>
          </p:cNvPicPr>
          <p:nvPr/>
        </p:nvPicPr>
        <p:blipFill>
          <a:blip r:embed="rId3"/>
          <a:stretch>
            <a:fillRect/>
          </a:stretch>
        </p:blipFill>
        <p:spPr>
          <a:xfrm>
            <a:off x="604086" y="4155914"/>
            <a:ext cx="1251438" cy="1226359"/>
          </a:xfrm>
          <a:prstGeom prst="rect">
            <a:avLst/>
          </a:prstGeom>
        </p:spPr>
      </p:pic>
      <p:pic>
        <p:nvPicPr>
          <p:cNvPr id="38" name="図 37">
            <a:extLst>
              <a:ext uri="{FF2B5EF4-FFF2-40B4-BE49-F238E27FC236}">
                <a16:creationId xmlns:a16="http://schemas.microsoft.com/office/drawing/2014/main" id="{FB0EA86A-C68D-E635-B8E9-DC03DFD4B405}"/>
              </a:ext>
            </a:extLst>
          </p:cNvPr>
          <p:cNvPicPr>
            <a:picLocks noChangeAspect="1"/>
          </p:cNvPicPr>
          <p:nvPr/>
        </p:nvPicPr>
        <p:blipFill>
          <a:blip r:embed="rId4"/>
          <a:stretch>
            <a:fillRect/>
          </a:stretch>
        </p:blipFill>
        <p:spPr>
          <a:xfrm>
            <a:off x="898629" y="6019245"/>
            <a:ext cx="578200" cy="253995"/>
          </a:xfrm>
          <a:prstGeom prst="rect">
            <a:avLst/>
          </a:prstGeom>
        </p:spPr>
      </p:pic>
      <p:pic>
        <p:nvPicPr>
          <p:cNvPr id="58" name="図 57">
            <a:extLst>
              <a:ext uri="{FF2B5EF4-FFF2-40B4-BE49-F238E27FC236}">
                <a16:creationId xmlns:a16="http://schemas.microsoft.com/office/drawing/2014/main" id="{C9085614-3AA5-CDC4-8585-D8B2B9E72A43}"/>
              </a:ext>
            </a:extLst>
          </p:cNvPr>
          <p:cNvPicPr>
            <a:picLocks noChangeAspect="1"/>
          </p:cNvPicPr>
          <p:nvPr/>
        </p:nvPicPr>
        <p:blipFill>
          <a:blip r:embed="rId5"/>
          <a:stretch>
            <a:fillRect/>
          </a:stretch>
        </p:blipFill>
        <p:spPr>
          <a:xfrm>
            <a:off x="3445484" y="5342732"/>
            <a:ext cx="1334253" cy="501309"/>
          </a:xfrm>
          <a:prstGeom prst="rect">
            <a:avLst/>
          </a:prstGeom>
        </p:spPr>
      </p:pic>
      <p:cxnSp>
        <p:nvCxnSpPr>
          <p:cNvPr id="65" name="Straight Arrow Connector 12">
            <a:extLst>
              <a:ext uri="{FF2B5EF4-FFF2-40B4-BE49-F238E27FC236}">
                <a16:creationId xmlns:a16="http://schemas.microsoft.com/office/drawing/2014/main" id="{A7F3A8E2-6F05-E4AF-9C0A-F9FC47BFD04A}"/>
              </a:ext>
            </a:extLst>
          </p:cNvPr>
          <p:cNvCxnSpPr>
            <a:cxnSpLocks/>
            <a:stCxn id="27" idx="3"/>
            <a:endCxn id="23" idx="1"/>
          </p:cNvCxnSpPr>
          <p:nvPr/>
        </p:nvCxnSpPr>
        <p:spPr>
          <a:xfrm>
            <a:off x="3246928" y="5688821"/>
            <a:ext cx="165011" cy="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60" name="角丸四角形 59">
            <a:extLst>
              <a:ext uri="{FF2B5EF4-FFF2-40B4-BE49-F238E27FC236}">
                <a16:creationId xmlns:a16="http://schemas.microsoft.com/office/drawing/2014/main" id="{2324C53A-4843-46A0-D466-B28AB4D7FDBD}"/>
              </a:ext>
            </a:extLst>
          </p:cNvPr>
          <p:cNvSpPr/>
          <p:nvPr/>
        </p:nvSpPr>
        <p:spPr>
          <a:xfrm>
            <a:off x="255105" y="828816"/>
            <a:ext cx="7872536" cy="2834206"/>
          </a:xfrm>
          <a:prstGeom prst="roundRect">
            <a:avLst>
              <a:gd name="adj" fmla="val 10412"/>
            </a:avLst>
          </a:prstGeom>
          <a:solidFill>
            <a:schemeClr val="bg1">
              <a:lumMod val="95000"/>
            </a:schemeClr>
          </a:solidFill>
          <a:ln w="12700">
            <a:solidFill>
              <a:schemeClr val="tx2">
                <a:lumMod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b="1">
                <a:solidFill>
                  <a:schemeClr val="tx2">
                    <a:lumMod val="25000"/>
                  </a:schemeClr>
                </a:solidFill>
              </a:rPr>
              <a:t>従来手法</a:t>
            </a:r>
          </a:p>
        </p:txBody>
      </p:sp>
      <p:sp>
        <p:nvSpPr>
          <p:cNvPr id="87" name="Rectangle 6">
            <a:extLst>
              <a:ext uri="{FF2B5EF4-FFF2-40B4-BE49-F238E27FC236}">
                <a16:creationId xmlns:a16="http://schemas.microsoft.com/office/drawing/2014/main" id="{E873DEE4-E232-70B6-DF79-866148110BA1}"/>
              </a:ext>
            </a:extLst>
          </p:cNvPr>
          <p:cNvSpPr/>
          <p:nvPr/>
        </p:nvSpPr>
        <p:spPr>
          <a:xfrm>
            <a:off x="451229" y="2829393"/>
            <a:ext cx="1337246" cy="652745"/>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監視モデル (LTS)</a:t>
            </a:r>
          </a:p>
        </p:txBody>
      </p:sp>
      <p:sp>
        <p:nvSpPr>
          <p:cNvPr id="88" name="Rectangle 11">
            <a:extLst>
              <a:ext uri="{FF2B5EF4-FFF2-40B4-BE49-F238E27FC236}">
                <a16:creationId xmlns:a16="http://schemas.microsoft.com/office/drawing/2014/main" id="{83D9CDB0-7718-E5DF-4400-ECB90D170A1B}"/>
              </a:ext>
            </a:extLst>
          </p:cNvPr>
          <p:cNvSpPr/>
          <p:nvPr/>
        </p:nvSpPr>
        <p:spPr>
          <a:xfrm>
            <a:off x="4535589" y="2185501"/>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50" dirty="0">
                <a:solidFill>
                  <a:srgbClr val="000000"/>
                </a:solidFill>
              </a:rPr>
              <a:t>制御器</a:t>
            </a:r>
          </a:p>
        </p:txBody>
      </p:sp>
      <p:sp>
        <p:nvSpPr>
          <p:cNvPr id="89" name="Rectangle 39">
            <a:extLst>
              <a:ext uri="{FF2B5EF4-FFF2-40B4-BE49-F238E27FC236}">
                <a16:creationId xmlns:a16="http://schemas.microsoft.com/office/drawing/2014/main" id="{C0D9AC1D-CC11-2741-6257-DBF20D1D5CEB}"/>
              </a:ext>
            </a:extLst>
          </p:cNvPr>
          <p:cNvSpPr/>
          <p:nvPr/>
        </p:nvSpPr>
        <p:spPr>
          <a:xfrm>
            <a:off x="451229" y="1009893"/>
            <a:ext cx="1337246" cy="1551330"/>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JP" sz="1000" dirty="0">
                <a:solidFill>
                  <a:srgbClr val="000000"/>
                </a:solidFill>
              </a:rPr>
              <a:t>環境モデル (LTS)</a:t>
            </a:r>
          </a:p>
        </p:txBody>
      </p:sp>
      <p:sp>
        <p:nvSpPr>
          <p:cNvPr id="90" name="Rectangle 39">
            <a:extLst>
              <a:ext uri="{FF2B5EF4-FFF2-40B4-BE49-F238E27FC236}">
                <a16:creationId xmlns:a16="http://schemas.microsoft.com/office/drawing/2014/main" id="{EF7E4207-9DF5-F940-223F-C4B4FA13C1FA}"/>
              </a:ext>
            </a:extLst>
          </p:cNvPr>
          <p:cNvSpPr/>
          <p:nvPr/>
        </p:nvSpPr>
        <p:spPr>
          <a:xfrm>
            <a:off x="2492330" y="2121419"/>
            <a:ext cx="1401345" cy="1010257"/>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ja-JP" altLang="en-US" sz="1000" dirty="0">
                <a:solidFill>
                  <a:srgbClr val="000000"/>
                </a:solidFill>
              </a:rPr>
              <a:t>ゲーム空間</a:t>
            </a:r>
            <a:endParaRPr lang="en-JP" sz="1000" dirty="0">
              <a:solidFill>
                <a:srgbClr val="000000"/>
              </a:solidFill>
            </a:endParaRPr>
          </a:p>
        </p:txBody>
      </p:sp>
      <p:sp>
        <p:nvSpPr>
          <p:cNvPr id="91" name="Rectangle 11">
            <a:extLst>
              <a:ext uri="{FF2B5EF4-FFF2-40B4-BE49-F238E27FC236}">
                <a16:creationId xmlns:a16="http://schemas.microsoft.com/office/drawing/2014/main" id="{1FC99A82-D255-D03A-CBE6-AAC5DCD575D3}"/>
              </a:ext>
            </a:extLst>
          </p:cNvPr>
          <p:cNvSpPr/>
          <p:nvPr/>
        </p:nvSpPr>
        <p:spPr>
          <a:xfrm>
            <a:off x="6606199" y="2177337"/>
            <a:ext cx="1401345" cy="882092"/>
          </a:xfrm>
          <a:prstGeom prst="rect">
            <a:avLst/>
          </a:prstGeom>
          <a:solidFill>
            <a:schemeClr val="bg1"/>
          </a:solidFill>
          <a:ln w="6350">
            <a:solidFill>
              <a:srgbClr val="000000"/>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050" dirty="0">
                <a:solidFill>
                  <a:srgbClr val="000000"/>
                </a:solidFill>
              </a:rPr>
              <a:t>効率の良い</a:t>
            </a:r>
            <a:r>
              <a:rPr lang="en-JP" sz="1050" dirty="0">
                <a:solidFill>
                  <a:srgbClr val="000000"/>
                </a:solidFill>
              </a:rPr>
              <a:t>制御器</a:t>
            </a:r>
          </a:p>
        </p:txBody>
      </p:sp>
      <p:sp>
        <p:nvSpPr>
          <p:cNvPr id="92" name="Chevron 9">
            <a:extLst>
              <a:ext uri="{FF2B5EF4-FFF2-40B4-BE49-F238E27FC236}">
                <a16:creationId xmlns:a16="http://schemas.microsoft.com/office/drawing/2014/main" id="{C5D014FD-B321-4C7C-FFB9-4A457E21F41B}"/>
              </a:ext>
            </a:extLst>
          </p:cNvPr>
          <p:cNvSpPr/>
          <p:nvPr/>
        </p:nvSpPr>
        <p:spPr>
          <a:xfrm>
            <a:off x="1920804" y="242370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1000" dirty="0">
                <a:solidFill>
                  <a:schemeClr val="bg1"/>
                </a:solidFill>
              </a:rPr>
              <a:t>並列</a:t>
            </a:r>
            <a:br>
              <a:rPr lang="en-US" altLang="ja-JP" sz="1000" dirty="0">
                <a:solidFill>
                  <a:schemeClr val="bg1"/>
                </a:solidFill>
              </a:rPr>
            </a:br>
            <a:r>
              <a:rPr lang="ja-JP" altLang="en-US" sz="1000" dirty="0">
                <a:solidFill>
                  <a:schemeClr val="bg1"/>
                </a:solidFill>
              </a:rPr>
              <a:t>合成</a:t>
            </a:r>
            <a:endParaRPr lang="en-JP" sz="1000" dirty="0">
              <a:solidFill>
                <a:schemeClr val="bg1"/>
              </a:solidFill>
            </a:endParaRPr>
          </a:p>
        </p:txBody>
      </p:sp>
      <p:cxnSp>
        <p:nvCxnSpPr>
          <p:cNvPr id="93" name="Elbow Connector 16">
            <a:extLst>
              <a:ext uri="{FF2B5EF4-FFF2-40B4-BE49-F238E27FC236}">
                <a16:creationId xmlns:a16="http://schemas.microsoft.com/office/drawing/2014/main" id="{4F9CCB3A-1997-048B-6D67-9CDE39677BA9}"/>
              </a:ext>
            </a:extLst>
          </p:cNvPr>
          <p:cNvCxnSpPr>
            <a:cxnSpLocks/>
            <a:stCxn id="89" idx="3"/>
            <a:endCxn id="92" idx="1"/>
          </p:cNvCxnSpPr>
          <p:nvPr/>
        </p:nvCxnSpPr>
        <p:spPr>
          <a:xfrm>
            <a:off x="1788475" y="1785558"/>
            <a:ext cx="193499" cy="840991"/>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Elbow Connector 17">
            <a:extLst>
              <a:ext uri="{FF2B5EF4-FFF2-40B4-BE49-F238E27FC236}">
                <a16:creationId xmlns:a16="http://schemas.microsoft.com/office/drawing/2014/main" id="{E92EDAE9-DE59-DD46-A2E9-569458A08CDA}"/>
              </a:ext>
            </a:extLst>
          </p:cNvPr>
          <p:cNvCxnSpPr>
            <a:cxnSpLocks/>
            <a:stCxn id="87" idx="3"/>
            <a:endCxn id="92" idx="1"/>
          </p:cNvCxnSpPr>
          <p:nvPr/>
        </p:nvCxnSpPr>
        <p:spPr>
          <a:xfrm flipV="1">
            <a:off x="1788475" y="2626549"/>
            <a:ext cx="193499" cy="529217"/>
          </a:xfrm>
          <a:prstGeom prst="bentConnector3">
            <a:avLst>
              <a:gd name="adj1" fmla="val 50000"/>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2" name="図 101">
            <a:extLst>
              <a:ext uri="{FF2B5EF4-FFF2-40B4-BE49-F238E27FC236}">
                <a16:creationId xmlns:a16="http://schemas.microsoft.com/office/drawing/2014/main" id="{BE553C8A-2FF2-9483-FE37-80317FC0819C}"/>
              </a:ext>
            </a:extLst>
          </p:cNvPr>
          <p:cNvPicPr>
            <a:picLocks noChangeAspect="1"/>
          </p:cNvPicPr>
          <p:nvPr/>
        </p:nvPicPr>
        <p:blipFill>
          <a:blip r:embed="rId3"/>
          <a:stretch>
            <a:fillRect/>
          </a:stretch>
        </p:blipFill>
        <p:spPr>
          <a:xfrm>
            <a:off x="495576" y="1081676"/>
            <a:ext cx="1251438" cy="1226359"/>
          </a:xfrm>
          <a:prstGeom prst="rect">
            <a:avLst/>
          </a:prstGeom>
        </p:spPr>
      </p:pic>
      <p:pic>
        <p:nvPicPr>
          <p:cNvPr id="103" name="図 102">
            <a:extLst>
              <a:ext uri="{FF2B5EF4-FFF2-40B4-BE49-F238E27FC236}">
                <a16:creationId xmlns:a16="http://schemas.microsoft.com/office/drawing/2014/main" id="{61CC2D9C-A8C0-193D-D702-01780E8DF3ED}"/>
              </a:ext>
            </a:extLst>
          </p:cNvPr>
          <p:cNvPicPr>
            <a:picLocks noChangeAspect="1"/>
          </p:cNvPicPr>
          <p:nvPr/>
        </p:nvPicPr>
        <p:blipFill>
          <a:blip r:embed="rId4"/>
          <a:stretch>
            <a:fillRect/>
          </a:stretch>
        </p:blipFill>
        <p:spPr>
          <a:xfrm>
            <a:off x="790119" y="2945007"/>
            <a:ext cx="578200" cy="253995"/>
          </a:xfrm>
          <a:prstGeom prst="rect">
            <a:avLst/>
          </a:prstGeom>
        </p:spPr>
      </p:pic>
      <p:pic>
        <p:nvPicPr>
          <p:cNvPr id="104" name="図 103">
            <a:extLst>
              <a:ext uri="{FF2B5EF4-FFF2-40B4-BE49-F238E27FC236}">
                <a16:creationId xmlns:a16="http://schemas.microsoft.com/office/drawing/2014/main" id="{5716FA32-AB72-AC1E-9E78-C9853F4CBF27}"/>
              </a:ext>
            </a:extLst>
          </p:cNvPr>
          <p:cNvPicPr>
            <a:picLocks noChangeAspect="1"/>
          </p:cNvPicPr>
          <p:nvPr/>
        </p:nvPicPr>
        <p:blipFill>
          <a:blip r:embed="rId6"/>
          <a:stretch>
            <a:fillRect/>
          </a:stretch>
        </p:blipFill>
        <p:spPr>
          <a:xfrm>
            <a:off x="2512741" y="2154227"/>
            <a:ext cx="1372878" cy="762710"/>
          </a:xfrm>
          <a:prstGeom prst="rect">
            <a:avLst/>
          </a:prstGeom>
        </p:spPr>
      </p:pic>
      <p:cxnSp>
        <p:nvCxnSpPr>
          <p:cNvPr id="105" name="Straight Arrow Connector 12">
            <a:extLst>
              <a:ext uri="{FF2B5EF4-FFF2-40B4-BE49-F238E27FC236}">
                <a16:creationId xmlns:a16="http://schemas.microsoft.com/office/drawing/2014/main" id="{24F35E4F-03D2-6E56-E39F-8A5B1B5C43A7}"/>
              </a:ext>
            </a:extLst>
          </p:cNvPr>
          <p:cNvCxnSpPr>
            <a:cxnSpLocks/>
            <a:stCxn id="92" idx="3"/>
            <a:endCxn id="90" idx="1"/>
          </p:cNvCxnSpPr>
          <p:nvPr/>
        </p:nvCxnSpPr>
        <p:spPr>
          <a:xfrm flipV="1">
            <a:off x="2388772" y="2626548"/>
            <a:ext cx="103558"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06" name="Chevron 9">
            <a:extLst>
              <a:ext uri="{FF2B5EF4-FFF2-40B4-BE49-F238E27FC236}">
                <a16:creationId xmlns:a16="http://schemas.microsoft.com/office/drawing/2014/main" id="{D5FFCDE8-4D8A-7A79-F690-A79A3B9F9DE1}"/>
              </a:ext>
            </a:extLst>
          </p:cNvPr>
          <p:cNvSpPr/>
          <p:nvPr/>
        </p:nvSpPr>
        <p:spPr>
          <a:xfrm>
            <a:off x="3946434" y="2423704"/>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動作仕様</a:t>
            </a:r>
            <a:endParaRPr lang="en-US" altLang="ja-JP" sz="700" dirty="0">
              <a:solidFill>
                <a:schemeClr val="bg1"/>
              </a:solidFill>
            </a:endParaRPr>
          </a:p>
          <a:p>
            <a:pPr algn="ctr"/>
            <a:r>
              <a:rPr lang="ja-JP" altLang="en-US" sz="1000" dirty="0">
                <a:solidFill>
                  <a:schemeClr val="bg1"/>
                </a:solidFill>
              </a:rPr>
              <a:t>分析</a:t>
            </a:r>
            <a:endParaRPr lang="en-JP" sz="1000" dirty="0">
              <a:solidFill>
                <a:schemeClr val="bg1"/>
              </a:solidFill>
            </a:endParaRPr>
          </a:p>
        </p:txBody>
      </p:sp>
      <p:cxnSp>
        <p:nvCxnSpPr>
          <p:cNvPr id="107" name="Straight Arrow Connector 12">
            <a:extLst>
              <a:ext uri="{FF2B5EF4-FFF2-40B4-BE49-F238E27FC236}">
                <a16:creationId xmlns:a16="http://schemas.microsoft.com/office/drawing/2014/main" id="{BF9C0D4B-4625-4C60-34D8-CFD1F35B4DF6}"/>
              </a:ext>
            </a:extLst>
          </p:cNvPr>
          <p:cNvCxnSpPr>
            <a:cxnSpLocks/>
            <a:stCxn id="90" idx="3"/>
            <a:endCxn id="106" idx="1"/>
          </p:cNvCxnSpPr>
          <p:nvPr/>
        </p:nvCxnSpPr>
        <p:spPr>
          <a:xfrm>
            <a:off x="3893675" y="2626548"/>
            <a:ext cx="113929" cy="1"/>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2">
            <a:extLst>
              <a:ext uri="{FF2B5EF4-FFF2-40B4-BE49-F238E27FC236}">
                <a16:creationId xmlns:a16="http://schemas.microsoft.com/office/drawing/2014/main" id="{25BF2285-C445-3CA2-97EC-256CB483F163}"/>
              </a:ext>
            </a:extLst>
          </p:cNvPr>
          <p:cNvCxnSpPr>
            <a:cxnSpLocks/>
            <a:stCxn id="106" idx="3"/>
            <a:endCxn id="88" idx="1"/>
          </p:cNvCxnSpPr>
          <p:nvPr/>
        </p:nvCxnSpPr>
        <p:spPr>
          <a:xfrm flipV="1">
            <a:off x="4414402" y="2626547"/>
            <a:ext cx="121187" cy="2"/>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09" name="図 108">
            <a:extLst>
              <a:ext uri="{FF2B5EF4-FFF2-40B4-BE49-F238E27FC236}">
                <a16:creationId xmlns:a16="http://schemas.microsoft.com/office/drawing/2014/main" id="{B79767E2-1B76-9957-E311-3E7117CC6DC6}"/>
              </a:ext>
            </a:extLst>
          </p:cNvPr>
          <p:cNvPicPr>
            <a:picLocks noChangeAspect="1"/>
          </p:cNvPicPr>
          <p:nvPr/>
        </p:nvPicPr>
        <p:blipFill>
          <a:blip r:embed="rId7"/>
          <a:stretch>
            <a:fillRect/>
          </a:stretch>
        </p:blipFill>
        <p:spPr>
          <a:xfrm>
            <a:off x="4562940" y="2291113"/>
            <a:ext cx="1347688" cy="511192"/>
          </a:xfrm>
          <a:prstGeom prst="rect">
            <a:avLst/>
          </a:prstGeom>
        </p:spPr>
      </p:pic>
      <p:sp>
        <p:nvSpPr>
          <p:cNvPr id="110" name="Chevron 9">
            <a:extLst>
              <a:ext uri="{FF2B5EF4-FFF2-40B4-BE49-F238E27FC236}">
                <a16:creationId xmlns:a16="http://schemas.microsoft.com/office/drawing/2014/main" id="{403D9068-7F0A-FF4E-F847-285C9DDE5856}"/>
              </a:ext>
            </a:extLst>
          </p:cNvPr>
          <p:cNvSpPr/>
          <p:nvPr/>
        </p:nvSpPr>
        <p:spPr>
          <a:xfrm>
            <a:off x="6017044" y="2419402"/>
            <a:ext cx="467968" cy="405689"/>
          </a:xfrm>
          <a:prstGeom prst="chevron">
            <a:avLst>
              <a:gd name="adj" fmla="val 15078"/>
            </a:avLst>
          </a:prstGeom>
          <a:solidFill>
            <a:schemeClr val="tx1"/>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ja-JP" altLang="en-US" sz="700" dirty="0">
                <a:solidFill>
                  <a:schemeClr val="bg1"/>
                </a:solidFill>
              </a:rPr>
              <a:t>制御効率</a:t>
            </a:r>
            <a:br>
              <a:rPr lang="en-US" altLang="ja-JP" sz="1000" dirty="0">
                <a:solidFill>
                  <a:schemeClr val="bg1"/>
                </a:solidFill>
              </a:rPr>
            </a:br>
            <a:r>
              <a:rPr lang="ja-JP" altLang="en-US" sz="1000" dirty="0">
                <a:solidFill>
                  <a:schemeClr val="bg1"/>
                </a:solidFill>
              </a:rPr>
              <a:t>分析</a:t>
            </a:r>
            <a:endParaRPr lang="en-JP" sz="1000" dirty="0">
              <a:solidFill>
                <a:schemeClr val="bg1"/>
              </a:solidFill>
            </a:endParaRPr>
          </a:p>
        </p:txBody>
      </p:sp>
      <p:cxnSp>
        <p:nvCxnSpPr>
          <p:cNvPr id="112" name="Straight Arrow Connector 12">
            <a:extLst>
              <a:ext uri="{FF2B5EF4-FFF2-40B4-BE49-F238E27FC236}">
                <a16:creationId xmlns:a16="http://schemas.microsoft.com/office/drawing/2014/main" id="{8CFC4E7D-B167-9F46-0DFF-DE57B73B0106}"/>
              </a:ext>
            </a:extLst>
          </p:cNvPr>
          <p:cNvCxnSpPr>
            <a:cxnSpLocks/>
            <a:stCxn id="88" idx="3"/>
            <a:endCxn id="110" idx="1"/>
          </p:cNvCxnSpPr>
          <p:nvPr/>
        </p:nvCxnSpPr>
        <p:spPr>
          <a:xfrm flipV="1">
            <a:off x="5936934" y="2622247"/>
            <a:ext cx="141280" cy="4300"/>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2">
            <a:extLst>
              <a:ext uri="{FF2B5EF4-FFF2-40B4-BE49-F238E27FC236}">
                <a16:creationId xmlns:a16="http://schemas.microsoft.com/office/drawing/2014/main" id="{A832F593-D694-F184-12A4-6BA0FC514C90}"/>
              </a:ext>
            </a:extLst>
          </p:cNvPr>
          <p:cNvCxnSpPr>
            <a:cxnSpLocks/>
            <a:stCxn id="110" idx="3"/>
            <a:endCxn id="91" idx="1"/>
          </p:cNvCxnSpPr>
          <p:nvPr/>
        </p:nvCxnSpPr>
        <p:spPr>
          <a:xfrm flipV="1">
            <a:off x="6485012" y="2618383"/>
            <a:ext cx="121187" cy="3864"/>
          </a:xfrm>
          <a:prstGeom prst="straightConnector1">
            <a:avLst/>
          </a:prstGeom>
          <a:ln w="6350">
            <a:solidFill>
              <a:srgbClr val="000000"/>
            </a:solidFill>
            <a:tailEnd type="triangle"/>
          </a:ln>
        </p:spPr>
        <p:style>
          <a:lnRef idx="1">
            <a:schemeClr val="accent1"/>
          </a:lnRef>
          <a:fillRef idx="0">
            <a:schemeClr val="accent1"/>
          </a:fillRef>
          <a:effectRef idx="0">
            <a:schemeClr val="accent1"/>
          </a:effectRef>
          <a:fontRef idx="minor">
            <a:schemeClr val="tx1"/>
          </a:fontRef>
        </p:style>
      </p:cxnSp>
      <p:pic>
        <p:nvPicPr>
          <p:cNvPr id="116" name="図 115">
            <a:extLst>
              <a:ext uri="{FF2B5EF4-FFF2-40B4-BE49-F238E27FC236}">
                <a16:creationId xmlns:a16="http://schemas.microsoft.com/office/drawing/2014/main" id="{6F848E11-FE2C-A561-DCD6-AA6C8DB80ACF}"/>
              </a:ext>
            </a:extLst>
          </p:cNvPr>
          <p:cNvPicPr>
            <a:picLocks noChangeAspect="1"/>
          </p:cNvPicPr>
          <p:nvPr/>
        </p:nvPicPr>
        <p:blipFill>
          <a:blip r:embed="rId5"/>
          <a:stretch>
            <a:fillRect/>
          </a:stretch>
        </p:blipFill>
        <p:spPr>
          <a:xfrm>
            <a:off x="6639744" y="2272294"/>
            <a:ext cx="1334253" cy="501309"/>
          </a:xfrm>
          <a:prstGeom prst="rect">
            <a:avLst/>
          </a:prstGeom>
        </p:spPr>
      </p:pic>
      <p:sp>
        <p:nvSpPr>
          <p:cNvPr id="12" name="角丸四角形吹き出し 11">
            <a:extLst>
              <a:ext uri="{FF2B5EF4-FFF2-40B4-BE49-F238E27FC236}">
                <a16:creationId xmlns:a16="http://schemas.microsoft.com/office/drawing/2014/main" id="{AB92EFE7-4517-B705-991C-FD37AB190E22}"/>
              </a:ext>
            </a:extLst>
          </p:cNvPr>
          <p:cNvSpPr/>
          <p:nvPr/>
        </p:nvSpPr>
        <p:spPr>
          <a:xfrm>
            <a:off x="2300730" y="4263191"/>
            <a:ext cx="2393347" cy="884440"/>
          </a:xfrm>
          <a:prstGeom prst="wedgeRoundRectCallout">
            <a:avLst>
              <a:gd name="adj1" fmla="val -38487"/>
              <a:gd name="adj2" fmla="val 91602"/>
              <a:gd name="adj3" fmla="val 16667"/>
            </a:avLst>
          </a:prstGeom>
          <a:solidFill>
            <a:schemeClr val="bg1"/>
          </a:solidFill>
          <a:ln w="12700">
            <a:solidFill>
              <a:srgbClr val="F2015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20153"/>
              </a:solidFill>
            </a:endParaRPr>
          </a:p>
        </p:txBody>
      </p:sp>
      <p:pic>
        <p:nvPicPr>
          <p:cNvPr id="11" name="図 10">
            <a:extLst>
              <a:ext uri="{FF2B5EF4-FFF2-40B4-BE49-F238E27FC236}">
                <a16:creationId xmlns:a16="http://schemas.microsoft.com/office/drawing/2014/main" id="{7EFB699C-29DF-257F-1669-7B06F6C3A331}"/>
              </a:ext>
            </a:extLst>
          </p:cNvPr>
          <p:cNvPicPr>
            <a:picLocks noChangeAspect="1"/>
          </p:cNvPicPr>
          <p:nvPr/>
        </p:nvPicPr>
        <p:blipFill>
          <a:blip r:embed="rId8"/>
          <a:stretch>
            <a:fillRect/>
          </a:stretch>
        </p:blipFill>
        <p:spPr>
          <a:xfrm>
            <a:off x="3305296" y="4360174"/>
            <a:ext cx="1322410" cy="732779"/>
          </a:xfrm>
          <a:prstGeom prst="rect">
            <a:avLst/>
          </a:prstGeom>
        </p:spPr>
      </p:pic>
      <p:sp>
        <p:nvSpPr>
          <p:cNvPr id="20" name="テキスト ボックス 19">
            <a:extLst>
              <a:ext uri="{FF2B5EF4-FFF2-40B4-BE49-F238E27FC236}">
                <a16:creationId xmlns:a16="http://schemas.microsoft.com/office/drawing/2014/main" id="{756CE646-E2C1-C0C9-06FC-A83AC705C7D5}"/>
              </a:ext>
            </a:extLst>
          </p:cNvPr>
          <p:cNvSpPr txBox="1"/>
          <p:nvPr/>
        </p:nvSpPr>
        <p:spPr>
          <a:xfrm>
            <a:off x="2321303" y="4515984"/>
            <a:ext cx="1125629" cy="400110"/>
          </a:xfrm>
          <a:prstGeom prst="rect">
            <a:avLst/>
          </a:prstGeom>
          <a:noFill/>
        </p:spPr>
        <p:txBody>
          <a:bodyPr wrap="square" rtlCol="0">
            <a:spAutoFit/>
          </a:bodyPr>
          <a:lstStyle/>
          <a:p>
            <a:r>
              <a:rPr kumimoji="1" lang="ja-JP" altLang="en-US" sz="1000">
                <a:solidFill>
                  <a:srgbClr val="F20153"/>
                </a:solidFill>
              </a:rPr>
              <a:t>初期状態から</a:t>
            </a:r>
            <a:br>
              <a:rPr kumimoji="1" lang="en-US" altLang="ja-JP" sz="1000">
                <a:solidFill>
                  <a:srgbClr val="F20153"/>
                </a:solidFill>
              </a:rPr>
            </a:br>
            <a:r>
              <a:rPr kumimoji="1" lang="ja-JP" altLang="en-US" sz="1000">
                <a:solidFill>
                  <a:srgbClr val="F20153"/>
                </a:solidFill>
              </a:rPr>
              <a:t>逐次探索</a:t>
            </a:r>
            <a:r>
              <a:rPr kumimoji="1" lang="en-US" altLang="ja-JP" sz="1000">
                <a:solidFill>
                  <a:srgbClr val="F20153"/>
                </a:solidFill>
              </a:rPr>
              <a:t>&amp;</a:t>
            </a:r>
            <a:r>
              <a:rPr kumimoji="1" lang="ja-JP" altLang="en-US" sz="1000">
                <a:solidFill>
                  <a:srgbClr val="F20153"/>
                </a:solidFill>
              </a:rPr>
              <a:t>構築</a:t>
            </a:r>
          </a:p>
        </p:txBody>
      </p:sp>
      <p:sp>
        <p:nvSpPr>
          <p:cNvPr id="22" name="角丸四角形吹き出し 21">
            <a:extLst>
              <a:ext uri="{FF2B5EF4-FFF2-40B4-BE49-F238E27FC236}">
                <a16:creationId xmlns:a16="http://schemas.microsoft.com/office/drawing/2014/main" id="{336468BF-2233-6388-F305-C17C7094B596}"/>
              </a:ext>
            </a:extLst>
          </p:cNvPr>
          <p:cNvSpPr/>
          <p:nvPr/>
        </p:nvSpPr>
        <p:spPr>
          <a:xfrm>
            <a:off x="3298266" y="1412982"/>
            <a:ext cx="2859343" cy="629399"/>
          </a:xfrm>
          <a:prstGeom prst="wedgeRoundRectCallout">
            <a:avLst>
              <a:gd name="adj1" fmla="val -39029"/>
              <a:gd name="adj2" fmla="val 79238"/>
              <a:gd name="adj3" fmla="val 16667"/>
            </a:avLst>
          </a:prstGeom>
          <a:solidFill>
            <a:schemeClr val="bg1"/>
          </a:solidFill>
          <a:ln w="12700">
            <a:solidFill>
              <a:schemeClr val="accent1">
                <a:lumMod val="50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b="1" u="sng">
                <a:solidFill>
                  <a:schemeClr val="tx2">
                    <a:lumMod val="25000"/>
                  </a:schemeClr>
                </a:solidFill>
              </a:rPr>
              <a:t>課題</a:t>
            </a:r>
            <a:endParaRPr kumimoji="1" lang="en-US" altLang="ja-JP" sz="1000" b="1" u="sng">
              <a:solidFill>
                <a:schemeClr val="tx2">
                  <a:lumMod val="25000"/>
                </a:schemeClr>
              </a:solidFill>
            </a:endParaRPr>
          </a:p>
          <a:p>
            <a:r>
              <a:rPr kumimoji="1" lang="ja-JP" altLang="en-US" sz="1000">
                <a:solidFill>
                  <a:schemeClr val="tx2">
                    <a:lumMod val="25000"/>
                  </a:schemeClr>
                </a:solidFill>
              </a:rPr>
              <a:t>状態数「</a:t>
            </a:r>
            <a:r>
              <a:rPr kumimoji="1" lang="en-US" altLang="ja-JP" sz="1000">
                <a:solidFill>
                  <a:schemeClr val="tx2">
                    <a:lumMod val="25000"/>
                  </a:schemeClr>
                </a:solidFill>
              </a:rPr>
              <a:t>4</a:t>
            </a:r>
            <a:r>
              <a:rPr kumimoji="1" lang="ja-JP" altLang="en-US" sz="1000">
                <a:solidFill>
                  <a:schemeClr val="tx2">
                    <a:lumMod val="25000"/>
                  </a:schemeClr>
                </a:solidFill>
              </a:rPr>
              <a:t>」の制御器を構築するために，</a:t>
            </a:r>
            <a:br>
              <a:rPr kumimoji="1" lang="en-US" altLang="ja-JP" sz="1000">
                <a:solidFill>
                  <a:schemeClr val="tx2">
                    <a:lumMod val="25000"/>
                  </a:schemeClr>
                </a:solidFill>
              </a:rPr>
            </a:br>
            <a:r>
              <a:rPr kumimoji="1" lang="ja-JP" altLang="en-US" sz="1000">
                <a:solidFill>
                  <a:schemeClr val="tx2">
                    <a:lumMod val="25000"/>
                  </a:schemeClr>
                </a:solidFill>
              </a:rPr>
              <a:t>状態数「</a:t>
            </a:r>
            <a:r>
              <a:rPr kumimoji="1" lang="en-US" altLang="ja-JP" sz="1000">
                <a:solidFill>
                  <a:schemeClr val="tx2">
                    <a:lumMod val="25000"/>
                  </a:schemeClr>
                </a:solidFill>
              </a:rPr>
              <a:t>7</a:t>
            </a:r>
            <a:r>
              <a:rPr kumimoji="1" lang="ja-JP" altLang="en-US" sz="1000">
                <a:solidFill>
                  <a:schemeClr val="tx2">
                    <a:lumMod val="25000"/>
                  </a:schemeClr>
                </a:solidFill>
              </a:rPr>
              <a:t>」のゲーム空間を構築してしまっている</a:t>
            </a:r>
            <a:endParaRPr kumimoji="1" lang="en-US" altLang="ja-JP" sz="1000">
              <a:solidFill>
                <a:schemeClr val="tx2">
                  <a:lumMod val="25000"/>
                </a:schemeClr>
              </a:solidFill>
            </a:endParaRPr>
          </a:p>
        </p:txBody>
      </p:sp>
    </p:spTree>
    <p:extLst>
      <p:ext uri="{BB962C8B-B14F-4D97-AF65-F5344CB8AC3E}">
        <p14:creationId xmlns:p14="http://schemas.microsoft.com/office/powerpoint/2010/main" val="328290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B8EA652F-8DD7-B04B-B8C6-E166A7002634}"/>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E4D604B4-2289-A74C-93AC-1CD881EA8F58}"/>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D42873F5-0A44-2948-BCE8-34A009D4553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4</a:t>
              </a:fld>
              <a:endParaRPr lang="en" sz="3600" dirty="0">
                <a:solidFill>
                  <a:schemeClr val="bg1"/>
                </a:solidFill>
              </a:endParaRPr>
            </a:p>
          </p:txBody>
        </p:sp>
      </p:grpSp>
      <p:sp>
        <p:nvSpPr>
          <p:cNvPr id="7" name="Title 1">
            <a:extLst>
              <a:ext uri="{FF2B5EF4-FFF2-40B4-BE49-F238E27FC236}">
                <a16:creationId xmlns:a16="http://schemas.microsoft.com/office/drawing/2014/main" id="{E81572B8-9588-CC4D-9EB7-B2B890D6115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環境モデル</a:t>
            </a:r>
          </a:p>
        </p:txBody>
      </p:sp>
      <p:sp>
        <p:nvSpPr>
          <p:cNvPr id="8" name="Text Placeholder 2">
            <a:extLst>
              <a:ext uri="{FF2B5EF4-FFF2-40B4-BE49-F238E27FC236}">
                <a16:creationId xmlns:a16="http://schemas.microsoft.com/office/drawing/2014/main" id="{01EA0776-BDB5-3149-8BCB-486C87AC2F4C}"/>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 name="Oval 1">
            <a:extLst>
              <a:ext uri="{FF2B5EF4-FFF2-40B4-BE49-F238E27FC236}">
                <a16:creationId xmlns:a16="http://schemas.microsoft.com/office/drawing/2014/main" id="{50719ED2-94AC-C89D-8082-FB100712CCA8}"/>
              </a:ext>
            </a:extLst>
          </p:cNvPr>
          <p:cNvSpPr/>
          <p:nvPr/>
        </p:nvSpPr>
        <p:spPr>
          <a:xfrm>
            <a:off x="853006" y="2782394"/>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0</a:t>
            </a:r>
          </a:p>
        </p:txBody>
      </p:sp>
      <p:sp>
        <p:nvSpPr>
          <p:cNvPr id="3" name="Oval 2">
            <a:extLst>
              <a:ext uri="{FF2B5EF4-FFF2-40B4-BE49-F238E27FC236}">
                <a16:creationId xmlns:a16="http://schemas.microsoft.com/office/drawing/2014/main" id="{1A33352D-5333-A2EE-9F8B-2FDC5A29DEFC}"/>
              </a:ext>
            </a:extLst>
          </p:cNvPr>
          <p:cNvSpPr/>
          <p:nvPr/>
        </p:nvSpPr>
        <p:spPr>
          <a:xfrm>
            <a:off x="1876793"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1</a:t>
            </a:r>
          </a:p>
        </p:txBody>
      </p:sp>
      <p:sp>
        <p:nvSpPr>
          <p:cNvPr id="9" name="Oval 8">
            <a:extLst>
              <a:ext uri="{FF2B5EF4-FFF2-40B4-BE49-F238E27FC236}">
                <a16:creationId xmlns:a16="http://schemas.microsoft.com/office/drawing/2014/main" id="{FE734504-2728-1159-54F6-5E501DA9074F}"/>
              </a:ext>
            </a:extLst>
          </p:cNvPr>
          <p:cNvSpPr/>
          <p:nvPr/>
        </p:nvSpPr>
        <p:spPr>
          <a:xfrm>
            <a:off x="1876793" y="3138778"/>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2</a:t>
            </a:r>
          </a:p>
        </p:txBody>
      </p:sp>
      <p:sp>
        <p:nvSpPr>
          <p:cNvPr id="17" name="Oval 16">
            <a:extLst>
              <a:ext uri="{FF2B5EF4-FFF2-40B4-BE49-F238E27FC236}">
                <a16:creationId xmlns:a16="http://schemas.microsoft.com/office/drawing/2014/main" id="{91D11CDC-EF06-4B24-E372-A76CC39B5F7C}"/>
              </a:ext>
            </a:extLst>
          </p:cNvPr>
          <p:cNvSpPr/>
          <p:nvPr/>
        </p:nvSpPr>
        <p:spPr>
          <a:xfrm>
            <a:off x="2936095" y="2422872"/>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s</a:t>
            </a:r>
            <a:r>
              <a:rPr lang="en-JP" sz="2000" b="1" dirty="0">
                <a:solidFill>
                  <a:schemeClr val="tx1"/>
                </a:solidFill>
              </a:rPr>
              <a:t>3</a:t>
            </a:r>
          </a:p>
        </p:txBody>
      </p:sp>
      <p:pic>
        <p:nvPicPr>
          <p:cNvPr id="20" name="図 19">
            <a:extLst>
              <a:ext uri="{FF2B5EF4-FFF2-40B4-BE49-F238E27FC236}">
                <a16:creationId xmlns:a16="http://schemas.microsoft.com/office/drawing/2014/main" id="{EB4C6943-7CD8-15B3-202E-4AE6734443B4}"/>
              </a:ext>
            </a:extLst>
          </p:cNvPr>
          <p:cNvPicPr>
            <a:picLocks noChangeAspect="1"/>
          </p:cNvPicPr>
          <p:nvPr/>
        </p:nvPicPr>
        <p:blipFill>
          <a:blip r:embed="rId3"/>
          <a:stretch>
            <a:fillRect/>
          </a:stretch>
        </p:blipFill>
        <p:spPr>
          <a:xfrm>
            <a:off x="3190743" y="91781"/>
            <a:ext cx="5914548" cy="2025254"/>
          </a:xfrm>
          <a:prstGeom prst="rect">
            <a:avLst/>
          </a:prstGeom>
        </p:spPr>
      </p:pic>
      <p:cxnSp>
        <p:nvCxnSpPr>
          <p:cNvPr id="61" name="Straight Arrow Connector 30">
            <a:extLst>
              <a:ext uri="{FF2B5EF4-FFF2-40B4-BE49-F238E27FC236}">
                <a16:creationId xmlns:a16="http://schemas.microsoft.com/office/drawing/2014/main" id="{B0133F05-4244-9E5A-0F8F-26BFDB311CA1}"/>
              </a:ext>
            </a:extLst>
          </p:cNvPr>
          <p:cNvCxnSpPr>
            <a:cxnSpLocks/>
            <a:stCxn id="3" idx="6"/>
            <a:endCxn id="17" idx="2"/>
          </p:cNvCxnSpPr>
          <p:nvPr/>
        </p:nvCxnSpPr>
        <p:spPr>
          <a:xfrm>
            <a:off x="2474259" y="2721605"/>
            <a:ext cx="461836"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TextBox 64">
            <a:extLst>
              <a:ext uri="{FF2B5EF4-FFF2-40B4-BE49-F238E27FC236}">
                <a16:creationId xmlns:a16="http://schemas.microsoft.com/office/drawing/2014/main" id="{35F2D511-1FC3-A260-4FC3-BF36A79BFA99}"/>
              </a:ext>
            </a:extLst>
          </p:cNvPr>
          <p:cNvSpPr txBox="1"/>
          <p:nvPr/>
        </p:nvSpPr>
        <p:spPr>
          <a:xfrm>
            <a:off x="1377281" y="2384290"/>
            <a:ext cx="504298" cy="338554"/>
          </a:xfrm>
          <a:prstGeom prst="rect">
            <a:avLst/>
          </a:prstGeom>
          <a:noFill/>
        </p:spPr>
        <p:txBody>
          <a:bodyPr wrap="square" rtlCol="0">
            <a:spAutoFit/>
          </a:bodyPr>
          <a:lstStyle/>
          <a:p>
            <a:pPr algn="ctr"/>
            <a:r>
              <a:rPr lang="en-US" sz="1600" b="1" dirty="0"/>
              <a:t>a</a:t>
            </a:r>
            <a:endParaRPr lang="en-JP" sz="1600" b="1" dirty="0"/>
          </a:p>
        </p:txBody>
      </p:sp>
      <p:sp>
        <p:nvSpPr>
          <p:cNvPr id="66" name="TextBox 64">
            <a:extLst>
              <a:ext uri="{FF2B5EF4-FFF2-40B4-BE49-F238E27FC236}">
                <a16:creationId xmlns:a16="http://schemas.microsoft.com/office/drawing/2014/main" id="{7651BF1A-99F6-A775-C611-84B59015D3C9}"/>
              </a:ext>
            </a:extLst>
          </p:cNvPr>
          <p:cNvSpPr txBox="1"/>
          <p:nvPr/>
        </p:nvSpPr>
        <p:spPr>
          <a:xfrm>
            <a:off x="1377281" y="3428669"/>
            <a:ext cx="504298" cy="338554"/>
          </a:xfrm>
          <a:prstGeom prst="rect">
            <a:avLst/>
          </a:prstGeom>
          <a:noFill/>
        </p:spPr>
        <p:txBody>
          <a:bodyPr wrap="square" rtlCol="0">
            <a:spAutoFit/>
          </a:bodyPr>
          <a:lstStyle/>
          <a:p>
            <a:pPr algn="ctr"/>
            <a:r>
              <a:rPr lang="en-US" sz="1600" b="1" dirty="0"/>
              <a:t>g</a:t>
            </a:r>
            <a:endParaRPr lang="en-JP" sz="1600" b="1" dirty="0"/>
          </a:p>
        </p:txBody>
      </p:sp>
      <p:sp>
        <p:nvSpPr>
          <p:cNvPr id="83" name="TextBox 64">
            <a:extLst>
              <a:ext uri="{FF2B5EF4-FFF2-40B4-BE49-F238E27FC236}">
                <a16:creationId xmlns:a16="http://schemas.microsoft.com/office/drawing/2014/main" id="{55BC6E57-9B06-BFEC-02DF-629A66CEBD43}"/>
              </a:ext>
            </a:extLst>
          </p:cNvPr>
          <p:cNvSpPr txBox="1"/>
          <p:nvPr/>
        </p:nvSpPr>
        <p:spPr>
          <a:xfrm>
            <a:off x="2434571" y="2383051"/>
            <a:ext cx="504298" cy="338554"/>
          </a:xfrm>
          <a:prstGeom prst="rect">
            <a:avLst/>
          </a:prstGeom>
          <a:noFill/>
        </p:spPr>
        <p:txBody>
          <a:bodyPr wrap="square" rtlCol="0">
            <a:spAutoFit/>
          </a:bodyPr>
          <a:lstStyle/>
          <a:p>
            <a:pPr algn="ctr"/>
            <a:r>
              <a:rPr lang="en-US" sz="1600" b="1" dirty="0"/>
              <a:t>d</a:t>
            </a:r>
            <a:endParaRPr lang="en-JP" sz="1600" b="1" dirty="0"/>
          </a:p>
        </p:txBody>
      </p:sp>
      <p:sp>
        <p:nvSpPr>
          <p:cNvPr id="84" name="Oval 1">
            <a:extLst>
              <a:ext uri="{FF2B5EF4-FFF2-40B4-BE49-F238E27FC236}">
                <a16:creationId xmlns:a16="http://schemas.microsoft.com/office/drawing/2014/main" id="{37047D91-6F34-D898-964B-859EDD5B2D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0</a:t>
            </a:r>
          </a:p>
        </p:txBody>
      </p:sp>
      <p:sp>
        <p:nvSpPr>
          <p:cNvPr id="85" name="Oval 2">
            <a:extLst>
              <a:ext uri="{FF2B5EF4-FFF2-40B4-BE49-F238E27FC236}">
                <a16:creationId xmlns:a16="http://schemas.microsoft.com/office/drawing/2014/main" id="{0E8E0E11-6DF9-A8EB-F165-1A5FD3440B6A}"/>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a:t>
            </a:r>
            <a:r>
              <a:rPr lang="en-JP" sz="2000" b="1" dirty="0">
                <a:solidFill>
                  <a:schemeClr val="tx1"/>
                </a:solidFill>
              </a:rPr>
              <a:t>1</a:t>
            </a:r>
          </a:p>
        </p:txBody>
      </p:sp>
      <p:sp>
        <p:nvSpPr>
          <p:cNvPr id="86" name="Oval 8">
            <a:extLst>
              <a:ext uri="{FF2B5EF4-FFF2-40B4-BE49-F238E27FC236}">
                <a16:creationId xmlns:a16="http://schemas.microsoft.com/office/drawing/2014/main" id="{739503AB-4EF1-3F1B-4F07-7AB27BF7CF74}"/>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t3</a:t>
            </a:r>
            <a:endParaRPr lang="en-JP" sz="2000" b="1" dirty="0">
              <a:solidFill>
                <a:schemeClr val="tx1"/>
              </a:solidFill>
            </a:endParaRPr>
          </a:p>
        </p:txBody>
      </p:sp>
      <p:sp>
        <p:nvSpPr>
          <p:cNvPr id="87" name="Oval 16">
            <a:extLst>
              <a:ext uri="{FF2B5EF4-FFF2-40B4-BE49-F238E27FC236}">
                <a16:creationId xmlns:a16="http://schemas.microsoft.com/office/drawing/2014/main" id="{A67400B7-A2F5-E1E6-739D-AE148E24AC5E}"/>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t4</a:t>
            </a:r>
            <a:endParaRPr lang="en-JP" sz="2000" b="1" dirty="0">
              <a:solidFill>
                <a:schemeClr val="tx1"/>
              </a:solidFill>
            </a:endParaRPr>
          </a:p>
        </p:txBody>
      </p:sp>
      <p:cxnSp>
        <p:nvCxnSpPr>
          <p:cNvPr id="90" name="Straight Arrow Connector 30">
            <a:extLst>
              <a:ext uri="{FF2B5EF4-FFF2-40B4-BE49-F238E27FC236}">
                <a16:creationId xmlns:a16="http://schemas.microsoft.com/office/drawing/2014/main" id="{F2B98266-A707-CEFB-0FDC-375AC0A26A77}"/>
              </a:ext>
            </a:extLst>
          </p:cNvPr>
          <p:cNvCxnSpPr>
            <a:cxnSpLocks/>
            <a:stCxn id="99" idx="6"/>
            <a:endCxn id="87"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91" name="TextBox 64">
            <a:extLst>
              <a:ext uri="{FF2B5EF4-FFF2-40B4-BE49-F238E27FC236}">
                <a16:creationId xmlns:a16="http://schemas.microsoft.com/office/drawing/2014/main" id="{3D4BDC95-0FA8-743B-567B-F0AA3498522D}"/>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92" name="TextBox 64">
            <a:extLst>
              <a:ext uri="{FF2B5EF4-FFF2-40B4-BE49-F238E27FC236}">
                <a16:creationId xmlns:a16="http://schemas.microsoft.com/office/drawing/2014/main" id="{4D493B02-11CA-6899-001D-C75574D8E7EA}"/>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99" name="Oval 16">
            <a:extLst>
              <a:ext uri="{FF2B5EF4-FFF2-40B4-BE49-F238E27FC236}">
                <a16:creationId xmlns:a16="http://schemas.microsoft.com/office/drawing/2014/main" id="{8D9DBE75-4E32-26A1-05BE-F0E2DFA9525E}"/>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t2</a:t>
            </a:r>
            <a:endParaRPr lang="en-JP" sz="2000" b="1" dirty="0">
              <a:solidFill>
                <a:schemeClr val="tx1"/>
              </a:solidFill>
            </a:endParaRPr>
          </a:p>
        </p:txBody>
      </p:sp>
      <p:sp>
        <p:nvSpPr>
          <p:cNvPr id="105" name="TextBox 64">
            <a:extLst>
              <a:ext uri="{FF2B5EF4-FFF2-40B4-BE49-F238E27FC236}">
                <a16:creationId xmlns:a16="http://schemas.microsoft.com/office/drawing/2014/main" id="{53E16772-95F0-F9A5-17A2-19CD24AF687E}"/>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123" name="Straight Arrow Connector 30">
            <a:extLst>
              <a:ext uri="{FF2B5EF4-FFF2-40B4-BE49-F238E27FC236}">
                <a16:creationId xmlns:a16="http://schemas.microsoft.com/office/drawing/2014/main" id="{38F18FA9-BB72-2E55-D2F1-707BC82B620E}"/>
              </a:ext>
            </a:extLst>
          </p:cNvPr>
          <p:cNvCxnSpPr>
            <a:cxnSpLocks/>
            <a:stCxn id="84" idx="6"/>
            <a:endCxn id="9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6" name="Elbow Connector 15">
            <a:extLst>
              <a:ext uri="{FF2B5EF4-FFF2-40B4-BE49-F238E27FC236}">
                <a16:creationId xmlns:a16="http://schemas.microsoft.com/office/drawing/2014/main" id="{0E4D61C3-888E-F367-0BEB-2673C34E7FA3}"/>
              </a:ext>
            </a:extLst>
          </p:cNvPr>
          <p:cNvCxnSpPr>
            <a:cxnSpLocks/>
            <a:stCxn id="2" idx="7"/>
            <a:endCxn id="3" idx="2"/>
          </p:cNvCxnSpPr>
          <p:nvPr/>
        </p:nvCxnSpPr>
        <p:spPr>
          <a:xfrm rot="5400000" flipH="1" flipV="1">
            <a:off x="1545741" y="2538839"/>
            <a:ext cx="148286"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9" name="Elbow Connector 15">
            <a:extLst>
              <a:ext uri="{FF2B5EF4-FFF2-40B4-BE49-F238E27FC236}">
                <a16:creationId xmlns:a16="http://schemas.microsoft.com/office/drawing/2014/main" id="{D73CB97C-F9EA-D53A-DFFA-670631E7847D}"/>
              </a:ext>
            </a:extLst>
          </p:cNvPr>
          <p:cNvCxnSpPr>
            <a:cxnSpLocks/>
            <a:stCxn id="2" idx="5"/>
            <a:endCxn id="9" idx="2"/>
          </p:cNvCxnSpPr>
          <p:nvPr/>
        </p:nvCxnSpPr>
        <p:spPr>
          <a:xfrm rot="16200000" flipH="1">
            <a:off x="1547310" y="3108028"/>
            <a:ext cx="145148"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2" name="Elbow Connector 15">
            <a:extLst>
              <a:ext uri="{FF2B5EF4-FFF2-40B4-BE49-F238E27FC236}">
                <a16:creationId xmlns:a16="http://schemas.microsoft.com/office/drawing/2014/main" id="{00D70129-34EC-6850-EEA7-04551DA32B2B}"/>
              </a:ext>
            </a:extLst>
          </p:cNvPr>
          <p:cNvCxnSpPr>
            <a:cxnSpLocks/>
            <a:stCxn id="84" idx="7"/>
            <a:endCxn id="85"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46" name="Elbow Connector 15">
            <a:extLst>
              <a:ext uri="{FF2B5EF4-FFF2-40B4-BE49-F238E27FC236}">
                <a16:creationId xmlns:a16="http://schemas.microsoft.com/office/drawing/2014/main" id="{401CC6B1-8576-D69D-1A57-00E19667284A}"/>
              </a:ext>
            </a:extLst>
          </p:cNvPr>
          <p:cNvCxnSpPr>
            <a:cxnSpLocks/>
            <a:stCxn id="84" idx="5"/>
            <a:endCxn id="86"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50" name="Elbow Connector 15">
            <a:extLst>
              <a:ext uri="{FF2B5EF4-FFF2-40B4-BE49-F238E27FC236}">
                <a16:creationId xmlns:a16="http://schemas.microsoft.com/office/drawing/2014/main" id="{7D5DEB91-2589-74D5-8A1D-E77F6272A4AB}"/>
              </a:ext>
            </a:extLst>
          </p:cNvPr>
          <p:cNvCxnSpPr>
            <a:cxnSpLocks/>
            <a:stCxn id="86" idx="6"/>
            <a:endCxn id="87"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154" name="TextBox 64">
            <a:extLst>
              <a:ext uri="{FF2B5EF4-FFF2-40B4-BE49-F238E27FC236}">
                <a16:creationId xmlns:a16="http://schemas.microsoft.com/office/drawing/2014/main" id="{2692C49F-03C7-0A54-2B4C-733654AF2495}"/>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155" name="TextBox 64">
            <a:extLst>
              <a:ext uri="{FF2B5EF4-FFF2-40B4-BE49-F238E27FC236}">
                <a16:creationId xmlns:a16="http://schemas.microsoft.com/office/drawing/2014/main" id="{8FED166E-46B1-3069-4A39-28ED88981A5C}"/>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156" name="Oval 16">
            <a:extLst>
              <a:ext uri="{FF2B5EF4-FFF2-40B4-BE49-F238E27FC236}">
                <a16:creationId xmlns:a16="http://schemas.microsoft.com/office/drawing/2014/main" id="{B1ED587A-9FED-DB05-5569-A64624F83D7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t5</a:t>
            </a:r>
            <a:endParaRPr lang="en-JP" sz="2000" b="1" dirty="0">
              <a:solidFill>
                <a:schemeClr val="tx1"/>
              </a:solidFill>
            </a:endParaRPr>
          </a:p>
        </p:txBody>
      </p:sp>
      <p:cxnSp>
        <p:nvCxnSpPr>
          <p:cNvPr id="157" name="Straight Arrow Connector 30">
            <a:extLst>
              <a:ext uri="{FF2B5EF4-FFF2-40B4-BE49-F238E27FC236}">
                <a16:creationId xmlns:a16="http://schemas.microsoft.com/office/drawing/2014/main" id="{FA4D6495-502B-2D17-73A3-98CC8F5550AC}"/>
              </a:ext>
            </a:extLst>
          </p:cNvPr>
          <p:cNvCxnSpPr>
            <a:cxnSpLocks/>
            <a:stCxn id="87" idx="6"/>
            <a:endCxn id="156" idx="2"/>
          </p:cNvCxnSpPr>
          <p:nvPr/>
        </p:nvCxnSpPr>
        <p:spPr>
          <a:xfrm>
            <a:off x="3498046" y="5034556"/>
            <a:ext cx="426321" cy="0"/>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8" name="TextBox 64">
            <a:extLst>
              <a:ext uri="{FF2B5EF4-FFF2-40B4-BE49-F238E27FC236}">
                <a16:creationId xmlns:a16="http://schemas.microsoft.com/office/drawing/2014/main" id="{05D25B17-F06D-2177-94D5-F321CEE13826}"/>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Tree>
    <p:extLst>
      <p:ext uri="{BB962C8B-B14F-4D97-AF65-F5344CB8AC3E}">
        <p14:creationId xmlns:p14="http://schemas.microsoft.com/office/powerpoint/2010/main" val="3648114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62FCF-AD4D-C64A-DA99-7963A401BA3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F097A9D2-67BB-757A-7A86-8E6A943BB2F0}"/>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6A6C86AD-2A24-0E11-543C-AE579FF12785}"/>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880EE50A-E586-B6F4-727C-4E8089A7AD33}"/>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5</a:t>
              </a:fld>
              <a:endParaRPr lang="en" sz="3600" dirty="0">
                <a:solidFill>
                  <a:schemeClr val="bg1"/>
                </a:solidFill>
              </a:endParaRPr>
            </a:p>
          </p:txBody>
        </p:sp>
      </p:grpSp>
      <p:sp>
        <p:nvSpPr>
          <p:cNvPr id="7" name="Title 1">
            <a:extLst>
              <a:ext uri="{FF2B5EF4-FFF2-40B4-BE49-F238E27FC236}">
                <a16:creationId xmlns:a16="http://schemas.microsoft.com/office/drawing/2014/main" id="{B620ABBE-6C82-233D-D2E2-E674CFF9AD2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監視モデル</a:t>
            </a:r>
          </a:p>
        </p:txBody>
      </p:sp>
      <p:sp>
        <p:nvSpPr>
          <p:cNvPr id="8" name="Text Placeholder 2">
            <a:extLst>
              <a:ext uri="{FF2B5EF4-FFF2-40B4-BE49-F238E27FC236}">
                <a16:creationId xmlns:a16="http://schemas.microsoft.com/office/drawing/2014/main" id="{7BA7F92E-17CB-A237-68B1-6AA8E44CD667}"/>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7E4A7E66-3FE1-70B5-2683-A1824DEED57D}"/>
              </a:ext>
            </a:extLst>
          </p:cNvPr>
          <p:cNvPicPr>
            <a:picLocks noChangeAspect="1"/>
          </p:cNvPicPr>
          <p:nvPr/>
        </p:nvPicPr>
        <p:blipFill>
          <a:blip r:embed="rId3"/>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D51CD876-9AE6-5D34-DA60-597468AEE3BA}"/>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r</a:t>
            </a:r>
            <a:r>
              <a:rPr lang="en-JP" sz="2000" b="1" dirty="0">
                <a:solidFill>
                  <a:schemeClr val="tx1"/>
                </a:solidFill>
              </a:rPr>
              <a:t>0</a:t>
            </a:r>
          </a:p>
        </p:txBody>
      </p:sp>
      <p:sp>
        <p:nvSpPr>
          <p:cNvPr id="59" name="Oval 16">
            <a:extLst>
              <a:ext uri="{FF2B5EF4-FFF2-40B4-BE49-F238E27FC236}">
                <a16:creationId xmlns:a16="http://schemas.microsoft.com/office/drawing/2014/main" id="{318D29A3-BBE0-8CFB-A0C3-EEAFF22FB007}"/>
              </a:ext>
            </a:extLst>
          </p:cNvPr>
          <p:cNvSpPr/>
          <p:nvPr/>
        </p:nvSpPr>
        <p:spPr>
          <a:xfrm>
            <a:off x="1876793" y="4735823"/>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2000" b="1" dirty="0">
                <a:solidFill>
                  <a:schemeClr val="tx1"/>
                </a:solidFill>
              </a:rPr>
              <a:t>-1</a:t>
            </a:r>
            <a:endParaRPr lang="en-JP" sz="2000" b="1" dirty="0">
              <a:solidFill>
                <a:schemeClr val="tx1"/>
              </a:solidFill>
            </a:endParaRPr>
          </a:p>
        </p:txBody>
      </p:sp>
      <p:sp>
        <p:nvSpPr>
          <p:cNvPr id="60" name="TextBox 64">
            <a:extLst>
              <a:ext uri="{FF2B5EF4-FFF2-40B4-BE49-F238E27FC236}">
                <a16:creationId xmlns:a16="http://schemas.microsoft.com/office/drawing/2014/main" id="{553FFDA1-6440-53CE-00DB-A5F92236EE15}"/>
              </a:ext>
            </a:extLst>
          </p:cNvPr>
          <p:cNvSpPr txBox="1"/>
          <p:nvPr/>
        </p:nvSpPr>
        <p:spPr>
          <a:xfrm>
            <a:off x="1485983" y="4645067"/>
            <a:ext cx="309700" cy="338554"/>
          </a:xfrm>
          <a:prstGeom prst="rect">
            <a:avLst/>
          </a:prstGeom>
          <a:noFill/>
        </p:spPr>
        <p:txBody>
          <a:bodyPr wrap="none" rtlCol="0">
            <a:spAutoFit/>
          </a:bodyPr>
          <a:lstStyle/>
          <a:p>
            <a:pPr algn="ctr"/>
            <a:r>
              <a:rPr lang="en-US" sz="1600" b="1" dirty="0"/>
              <a:t>d</a:t>
            </a:r>
            <a:endParaRPr lang="en-JP" sz="1600" b="1" dirty="0"/>
          </a:p>
        </p:txBody>
      </p:sp>
      <p:cxnSp>
        <p:nvCxnSpPr>
          <p:cNvPr id="61" name="Straight Arrow Connector 30">
            <a:extLst>
              <a:ext uri="{FF2B5EF4-FFF2-40B4-BE49-F238E27FC236}">
                <a16:creationId xmlns:a16="http://schemas.microsoft.com/office/drawing/2014/main" id="{D2097C67-C40B-3DC3-1F54-73E52C1FA46D}"/>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066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F883C-3BDB-C430-F6D5-B9D350674002}"/>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4939300-EB35-628D-8622-E9E2FA11AE73}"/>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184722DC-B3A5-1F91-0FA3-D252ADD0DF07}"/>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9761568A-E060-C935-BE29-EF734428C940}"/>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6</a:t>
              </a:fld>
              <a:endParaRPr lang="en" sz="3600" dirty="0">
                <a:solidFill>
                  <a:schemeClr val="bg1"/>
                </a:solidFill>
              </a:endParaRPr>
            </a:p>
          </p:txBody>
        </p:sp>
      </p:grpSp>
      <p:sp>
        <p:nvSpPr>
          <p:cNvPr id="7" name="Title 1">
            <a:extLst>
              <a:ext uri="{FF2B5EF4-FFF2-40B4-BE49-F238E27FC236}">
                <a16:creationId xmlns:a16="http://schemas.microsoft.com/office/drawing/2014/main" id="{510AC701-AB6B-2D5A-0B7C-F5226CE649D9}"/>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ゲーム空間</a:t>
            </a:r>
          </a:p>
        </p:txBody>
      </p:sp>
      <p:sp>
        <p:nvSpPr>
          <p:cNvPr id="8" name="Text Placeholder 2">
            <a:extLst>
              <a:ext uri="{FF2B5EF4-FFF2-40B4-BE49-F238E27FC236}">
                <a16:creationId xmlns:a16="http://schemas.microsoft.com/office/drawing/2014/main" id="{3258E89B-4190-E230-7FEE-1DE635C1F98F}"/>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9BFDBB78-0D7E-DFFF-81B3-92086D4FD33D}"/>
              </a:ext>
            </a:extLst>
          </p:cNvPr>
          <p:cNvPicPr>
            <a:picLocks noChangeAspect="1"/>
          </p:cNvPicPr>
          <p:nvPr/>
        </p:nvPicPr>
        <p:blipFill>
          <a:blip r:embed="rId2"/>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5B48A2F7-3508-890D-92AA-C3345890FA5E}"/>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51" name="Oval 2">
            <a:extLst>
              <a:ext uri="{FF2B5EF4-FFF2-40B4-BE49-F238E27FC236}">
                <a16:creationId xmlns:a16="http://schemas.microsoft.com/office/drawing/2014/main" id="{5F91676A-68E4-5529-7264-E3254614EACD}"/>
              </a:ext>
            </a:extLst>
          </p:cNvPr>
          <p:cNvSpPr/>
          <p:nvPr/>
        </p:nvSpPr>
        <p:spPr>
          <a:xfrm>
            <a:off x="1876793" y="4026641"/>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3" name="Oval 8">
            <a:extLst>
              <a:ext uri="{FF2B5EF4-FFF2-40B4-BE49-F238E27FC236}">
                <a16:creationId xmlns:a16="http://schemas.microsoft.com/office/drawing/2014/main" id="{E3006676-29BE-4707-39EE-5E4B8B0D1401}"/>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4" name="Oval 16">
            <a:extLst>
              <a:ext uri="{FF2B5EF4-FFF2-40B4-BE49-F238E27FC236}">
                <a16:creationId xmlns:a16="http://schemas.microsoft.com/office/drawing/2014/main" id="{6A7D5AE5-04F8-9948-336B-E71E069E65BF}"/>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56" name="Straight Arrow Connector 30">
            <a:extLst>
              <a:ext uri="{FF2B5EF4-FFF2-40B4-BE49-F238E27FC236}">
                <a16:creationId xmlns:a16="http://schemas.microsoft.com/office/drawing/2014/main" id="{DEFDCC4D-99D3-0C61-C8C3-09FD459238A7}"/>
              </a:ext>
            </a:extLst>
          </p:cNvPr>
          <p:cNvCxnSpPr>
            <a:cxnSpLocks/>
            <a:stCxn id="59" idx="6"/>
            <a:endCxn id="5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64">
            <a:extLst>
              <a:ext uri="{FF2B5EF4-FFF2-40B4-BE49-F238E27FC236}">
                <a16:creationId xmlns:a16="http://schemas.microsoft.com/office/drawing/2014/main" id="{407DD96F-7284-A5E8-252A-5C8BF814E5EF}"/>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t>a</a:t>
            </a:r>
            <a:endParaRPr lang="en-JP" sz="1600" b="1" dirty="0"/>
          </a:p>
        </p:txBody>
      </p:sp>
      <p:sp>
        <p:nvSpPr>
          <p:cNvPr id="58" name="TextBox 64">
            <a:extLst>
              <a:ext uri="{FF2B5EF4-FFF2-40B4-BE49-F238E27FC236}">
                <a16:creationId xmlns:a16="http://schemas.microsoft.com/office/drawing/2014/main" id="{F572C0C7-BF6B-FB33-FC61-E72A73A06F1D}"/>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59" name="Oval 16">
            <a:extLst>
              <a:ext uri="{FF2B5EF4-FFF2-40B4-BE49-F238E27FC236}">
                <a16:creationId xmlns:a16="http://schemas.microsoft.com/office/drawing/2014/main" id="{ACD5E424-B6DE-D582-EABB-C695D4005AC9}"/>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60" name="TextBox 64">
            <a:extLst>
              <a:ext uri="{FF2B5EF4-FFF2-40B4-BE49-F238E27FC236}">
                <a16:creationId xmlns:a16="http://schemas.microsoft.com/office/drawing/2014/main" id="{8D734299-1ED3-786B-00DE-257D17CB6A14}"/>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61" name="Straight Arrow Connector 30">
            <a:extLst>
              <a:ext uri="{FF2B5EF4-FFF2-40B4-BE49-F238E27FC236}">
                <a16:creationId xmlns:a16="http://schemas.microsoft.com/office/drawing/2014/main" id="{7ED885C7-395A-378C-9167-45AB14C37DAC}"/>
              </a:ext>
            </a:extLst>
          </p:cNvPr>
          <p:cNvCxnSpPr>
            <a:cxnSpLocks/>
            <a:stCxn id="41" idx="6"/>
            <a:endCxn id="59"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15">
            <a:extLst>
              <a:ext uri="{FF2B5EF4-FFF2-40B4-BE49-F238E27FC236}">
                <a16:creationId xmlns:a16="http://schemas.microsoft.com/office/drawing/2014/main" id="{F0FA106B-1E40-E224-FC5E-7F5788A43567}"/>
              </a:ext>
            </a:extLst>
          </p:cNvPr>
          <p:cNvCxnSpPr>
            <a:cxnSpLocks/>
            <a:stCxn id="41" idx="7"/>
            <a:endCxn id="51" idx="2"/>
          </p:cNvCxnSpPr>
          <p:nvPr/>
        </p:nvCxnSpPr>
        <p:spPr>
          <a:xfrm rot="5400000" flipH="1" flipV="1">
            <a:off x="1370262" y="4318087"/>
            <a:ext cx="499244"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15">
            <a:extLst>
              <a:ext uri="{FF2B5EF4-FFF2-40B4-BE49-F238E27FC236}">
                <a16:creationId xmlns:a16="http://schemas.microsoft.com/office/drawing/2014/main" id="{630A3BDA-1D1B-0FB2-F597-E810A18376C1}"/>
              </a:ext>
            </a:extLst>
          </p:cNvPr>
          <p:cNvCxnSpPr>
            <a:cxnSpLocks/>
            <a:stCxn id="41" idx="5"/>
            <a:endCxn id="5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15">
            <a:extLst>
              <a:ext uri="{FF2B5EF4-FFF2-40B4-BE49-F238E27FC236}">
                <a16:creationId xmlns:a16="http://schemas.microsoft.com/office/drawing/2014/main" id="{45EBA566-E1C3-E506-E2FD-A7F51B515E11}"/>
              </a:ext>
            </a:extLst>
          </p:cNvPr>
          <p:cNvCxnSpPr>
            <a:cxnSpLocks/>
            <a:stCxn id="53" idx="6"/>
            <a:endCxn id="5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71" name="TextBox 64">
            <a:extLst>
              <a:ext uri="{FF2B5EF4-FFF2-40B4-BE49-F238E27FC236}">
                <a16:creationId xmlns:a16="http://schemas.microsoft.com/office/drawing/2014/main" id="{8AF3F15D-8E0C-6CE1-3977-82916870DD1C}"/>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73" name="TextBox 64">
            <a:extLst>
              <a:ext uri="{FF2B5EF4-FFF2-40B4-BE49-F238E27FC236}">
                <a16:creationId xmlns:a16="http://schemas.microsoft.com/office/drawing/2014/main" id="{76D8BCF5-E416-5C81-9F43-76806157A22D}"/>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74" name="Oval 16">
            <a:extLst>
              <a:ext uri="{FF2B5EF4-FFF2-40B4-BE49-F238E27FC236}">
                <a16:creationId xmlns:a16="http://schemas.microsoft.com/office/drawing/2014/main" id="{78E03FE7-727A-D957-01B5-A1983275AE10}"/>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78" name="TextBox 64">
            <a:extLst>
              <a:ext uri="{FF2B5EF4-FFF2-40B4-BE49-F238E27FC236}">
                <a16:creationId xmlns:a16="http://schemas.microsoft.com/office/drawing/2014/main" id="{75A7EF73-3104-F51A-C1E2-47F403C83D0A}"/>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
        <p:nvSpPr>
          <p:cNvPr id="80" name="Oval 2">
            <a:extLst>
              <a:ext uri="{FF2B5EF4-FFF2-40B4-BE49-F238E27FC236}">
                <a16:creationId xmlns:a16="http://schemas.microsoft.com/office/drawing/2014/main" id="{5538C3C8-936A-1329-1E23-B37E8D5E5D70}"/>
              </a:ext>
            </a:extLst>
          </p:cNvPr>
          <p:cNvSpPr/>
          <p:nvPr/>
        </p:nvSpPr>
        <p:spPr>
          <a:xfrm>
            <a:off x="2900580" y="4024755"/>
            <a:ext cx="597466" cy="597466"/>
          </a:xfrm>
          <a:prstGeom prst="ellipse">
            <a:avLst/>
          </a:prstGeom>
          <a:solidFill>
            <a:srgbClr val="FFFF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(-1)</a:t>
            </a:r>
            <a:endParaRPr lang="en-JP" altLang="ja-JP" sz="1600" b="1" dirty="0">
              <a:solidFill>
                <a:schemeClr val="tx1"/>
              </a:solidFill>
            </a:endParaRPr>
          </a:p>
        </p:txBody>
      </p:sp>
      <p:cxnSp>
        <p:nvCxnSpPr>
          <p:cNvPr id="81" name="Straight Arrow Connector 30">
            <a:extLst>
              <a:ext uri="{FF2B5EF4-FFF2-40B4-BE49-F238E27FC236}">
                <a16:creationId xmlns:a16="http://schemas.microsoft.com/office/drawing/2014/main" id="{A4404597-CF15-2E1E-8F1C-1551AAAE0CA7}"/>
              </a:ext>
            </a:extLst>
          </p:cNvPr>
          <p:cNvCxnSpPr>
            <a:cxnSpLocks/>
            <a:endCxn id="7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0">
            <a:extLst>
              <a:ext uri="{FF2B5EF4-FFF2-40B4-BE49-F238E27FC236}">
                <a16:creationId xmlns:a16="http://schemas.microsoft.com/office/drawing/2014/main" id="{E3ECD401-0297-A965-5167-09E0DD35E11B}"/>
              </a:ext>
            </a:extLst>
          </p:cNvPr>
          <p:cNvCxnSpPr>
            <a:cxnSpLocks/>
            <a:stCxn id="51" idx="6"/>
            <a:endCxn id="80" idx="2"/>
          </p:cNvCxnSpPr>
          <p:nvPr/>
        </p:nvCxnSpPr>
        <p:spPr>
          <a:xfrm flipV="1">
            <a:off x="2474259" y="4323488"/>
            <a:ext cx="426321" cy="1886"/>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64">
            <a:extLst>
              <a:ext uri="{FF2B5EF4-FFF2-40B4-BE49-F238E27FC236}">
                <a16:creationId xmlns:a16="http://schemas.microsoft.com/office/drawing/2014/main" id="{C0EBD18C-6C28-3F8B-CD63-E868B42CBB06}"/>
              </a:ext>
            </a:extLst>
          </p:cNvPr>
          <p:cNvSpPr txBox="1"/>
          <p:nvPr/>
        </p:nvSpPr>
        <p:spPr>
          <a:xfrm>
            <a:off x="2431460" y="3973806"/>
            <a:ext cx="504298" cy="338554"/>
          </a:xfrm>
          <a:prstGeom prst="rect">
            <a:avLst/>
          </a:prstGeom>
          <a:noFill/>
        </p:spPr>
        <p:txBody>
          <a:bodyPr wrap="square" rtlCol="0">
            <a:spAutoFit/>
          </a:bodyPr>
          <a:lstStyle/>
          <a:p>
            <a:pPr algn="ctr"/>
            <a:r>
              <a:rPr lang="en-US" sz="1600" b="1" dirty="0"/>
              <a:t>d</a:t>
            </a:r>
            <a:endParaRPr lang="en-JP" sz="1600" b="1" dirty="0"/>
          </a:p>
        </p:txBody>
      </p:sp>
    </p:spTree>
    <p:extLst>
      <p:ext uri="{BB962C8B-B14F-4D97-AF65-F5344CB8AC3E}">
        <p14:creationId xmlns:p14="http://schemas.microsoft.com/office/powerpoint/2010/main" val="2958302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C3716-9BF8-3042-DE3F-21946EBFE26D}"/>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A2D2E010-67FC-40AF-AF7D-4AE4B7E97B39}"/>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382FDD43-2042-80DA-4931-00D67F72ED12}"/>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7F9C70C-0A55-9F01-36A4-50F051739219}"/>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7</a:t>
              </a:fld>
              <a:endParaRPr lang="en" sz="3600" dirty="0">
                <a:solidFill>
                  <a:schemeClr val="bg1"/>
                </a:solidFill>
              </a:endParaRPr>
            </a:p>
          </p:txBody>
        </p:sp>
      </p:grpSp>
      <p:sp>
        <p:nvSpPr>
          <p:cNvPr id="7" name="Title 1">
            <a:extLst>
              <a:ext uri="{FF2B5EF4-FFF2-40B4-BE49-F238E27FC236}">
                <a16:creationId xmlns:a16="http://schemas.microsoft.com/office/drawing/2014/main" id="{E7CC17BF-25A9-463E-4249-9AC9FF172225}"/>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制御器</a:t>
            </a:r>
          </a:p>
        </p:txBody>
      </p:sp>
      <p:sp>
        <p:nvSpPr>
          <p:cNvPr id="8" name="Text Placeholder 2">
            <a:extLst>
              <a:ext uri="{FF2B5EF4-FFF2-40B4-BE49-F238E27FC236}">
                <a16:creationId xmlns:a16="http://schemas.microsoft.com/office/drawing/2014/main" id="{C514FAC6-26B8-9DA1-FE22-4F5BACC8EDF2}"/>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4722A778-F383-FDE9-9971-77AC034CB1C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3" name="Oval 8">
            <a:extLst>
              <a:ext uri="{FF2B5EF4-FFF2-40B4-BE49-F238E27FC236}">
                <a16:creationId xmlns:a16="http://schemas.microsoft.com/office/drawing/2014/main" id="{769FA4E6-2400-D682-A3CD-8FDE27F7FB5F}"/>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4" name="Oval 16">
            <a:extLst>
              <a:ext uri="{FF2B5EF4-FFF2-40B4-BE49-F238E27FC236}">
                <a16:creationId xmlns:a16="http://schemas.microsoft.com/office/drawing/2014/main" id="{266E6378-CE0E-0E26-0803-C73C9D625848}"/>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cxnSp>
        <p:nvCxnSpPr>
          <p:cNvPr id="26" name="Straight Arrow Connector 30">
            <a:extLst>
              <a:ext uri="{FF2B5EF4-FFF2-40B4-BE49-F238E27FC236}">
                <a16:creationId xmlns:a16="http://schemas.microsoft.com/office/drawing/2014/main" id="{777AFF87-EAD6-16BD-B6BF-1E68602D6CEB}"/>
              </a:ext>
            </a:extLst>
          </p:cNvPr>
          <p:cNvCxnSpPr>
            <a:cxnSpLocks/>
            <a:stCxn id="37" idx="6"/>
            <a:endCxn id="24" idx="2"/>
          </p:cNvCxnSpPr>
          <p:nvPr/>
        </p:nvCxnSpPr>
        <p:spPr>
          <a:xfrm>
            <a:off x="2474259" y="5034556"/>
            <a:ext cx="426321" cy="0"/>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35" name="TextBox 64">
            <a:extLst>
              <a:ext uri="{FF2B5EF4-FFF2-40B4-BE49-F238E27FC236}">
                <a16:creationId xmlns:a16="http://schemas.microsoft.com/office/drawing/2014/main" id="{BECBA9DB-347A-E347-8822-4695577EC938}"/>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37" name="Oval 16">
            <a:extLst>
              <a:ext uri="{FF2B5EF4-FFF2-40B4-BE49-F238E27FC236}">
                <a16:creationId xmlns:a16="http://schemas.microsoft.com/office/drawing/2014/main" id="{8C996706-86B7-4A94-4419-0ECEDAA72BC7}"/>
              </a:ext>
            </a:extLst>
          </p:cNvPr>
          <p:cNvSpPr/>
          <p:nvPr/>
        </p:nvSpPr>
        <p:spPr>
          <a:xfrm>
            <a:off x="1876793"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40" name="TextBox 64">
            <a:extLst>
              <a:ext uri="{FF2B5EF4-FFF2-40B4-BE49-F238E27FC236}">
                <a16:creationId xmlns:a16="http://schemas.microsoft.com/office/drawing/2014/main" id="{FADFC921-EA41-489F-3447-55958AAE0345}"/>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t>b</a:t>
            </a:r>
            <a:endParaRPr lang="en-JP" sz="1600" b="1" dirty="0"/>
          </a:p>
        </p:txBody>
      </p:sp>
      <p:cxnSp>
        <p:nvCxnSpPr>
          <p:cNvPr id="41" name="Straight Arrow Connector 30">
            <a:extLst>
              <a:ext uri="{FF2B5EF4-FFF2-40B4-BE49-F238E27FC236}">
                <a16:creationId xmlns:a16="http://schemas.microsoft.com/office/drawing/2014/main" id="{4D960841-8DB8-817B-1944-A30F45FD96EE}"/>
              </a:ext>
            </a:extLst>
          </p:cNvPr>
          <p:cNvCxnSpPr>
            <a:cxnSpLocks/>
            <a:stCxn id="20" idx="6"/>
            <a:endCxn id="37" idx="2"/>
          </p:cNvCxnSpPr>
          <p:nvPr/>
        </p:nvCxnSpPr>
        <p:spPr>
          <a:xfrm flipV="1">
            <a:off x="1450472" y="5034556"/>
            <a:ext cx="426321" cy="1298"/>
          </a:xfrm>
          <a:prstGeom prst="straightConnector1">
            <a:avLst/>
          </a:prstGeom>
          <a:ln w="25400">
            <a:solidFill>
              <a:srgbClr val="000000"/>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3" name="Elbow Connector 15">
            <a:extLst>
              <a:ext uri="{FF2B5EF4-FFF2-40B4-BE49-F238E27FC236}">
                <a16:creationId xmlns:a16="http://schemas.microsoft.com/office/drawing/2014/main" id="{759CCAD7-EAAB-1591-BB1F-40E61B42C4CC}"/>
              </a:ext>
            </a:extLst>
          </p:cNvPr>
          <p:cNvCxnSpPr>
            <a:cxnSpLocks/>
            <a:stCxn id="20" idx="5"/>
            <a:endCxn id="2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54" name="Elbow Connector 15">
            <a:extLst>
              <a:ext uri="{FF2B5EF4-FFF2-40B4-BE49-F238E27FC236}">
                <a16:creationId xmlns:a16="http://schemas.microsoft.com/office/drawing/2014/main" id="{F03DF44D-FEF0-592A-2129-00EDDF6DA3DD}"/>
              </a:ext>
            </a:extLst>
          </p:cNvPr>
          <p:cNvCxnSpPr>
            <a:cxnSpLocks/>
            <a:stCxn id="23" idx="6"/>
            <a:endCxn id="2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6" name="TextBox 64">
            <a:extLst>
              <a:ext uri="{FF2B5EF4-FFF2-40B4-BE49-F238E27FC236}">
                <a16:creationId xmlns:a16="http://schemas.microsoft.com/office/drawing/2014/main" id="{2D41B826-05AD-090F-2F69-CA7312E92BEE}"/>
              </a:ext>
            </a:extLst>
          </p:cNvPr>
          <p:cNvSpPr txBox="1"/>
          <p:nvPr/>
        </p:nvSpPr>
        <p:spPr>
          <a:xfrm>
            <a:off x="2431460" y="4706711"/>
            <a:ext cx="504298" cy="338554"/>
          </a:xfrm>
          <a:prstGeom prst="rect">
            <a:avLst/>
          </a:prstGeom>
          <a:noFill/>
        </p:spPr>
        <p:txBody>
          <a:bodyPr wrap="square" rtlCol="0">
            <a:spAutoFit/>
          </a:bodyPr>
          <a:lstStyle/>
          <a:p>
            <a:pPr algn="ctr"/>
            <a:r>
              <a:rPr lang="en-US" sz="1600" b="1" dirty="0"/>
              <a:t>e</a:t>
            </a:r>
            <a:endParaRPr lang="en-JP" sz="1600" b="1" dirty="0"/>
          </a:p>
        </p:txBody>
      </p:sp>
      <p:sp>
        <p:nvSpPr>
          <p:cNvPr id="57" name="TextBox 64">
            <a:extLst>
              <a:ext uri="{FF2B5EF4-FFF2-40B4-BE49-F238E27FC236}">
                <a16:creationId xmlns:a16="http://schemas.microsoft.com/office/drawing/2014/main" id="{38ECE294-CCB3-B5C4-D565-898324D0E6B8}"/>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8" name="Oval 16">
            <a:extLst>
              <a:ext uri="{FF2B5EF4-FFF2-40B4-BE49-F238E27FC236}">
                <a16:creationId xmlns:a16="http://schemas.microsoft.com/office/drawing/2014/main" id="{BF1C7CA6-A31A-7B44-EF50-82F56CF52A7B}"/>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9" name="TextBox 64">
            <a:extLst>
              <a:ext uri="{FF2B5EF4-FFF2-40B4-BE49-F238E27FC236}">
                <a16:creationId xmlns:a16="http://schemas.microsoft.com/office/drawing/2014/main" id="{20753146-415B-C77E-DBC1-E7F40A6F21DD}"/>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61" name="Straight Arrow Connector 30">
            <a:extLst>
              <a:ext uri="{FF2B5EF4-FFF2-40B4-BE49-F238E27FC236}">
                <a16:creationId xmlns:a16="http://schemas.microsoft.com/office/drawing/2014/main" id="{551F710A-0494-7F1E-8073-1CDDD413AA4E}"/>
              </a:ext>
            </a:extLst>
          </p:cNvPr>
          <p:cNvCxnSpPr>
            <a:cxnSpLocks/>
            <a:endCxn id="58"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8745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156BD-CA0C-62EB-9756-42513074ABC8}"/>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DE664236-FDFC-8649-D50A-3070A8ADD65C}"/>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49ADF9A2-5922-943B-8F0A-5250BDBBFB7E}"/>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7E3361C9-59B0-C715-F6AB-5A2C910F877F}"/>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8</a:t>
              </a:fld>
              <a:endParaRPr lang="en" sz="3600" dirty="0">
                <a:solidFill>
                  <a:schemeClr val="bg1"/>
                </a:solidFill>
              </a:endParaRPr>
            </a:p>
          </p:txBody>
        </p:sp>
      </p:grpSp>
      <p:sp>
        <p:nvSpPr>
          <p:cNvPr id="7" name="Title 1">
            <a:extLst>
              <a:ext uri="{FF2B5EF4-FFF2-40B4-BE49-F238E27FC236}">
                <a16:creationId xmlns:a16="http://schemas.microsoft.com/office/drawing/2014/main" id="{1E383CAB-D87B-6491-786D-CC1F0846986D}"/>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効率的な制御器</a:t>
            </a:r>
          </a:p>
        </p:txBody>
      </p:sp>
      <p:sp>
        <p:nvSpPr>
          <p:cNvPr id="8" name="Text Placeholder 2">
            <a:extLst>
              <a:ext uri="{FF2B5EF4-FFF2-40B4-BE49-F238E27FC236}">
                <a16:creationId xmlns:a16="http://schemas.microsoft.com/office/drawing/2014/main" id="{DC986D5D-252A-5D21-DB07-6AE16025507D}"/>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sp>
        <p:nvSpPr>
          <p:cNvPr id="20" name="Oval 1">
            <a:extLst>
              <a:ext uri="{FF2B5EF4-FFF2-40B4-BE49-F238E27FC236}">
                <a16:creationId xmlns:a16="http://schemas.microsoft.com/office/drawing/2014/main" id="{D5EF490A-798D-6CAE-7AF9-9DE8EE18721D}"/>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21" name="Oval 8">
            <a:extLst>
              <a:ext uri="{FF2B5EF4-FFF2-40B4-BE49-F238E27FC236}">
                <a16:creationId xmlns:a16="http://schemas.microsoft.com/office/drawing/2014/main" id="{A7FD141C-3903-8A92-0BC6-60E802708EDC}"/>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3" name="Oval 16">
            <a:extLst>
              <a:ext uri="{FF2B5EF4-FFF2-40B4-BE49-F238E27FC236}">
                <a16:creationId xmlns:a16="http://schemas.microsoft.com/office/drawing/2014/main" id="{A70ED7CB-7994-4A89-77B3-78B96AA260B4}"/>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26" name="TextBox 64">
            <a:extLst>
              <a:ext uri="{FF2B5EF4-FFF2-40B4-BE49-F238E27FC236}">
                <a16:creationId xmlns:a16="http://schemas.microsoft.com/office/drawing/2014/main" id="{2D1A291E-21C7-64B7-4E54-2FE308B1D596}"/>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cxnSp>
        <p:nvCxnSpPr>
          <p:cNvPr id="40" name="Elbow Connector 15">
            <a:extLst>
              <a:ext uri="{FF2B5EF4-FFF2-40B4-BE49-F238E27FC236}">
                <a16:creationId xmlns:a16="http://schemas.microsoft.com/office/drawing/2014/main" id="{C1C3F9E8-5F8E-CD24-BD0E-DFA901306A0B}"/>
              </a:ext>
            </a:extLst>
          </p:cNvPr>
          <p:cNvCxnSpPr>
            <a:cxnSpLocks/>
            <a:stCxn id="20" idx="5"/>
            <a:endCxn id="21"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Elbow Connector 15">
            <a:extLst>
              <a:ext uri="{FF2B5EF4-FFF2-40B4-BE49-F238E27FC236}">
                <a16:creationId xmlns:a16="http://schemas.microsoft.com/office/drawing/2014/main" id="{175E1D4F-A5A9-D136-DC4D-EAF52CE4C459}"/>
              </a:ext>
            </a:extLst>
          </p:cNvPr>
          <p:cNvCxnSpPr>
            <a:cxnSpLocks/>
            <a:stCxn id="21" idx="6"/>
            <a:endCxn id="23"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64">
            <a:extLst>
              <a:ext uri="{FF2B5EF4-FFF2-40B4-BE49-F238E27FC236}">
                <a16:creationId xmlns:a16="http://schemas.microsoft.com/office/drawing/2014/main" id="{8B0B7D3B-A769-0124-8E63-F0F01C060F1E}"/>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54" name="Oval 16">
            <a:extLst>
              <a:ext uri="{FF2B5EF4-FFF2-40B4-BE49-F238E27FC236}">
                <a16:creationId xmlns:a16="http://schemas.microsoft.com/office/drawing/2014/main" id="{30156831-7A43-9F5D-A9C1-C80B2A1750C9}"/>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6" name="TextBox 64">
            <a:extLst>
              <a:ext uri="{FF2B5EF4-FFF2-40B4-BE49-F238E27FC236}">
                <a16:creationId xmlns:a16="http://schemas.microsoft.com/office/drawing/2014/main" id="{34F81B6B-EAA0-FC5B-3B85-39737D8F8F51}"/>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cxnSp>
        <p:nvCxnSpPr>
          <p:cNvPr id="57" name="Straight Arrow Connector 30">
            <a:extLst>
              <a:ext uri="{FF2B5EF4-FFF2-40B4-BE49-F238E27FC236}">
                <a16:creationId xmlns:a16="http://schemas.microsoft.com/office/drawing/2014/main" id="{C30BBCDF-10AD-034D-FB5A-C68AD09F30B1}"/>
              </a:ext>
            </a:extLst>
          </p:cNvPr>
          <p:cNvCxnSpPr>
            <a:cxnSpLocks/>
            <a:endCxn id="5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7552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5F7-2C6F-FC93-0A1F-7AF1B3EFAD93}"/>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B0AAB22-4B74-3125-8253-E96A639E6C49}"/>
              </a:ext>
            </a:extLst>
          </p:cNvPr>
          <p:cNvGrpSpPr/>
          <p:nvPr/>
        </p:nvGrpSpPr>
        <p:grpSpPr>
          <a:xfrm>
            <a:off x="8077447" y="-91837"/>
            <a:ext cx="1106894" cy="1157419"/>
            <a:chOff x="8077447" y="-91837"/>
            <a:chExt cx="1106894" cy="1157419"/>
          </a:xfrm>
        </p:grpSpPr>
        <p:sp>
          <p:nvSpPr>
            <p:cNvPr id="5" name="Right Triangle 4">
              <a:extLst>
                <a:ext uri="{FF2B5EF4-FFF2-40B4-BE49-F238E27FC236}">
                  <a16:creationId xmlns:a16="http://schemas.microsoft.com/office/drawing/2014/main" id="{746A1532-33B7-DE16-48BE-724A7F366066}"/>
                </a:ext>
              </a:extLst>
            </p:cNvPr>
            <p:cNvSpPr/>
            <p:nvPr/>
          </p:nvSpPr>
          <p:spPr>
            <a:xfrm>
              <a:off x="8077447" y="-14418"/>
              <a:ext cx="1080000" cy="1080000"/>
            </a:xfrm>
            <a:prstGeom prst="rtTriangle">
              <a:avLst/>
            </a:prstGeom>
            <a:solidFill>
              <a:srgbClr val="97ABBC"/>
            </a:solidFill>
            <a:ln>
              <a:noFill/>
            </a:ln>
            <a:effectLst>
              <a:innerShdw blurRad="63500" dist="50800" dir="8100000">
                <a:prstClr val="black">
                  <a:alpha val="50000"/>
                </a:prstClr>
              </a:innerShdw>
            </a:effectLst>
            <a:scene3d>
              <a:camera prst="orthographicFront">
                <a:rot lat="0" lon="21599994"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97ABBC"/>
                </a:solidFill>
              </a:endParaRPr>
            </a:p>
          </p:txBody>
        </p:sp>
        <p:sp>
          <p:nvSpPr>
            <p:cNvPr id="6" name="Slide Number Placeholder 3">
              <a:extLst>
                <a:ext uri="{FF2B5EF4-FFF2-40B4-BE49-F238E27FC236}">
                  <a16:creationId xmlns:a16="http://schemas.microsoft.com/office/drawing/2014/main" id="{E9166FFE-DA92-2B6D-8F36-93D5117D5C56}"/>
                </a:ext>
              </a:extLst>
            </p:cNvPr>
            <p:cNvSpPr txBox="1">
              <a:spLocks/>
            </p:cNvSpPr>
            <p:nvPr/>
          </p:nvSpPr>
          <p:spPr>
            <a:xfrm>
              <a:off x="8402846" y="-91837"/>
              <a:ext cx="781495" cy="68350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1pPr>
              <a:lvl2pPr marR="0" lvl="1"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2pPr>
              <a:lvl3pPr marR="0" lvl="2"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3pPr>
              <a:lvl4pPr marR="0" lvl="3"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4pPr>
              <a:lvl5pPr marR="0" lvl="4"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5pPr>
              <a:lvl6pPr marR="0" lvl="5"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6pPr>
              <a:lvl7pPr marR="0" lvl="6"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7pPr>
              <a:lvl8pPr marR="0" lvl="7"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8pPr>
              <a:lvl9pPr marR="0" lvl="8" algn="r" rtl="0">
                <a:lnSpc>
                  <a:spcPct val="100000"/>
                </a:lnSpc>
                <a:spcBef>
                  <a:spcPts val="0"/>
                </a:spcBef>
                <a:spcAft>
                  <a:spcPts val="0"/>
                </a:spcAft>
                <a:buClr>
                  <a:srgbClr val="000000"/>
                </a:buClr>
                <a:buFont typeface="Arial"/>
                <a:buNone/>
                <a:defRPr sz="1300" b="0" i="0" u="none" strike="noStrike" cap="none">
                  <a:solidFill>
                    <a:srgbClr val="97ABBC"/>
                  </a:solidFill>
                  <a:latin typeface="Lato"/>
                  <a:ea typeface="Lato"/>
                  <a:cs typeface="Lato"/>
                  <a:sym typeface="Lato"/>
                </a:defRPr>
              </a:lvl9pPr>
            </a:lstStyle>
            <a:p>
              <a:pPr algn="ctr"/>
              <a:fld id="{00000000-1234-1234-1234-123412341234}" type="slidenum">
                <a:rPr lang="en" sz="3600" smtClean="0">
                  <a:solidFill>
                    <a:schemeClr val="bg1"/>
                  </a:solidFill>
                </a:rPr>
                <a:pPr algn="ctr"/>
                <a:t>9</a:t>
              </a:fld>
              <a:endParaRPr lang="en" sz="3600" dirty="0">
                <a:solidFill>
                  <a:schemeClr val="bg1"/>
                </a:solidFill>
              </a:endParaRPr>
            </a:p>
          </p:txBody>
        </p:sp>
      </p:grpSp>
      <p:sp>
        <p:nvSpPr>
          <p:cNvPr id="7" name="Title 1">
            <a:extLst>
              <a:ext uri="{FF2B5EF4-FFF2-40B4-BE49-F238E27FC236}">
                <a16:creationId xmlns:a16="http://schemas.microsoft.com/office/drawing/2014/main" id="{DCFD5036-9918-30ED-798F-3AA5B3391B2F}"/>
              </a:ext>
            </a:extLst>
          </p:cNvPr>
          <p:cNvSpPr>
            <a:spLocks noGrp="1"/>
          </p:cNvSpPr>
          <p:nvPr>
            <p:ph type="title"/>
          </p:nvPr>
        </p:nvSpPr>
        <p:spPr>
          <a:xfrm>
            <a:off x="558798" y="0"/>
            <a:ext cx="8585201" cy="1143000"/>
          </a:xfrm>
        </p:spPr>
        <p:txBody>
          <a:bodyPr/>
          <a:lstStyle/>
          <a:p>
            <a:r>
              <a:rPr lang="en-US" b="1" dirty="0">
                <a:solidFill>
                  <a:srgbClr val="677480"/>
                </a:solidFill>
                <a:latin typeface="M+ 1c" panose="020B0503020204020204" pitchFamily="34" charset="-128"/>
                <a:ea typeface="M+ 1c" panose="020B0503020204020204" pitchFamily="34" charset="-128"/>
                <a:cs typeface="M+ 1c" panose="020B0503020204020204" pitchFamily="34" charset="-128"/>
              </a:rPr>
              <a:t>ゲーム空間</a:t>
            </a:r>
          </a:p>
        </p:txBody>
      </p:sp>
      <p:sp>
        <p:nvSpPr>
          <p:cNvPr id="8" name="Text Placeholder 2">
            <a:extLst>
              <a:ext uri="{FF2B5EF4-FFF2-40B4-BE49-F238E27FC236}">
                <a16:creationId xmlns:a16="http://schemas.microsoft.com/office/drawing/2014/main" id="{F10A4329-C98B-DDE3-8BC1-21D0D57B4821}"/>
              </a:ext>
            </a:extLst>
          </p:cNvPr>
          <p:cNvSpPr txBox="1">
            <a:spLocks/>
          </p:cNvSpPr>
          <p:nvPr/>
        </p:nvSpPr>
        <p:spPr>
          <a:xfrm>
            <a:off x="558800" y="1065582"/>
            <a:ext cx="8585200" cy="753995"/>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419100" algn="l" rtl="0">
              <a:lnSpc>
                <a:spcPct val="100000"/>
              </a:lnSpc>
              <a:spcBef>
                <a:spcPts val="600"/>
              </a:spcBef>
              <a:spcAft>
                <a:spcPts val="0"/>
              </a:spcAft>
              <a:buClr>
                <a:srgbClr val="677480"/>
              </a:buClr>
              <a:buSzPts val="3000"/>
              <a:buFont typeface="Lato"/>
              <a:buChar char="▷"/>
              <a:defRPr sz="3000" b="0" i="0" u="none" strike="noStrike" cap="none">
                <a:solidFill>
                  <a:srgbClr val="677480"/>
                </a:solidFill>
                <a:latin typeface="Lato"/>
                <a:ea typeface="Lato"/>
                <a:cs typeface="Lato"/>
                <a:sym typeface="Lato"/>
              </a:defRPr>
            </a:lvl1pPr>
            <a:lvl2pPr marL="914400" marR="0" lvl="1"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2pPr>
            <a:lvl3pPr marL="1371600" marR="0" lvl="2" indent="-381000" algn="l" rtl="0">
              <a:lnSpc>
                <a:spcPct val="100000"/>
              </a:lnSpc>
              <a:spcBef>
                <a:spcPts val="0"/>
              </a:spcBef>
              <a:spcAft>
                <a:spcPts val="0"/>
              </a:spcAft>
              <a:buClr>
                <a:srgbClr val="677480"/>
              </a:buClr>
              <a:buSzPts val="2400"/>
              <a:buFont typeface="Lato"/>
              <a:buChar char="■"/>
              <a:defRPr sz="2400" b="0" i="0" u="none" strike="noStrike" cap="none">
                <a:solidFill>
                  <a:srgbClr val="677480"/>
                </a:solidFill>
                <a:latin typeface="Lato"/>
                <a:ea typeface="Lato"/>
                <a:cs typeface="Lato"/>
                <a:sym typeface="Lato"/>
              </a:defRPr>
            </a:lvl3pPr>
            <a:lvl4pPr marL="1828800" marR="0" lvl="3"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4pPr>
            <a:lvl5pPr marL="2286000" marR="0" lvl="4"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5pPr>
            <a:lvl6pPr marL="2743200" marR="0" lvl="5"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6pPr>
            <a:lvl7pPr marL="3200400" marR="0" lvl="6"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7pPr>
            <a:lvl8pPr marL="3657600" marR="0" lvl="7"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8pPr>
            <a:lvl9pPr marL="4114800" marR="0" lvl="8" indent="-342900" algn="l" rtl="0">
              <a:lnSpc>
                <a:spcPct val="100000"/>
              </a:lnSpc>
              <a:spcBef>
                <a:spcPts val="0"/>
              </a:spcBef>
              <a:spcAft>
                <a:spcPts val="0"/>
              </a:spcAft>
              <a:buClr>
                <a:srgbClr val="677480"/>
              </a:buClr>
              <a:buSzPts val="1800"/>
              <a:buFont typeface="Lato"/>
              <a:buChar char="■"/>
              <a:defRPr sz="1800" b="0" i="0" u="none" strike="noStrike" cap="none">
                <a:solidFill>
                  <a:srgbClr val="677480"/>
                </a:solidFill>
                <a:latin typeface="Lato"/>
                <a:ea typeface="Lato"/>
                <a:cs typeface="Lato"/>
                <a:sym typeface="Lato"/>
              </a:defRPr>
            </a:lvl9pPr>
          </a:lstStyle>
          <a:p>
            <a:pPr marL="38100" indent="0">
              <a:buNone/>
            </a:pPr>
            <a:endParaRPr lang="en-US" altLang="ja-JP" sz="2400" dirty="0">
              <a:latin typeface="Lato" panose="020F0502020204030203" pitchFamily="34" charset="0"/>
              <a:ea typeface="Lato" panose="020F0502020204030203" pitchFamily="34" charset="0"/>
              <a:cs typeface="Lato" panose="020F0502020204030203" pitchFamily="34" charset="0"/>
            </a:endParaRPr>
          </a:p>
        </p:txBody>
      </p:sp>
      <p:pic>
        <p:nvPicPr>
          <p:cNvPr id="26" name="図 25">
            <a:extLst>
              <a:ext uri="{FF2B5EF4-FFF2-40B4-BE49-F238E27FC236}">
                <a16:creationId xmlns:a16="http://schemas.microsoft.com/office/drawing/2014/main" id="{01FF3E46-4ACB-0A11-3E39-C0DD6642568D}"/>
              </a:ext>
            </a:extLst>
          </p:cNvPr>
          <p:cNvPicPr>
            <a:picLocks noChangeAspect="1"/>
          </p:cNvPicPr>
          <p:nvPr/>
        </p:nvPicPr>
        <p:blipFill>
          <a:blip r:embed="rId2"/>
          <a:stretch>
            <a:fillRect/>
          </a:stretch>
        </p:blipFill>
        <p:spPr>
          <a:xfrm>
            <a:off x="3190743" y="91781"/>
            <a:ext cx="5914548" cy="2025254"/>
          </a:xfrm>
          <a:prstGeom prst="rect">
            <a:avLst/>
          </a:prstGeom>
        </p:spPr>
      </p:pic>
      <p:sp>
        <p:nvSpPr>
          <p:cNvPr id="41" name="Oval 1">
            <a:extLst>
              <a:ext uri="{FF2B5EF4-FFF2-40B4-BE49-F238E27FC236}">
                <a16:creationId xmlns:a16="http://schemas.microsoft.com/office/drawing/2014/main" id="{4D508488-9B03-AFAB-3B58-EDB23155DE34}"/>
              </a:ext>
            </a:extLst>
          </p:cNvPr>
          <p:cNvSpPr/>
          <p:nvPr/>
        </p:nvSpPr>
        <p:spPr>
          <a:xfrm>
            <a:off x="853006" y="4737121"/>
            <a:ext cx="597466" cy="597466"/>
          </a:xfrm>
          <a:prstGeom prst="ellipse">
            <a:avLst/>
          </a:prstGeom>
          <a:solidFill>
            <a:srgbClr val="FF0000"/>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600" b="1" dirty="0">
                <a:solidFill>
                  <a:schemeClr val="tx1"/>
                </a:solidFill>
              </a:rPr>
              <a:t>s</a:t>
            </a:r>
            <a:r>
              <a:rPr lang="en-JP" sz="1600" b="1" dirty="0">
                <a:solidFill>
                  <a:schemeClr val="tx1"/>
                </a:solidFill>
              </a:rPr>
              <a:t>0</a:t>
            </a:r>
            <a:r>
              <a:rPr lang="en-US" sz="1600" b="1" dirty="0">
                <a:solidFill>
                  <a:schemeClr val="tx1"/>
                </a:solidFill>
              </a:rPr>
              <a:t>,t0</a:t>
            </a:r>
            <a:br>
              <a:rPr lang="en-US" sz="1600" b="1" dirty="0">
                <a:solidFill>
                  <a:schemeClr val="tx1"/>
                </a:solidFill>
              </a:rPr>
            </a:br>
            <a:r>
              <a:rPr lang="en-US" sz="1100" b="1" dirty="0">
                <a:solidFill>
                  <a:schemeClr val="tx1"/>
                </a:solidFill>
              </a:rPr>
              <a:t>(r0)</a:t>
            </a:r>
            <a:endParaRPr lang="en-JP" sz="1600" b="1" dirty="0">
              <a:solidFill>
                <a:schemeClr val="tx1"/>
              </a:solidFill>
            </a:endParaRPr>
          </a:p>
        </p:txBody>
      </p:sp>
      <p:sp>
        <p:nvSpPr>
          <p:cNvPr id="51" name="Oval 2">
            <a:extLst>
              <a:ext uri="{FF2B5EF4-FFF2-40B4-BE49-F238E27FC236}">
                <a16:creationId xmlns:a16="http://schemas.microsoft.com/office/drawing/2014/main" id="{F86E2AF5-D1F8-007F-182E-CB0DAB1DDE17}"/>
              </a:ext>
            </a:extLst>
          </p:cNvPr>
          <p:cNvSpPr/>
          <p:nvPr/>
        </p:nvSpPr>
        <p:spPr>
          <a:xfrm>
            <a:off x="1876793" y="4026641"/>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(r0)</a:t>
            </a:r>
            <a:endParaRPr lang="en-JP" altLang="ja-JP" sz="1600" b="1" dirty="0">
              <a:solidFill>
                <a:schemeClr val="bg1">
                  <a:lumMod val="85000"/>
                </a:schemeClr>
              </a:solidFill>
            </a:endParaRPr>
          </a:p>
        </p:txBody>
      </p:sp>
      <p:sp>
        <p:nvSpPr>
          <p:cNvPr id="53" name="Oval 8">
            <a:extLst>
              <a:ext uri="{FF2B5EF4-FFF2-40B4-BE49-F238E27FC236}">
                <a16:creationId xmlns:a16="http://schemas.microsoft.com/office/drawing/2014/main" id="{9D0F918A-0547-8F97-1DD5-9F279B030B77}"/>
              </a:ext>
            </a:extLst>
          </p:cNvPr>
          <p:cNvSpPr/>
          <p:nvPr/>
        </p:nvSpPr>
        <p:spPr>
          <a:xfrm>
            <a:off x="1876793" y="5436029"/>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4" name="Oval 16">
            <a:extLst>
              <a:ext uri="{FF2B5EF4-FFF2-40B4-BE49-F238E27FC236}">
                <a16:creationId xmlns:a16="http://schemas.microsoft.com/office/drawing/2014/main" id="{6267C68C-A8E5-2AA8-8656-6DB3EDC0D161}"/>
              </a:ext>
            </a:extLst>
          </p:cNvPr>
          <p:cNvSpPr/>
          <p:nvPr/>
        </p:nvSpPr>
        <p:spPr>
          <a:xfrm>
            <a:off x="2900580"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57" name="TextBox 64">
            <a:extLst>
              <a:ext uri="{FF2B5EF4-FFF2-40B4-BE49-F238E27FC236}">
                <a16:creationId xmlns:a16="http://schemas.microsoft.com/office/drawing/2014/main" id="{81502DFB-B60E-D9F0-9567-8566AC8F78C4}"/>
              </a:ext>
            </a:extLst>
          </p:cNvPr>
          <p:cNvSpPr txBox="1"/>
          <p:nvPr/>
        </p:nvSpPr>
        <p:spPr>
          <a:xfrm>
            <a:off x="1377281" y="3993858"/>
            <a:ext cx="504298" cy="338554"/>
          </a:xfrm>
          <a:prstGeom prst="rect">
            <a:avLst/>
          </a:prstGeom>
          <a:noFill/>
        </p:spPr>
        <p:txBody>
          <a:bodyPr wrap="square" rtlCol="0">
            <a:spAutoFit/>
          </a:bodyPr>
          <a:lstStyle/>
          <a:p>
            <a:pPr algn="ctr"/>
            <a:r>
              <a:rPr lang="en-US" sz="1600" b="1" dirty="0">
                <a:solidFill>
                  <a:schemeClr val="bg1">
                    <a:lumMod val="85000"/>
                  </a:schemeClr>
                </a:solidFill>
              </a:rPr>
              <a:t>a</a:t>
            </a:r>
            <a:endParaRPr lang="en-JP" sz="1600" b="1" dirty="0">
              <a:solidFill>
                <a:schemeClr val="bg1">
                  <a:lumMod val="85000"/>
                </a:schemeClr>
              </a:solidFill>
            </a:endParaRPr>
          </a:p>
        </p:txBody>
      </p:sp>
      <p:sp>
        <p:nvSpPr>
          <p:cNvPr id="58" name="TextBox 64">
            <a:extLst>
              <a:ext uri="{FF2B5EF4-FFF2-40B4-BE49-F238E27FC236}">
                <a16:creationId xmlns:a16="http://schemas.microsoft.com/office/drawing/2014/main" id="{CF9CDFFA-E158-13FD-2BB1-D4E69CB0A20C}"/>
              </a:ext>
            </a:extLst>
          </p:cNvPr>
          <p:cNvSpPr txBox="1"/>
          <p:nvPr/>
        </p:nvSpPr>
        <p:spPr>
          <a:xfrm>
            <a:off x="1367735" y="5384224"/>
            <a:ext cx="504298" cy="338554"/>
          </a:xfrm>
          <a:prstGeom prst="rect">
            <a:avLst/>
          </a:prstGeom>
          <a:noFill/>
        </p:spPr>
        <p:txBody>
          <a:bodyPr wrap="square" rtlCol="0">
            <a:spAutoFit/>
          </a:bodyPr>
          <a:lstStyle/>
          <a:p>
            <a:pPr algn="ctr"/>
            <a:r>
              <a:rPr lang="en-US" sz="1600" b="1" dirty="0"/>
              <a:t>c</a:t>
            </a:r>
            <a:endParaRPr lang="en-JP" sz="1600" b="1" dirty="0"/>
          </a:p>
        </p:txBody>
      </p:sp>
      <p:sp>
        <p:nvSpPr>
          <p:cNvPr id="59" name="Oval 16">
            <a:extLst>
              <a:ext uri="{FF2B5EF4-FFF2-40B4-BE49-F238E27FC236}">
                <a16:creationId xmlns:a16="http://schemas.microsoft.com/office/drawing/2014/main" id="{B8787CD5-9BF1-021B-927F-FFAA727F27A1}"/>
              </a:ext>
            </a:extLst>
          </p:cNvPr>
          <p:cNvSpPr/>
          <p:nvPr/>
        </p:nvSpPr>
        <p:spPr>
          <a:xfrm>
            <a:off x="1876793" y="4735823"/>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(r0)</a:t>
            </a:r>
            <a:endParaRPr lang="en-JP" altLang="ja-JP" sz="1600" b="1" dirty="0">
              <a:solidFill>
                <a:schemeClr val="bg1">
                  <a:lumMod val="85000"/>
                </a:schemeClr>
              </a:solidFill>
            </a:endParaRPr>
          </a:p>
        </p:txBody>
      </p:sp>
      <p:sp>
        <p:nvSpPr>
          <p:cNvPr id="60" name="TextBox 64">
            <a:extLst>
              <a:ext uri="{FF2B5EF4-FFF2-40B4-BE49-F238E27FC236}">
                <a16:creationId xmlns:a16="http://schemas.microsoft.com/office/drawing/2014/main" id="{CEB89AFA-9799-B88F-6D5B-E1771F640BD6}"/>
              </a:ext>
            </a:extLst>
          </p:cNvPr>
          <p:cNvSpPr txBox="1"/>
          <p:nvPr/>
        </p:nvSpPr>
        <p:spPr>
          <a:xfrm>
            <a:off x="1377281" y="4706711"/>
            <a:ext cx="504298" cy="338554"/>
          </a:xfrm>
          <a:prstGeom prst="rect">
            <a:avLst/>
          </a:prstGeom>
          <a:noFill/>
        </p:spPr>
        <p:txBody>
          <a:bodyPr wrap="square" rtlCol="0">
            <a:spAutoFit/>
          </a:bodyPr>
          <a:lstStyle/>
          <a:p>
            <a:pPr algn="ctr"/>
            <a:r>
              <a:rPr lang="en-US" sz="1600" b="1" dirty="0">
                <a:solidFill>
                  <a:schemeClr val="bg1">
                    <a:lumMod val="85000"/>
                  </a:schemeClr>
                </a:solidFill>
              </a:rPr>
              <a:t>b</a:t>
            </a:r>
            <a:endParaRPr lang="en-JP" sz="1600" b="1" dirty="0">
              <a:solidFill>
                <a:schemeClr val="bg1">
                  <a:lumMod val="85000"/>
                </a:schemeClr>
              </a:solidFill>
            </a:endParaRPr>
          </a:p>
        </p:txBody>
      </p:sp>
      <p:cxnSp>
        <p:nvCxnSpPr>
          <p:cNvPr id="61" name="Straight Arrow Connector 30">
            <a:extLst>
              <a:ext uri="{FF2B5EF4-FFF2-40B4-BE49-F238E27FC236}">
                <a16:creationId xmlns:a16="http://schemas.microsoft.com/office/drawing/2014/main" id="{7B34B324-B0FA-5B9A-8331-AEED5B89B785}"/>
              </a:ext>
            </a:extLst>
          </p:cNvPr>
          <p:cNvCxnSpPr>
            <a:cxnSpLocks/>
            <a:stCxn id="41" idx="6"/>
            <a:endCxn id="59" idx="2"/>
          </p:cNvCxnSpPr>
          <p:nvPr/>
        </p:nvCxnSpPr>
        <p:spPr>
          <a:xfrm flipV="1">
            <a:off x="1450472" y="5034556"/>
            <a:ext cx="426321" cy="1298"/>
          </a:xfrm>
          <a:prstGeom prst="straightConnector1">
            <a:avLst/>
          </a:prstGeom>
          <a:ln w="25400">
            <a:solidFill>
              <a:schemeClr val="bg1">
                <a:lumMod val="85000"/>
              </a:schemeClr>
            </a:solidFill>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4" name="Elbow Connector 15">
            <a:extLst>
              <a:ext uri="{FF2B5EF4-FFF2-40B4-BE49-F238E27FC236}">
                <a16:creationId xmlns:a16="http://schemas.microsoft.com/office/drawing/2014/main" id="{FC2DCA0B-1307-8A78-23A4-86643310AD6F}"/>
              </a:ext>
            </a:extLst>
          </p:cNvPr>
          <p:cNvCxnSpPr>
            <a:cxnSpLocks/>
            <a:stCxn id="41" idx="7"/>
            <a:endCxn id="51" idx="2"/>
          </p:cNvCxnSpPr>
          <p:nvPr/>
        </p:nvCxnSpPr>
        <p:spPr>
          <a:xfrm rot="5400000" flipH="1" flipV="1">
            <a:off x="1370262" y="4318087"/>
            <a:ext cx="499244" cy="513818"/>
          </a:xfrm>
          <a:prstGeom prst="bentConnector2">
            <a:avLst/>
          </a:prstGeom>
          <a:ln w="25400" cmpd="sng">
            <a:solidFill>
              <a:schemeClr val="bg1">
                <a:lumMod val="85000"/>
              </a:schemeClr>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6" name="Elbow Connector 15">
            <a:extLst>
              <a:ext uri="{FF2B5EF4-FFF2-40B4-BE49-F238E27FC236}">
                <a16:creationId xmlns:a16="http://schemas.microsoft.com/office/drawing/2014/main" id="{7064C0D4-CD46-564C-2CA7-3FA74A3BFCC8}"/>
              </a:ext>
            </a:extLst>
          </p:cNvPr>
          <p:cNvCxnSpPr>
            <a:cxnSpLocks/>
            <a:stCxn id="41" idx="5"/>
            <a:endCxn id="53" idx="2"/>
          </p:cNvCxnSpPr>
          <p:nvPr/>
        </p:nvCxnSpPr>
        <p:spPr>
          <a:xfrm rot="16200000" flipH="1">
            <a:off x="1376048" y="5234017"/>
            <a:ext cx="487672" cy="513818"/>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0" name="Elbow Connector 15">
            <a:extLst>
              <a:ext uri="{FF2B5EF4-FFF2-40B4-BE49-F238E27FC236}">
                <a16:creationId xmlns:a16="http://schemas.microsoft.com/office/drawing/2014/main" id="{D2641697-A586-6E3A-DB6B-61D8E59F5DE3}"/>
              </a:ext>
            </a:extLst>
          </p:cNvPr>
          <p:cNvCxnSpPr>
            <a:cxnSpLocks/>
            <a:stCxn id="53" idx="6"/>
            <a:endCxn id="54" idx="3"/>
          </p:cNvCxnSpPr>
          <p:nvPr/>
        </p:nvCxnSpPr>
        <p:spPr>
          <a:xfrm flipV="1">
            <a:off x="2474259" y="5245792"/>
            <a:ext cx="513818" cy="488970"/>
          </a:xfrm>
          <a:prstGeom prst="bentConnector2">
            <a:avLst/>
          </a:prstGeom>
          <a:ln w="25400" cmpd="sng">
            <a:solidFill>
              <a:srgbClr val="000000"/>
            </a:solidFill>
            <a:prstDash val="solid"/>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TextBox 64">
            <a:extLst>
              <a:ext uri="{FF2B5EF4-FFF2-40B4-BE49-F238E27FC236}">
                <a16:creationId xmlns:a16="http://schemas.microsoft.com/office/drawing/2014/main" id="{CD7FBCC6-CCD9-F49F-7546-4E3BA3608C33}"/>
              </a:ext>
            </a:extLst>
          </p:cNvPr>
          <p:cNvSpPr txBox="1"/>
          <p:nvPr/>
        </p:nvSpPr>
        <p:spPr>
          <a:xfrm>
            <a:off x="2431460" y="5394224"/>
            <a:ext cx="504298" cy="338554"/>
          </a:xfrm>
          <a:prstGeom prst="rect">
            <a:avLst/>
          </a:prstGeom>
          <a:noFill/>
        </p:spPr>
        <p:txBody>
          <a:bodyPr wrap="square" rtlCol="0">
            <a:spAutoFit/>
          </a:bodyPr>
          <a:lstStyle/>
          <a:p>
            <a:pPr algn="ctr"/>
            <a:r>
              <a:rPr lang="en-US" sz="1600" b="1" dirty="0"/>
              <a:t>e</a:t>
            </a:r>
            <a:endParaRPr lang="en-JP" sz="1600" b="1" dirty="0"/>
          </a:p>
        </p:txBody>
      </p:sp>
      <p:sp>
        <p:nvSpPr>
          <p:cNvPr id="74" name="Oval 16">
            <a:extLst>
              <a:ext uri="{FF2B5EF4-FFF2-40B4-BE49-F238E27FC236}">
                <a16:creationId xmlns:a16="http://schemas.microsoft.com/office/drawing/2014/main" id="{A8C0DA83-D887-43B1-7A63-679260C24AD9}"/>
              </a:ext>
            </a:extLst>
          </p:cNvPr>
          <p:cNvSpPr/>
          <p:nvPr/>
        </p:nvSpPr>
        <p:spPr>
          <a:xfrm>
            <a:off x="3924367" y="4735823"/>
            <a:ext cx="597466" cy="597466"/>
          </a:xfrm>
          <a:prstGeom prst="ellipse">
            <a:avLst/>
          </a:prstGeom>
          <a:solidFill>
            <a:srgbClr val="01FFFF"/>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tx1"/>
                </a:solidFill>
              </a:rPr>
              <a:t>s</a:t>
            </a:r>
            <a:r>
              <a:rPr lang="en-JP" altLang="ja-JP" sz="1600" b="1" dirty="0">
                <a:solidFill>
                  <a:schemeClr val="tx1"/>
                </a:solidFill>
              </a:rPr>
              <a:t>0</a:t>
            </a:r>
            <a:r>
              <a:rPr lang="en-US" altLang="ja-JP" sz="1600" b="1" dirty="0">
                <a:solidFill>
                  <a:schemeClr val="tx1"/>
                </a:solidFill>
              </a:rPr>
              <a:t>,t0</a:t>
            </a:r>
            <a:br>
              <a:rPr lang="en-US" altLang="ja-JP" sz="1600" b="1" dirty="0">
                <a:solidFill>
                  <a:schemeClr val="tx1"/>
                </a:solidFill>
              </a:rPr>
            </a:br>
            <a:r>
              <a:rPr lang="en-US" altLang="ja-JP" sz="1100" b="1" dirty="0">
                <a:solidFill>
                  <a:schemeClr val="tx1"/>
                </a:solidFill>
              </a:rPr>
              <a:t>(r0)</a:t>
            </a:r>
            <a:endParaRPr lang="en-JP" altLang="ja-JP" sz="1600" b="1" dirty="0">
              <a:solidFill>
                <a:schemeClr val="tx1"/>
              </a:solidFill>
            </a:endParaRPr>
          </a:p>
        </p:txBody>
      </p:sp>
      <p:sp>
        <p:nvSpPr>
          <p:cNvPr id="78" name="TextBox 64">
            <a:extLst>
              <a:ext uri="{FF2B5EF4-FFF2-40B4-BE49-F238E27FC236}">
                <a16:creationId xmlns:a16="http://schemas.microsoft.com/office/drawing/2014/main" id="{7F46F168-52AD-22B1-F185-C8ECCD4D020B}"/>
              </a:ext>
            </a:extLst>
          </p:cNvPr>
          <p:cNvSpPr txBox="1"/>
          <p:nvPr/>
        </p:nvSpPr>
        <p:spPr>
          <a:xfrm>
            <a:off x="3448423" y="4696437"/>
            <a:ext cx="504298" cy="338554"/>
          </a:xfrm>
          <a:prstGeom prst="rect">
            <a:avLst/>
          </a:prstGeom>
          <a:noFill/>
        </p:spPr>
        <p:txBody>
          <a:bodyPr wrap="square" rtlCol="0">
            <a:spAutoFit/>
          </a:bodyPr>
          <a:lstStyle/>
          <a:p>
            <a:pPr algn="ctr"/>
            <a:r>
              <a:rPr lang="en-US" sz="1600" b="1" dirty="0"/>
              <a:t>g</a:t>
            </a:r>
            <a:endParaRPr lang="en-JP" sz="1600" b="1" dirty="0"/>
          </a:p>
        </p:txBody>
      </p:sp>
      <p:sp>
        <p:nvSpPr>
          <p:cNvPr id="80" name="Oval 2">
            <a:extLst>
              <a:ext uri="{FF2B5EF4-FFF2-40B4-BE49-F238E27FC236}">
                <a16:creationId xmlns:a16="http://schemas.microsoft.com/office/drawing/2014/main" id="{F02A067F-E926-50BF-6CA9-D1FC9C40393A}"/>
              </a:ext>
            </a:extLst>
          </p:cNvPr>
          <p:cNvSpPr/>
          <p:nvPr/>
        </p:nvSpPr>
        <p:spPr>
          <a:xfrm>
            <a:off x="2900580" y="4024755"/>
            <a:ext cx="597466" cy="597466"/>
          </a:xfrm>
          <a:prstGeom prst="ellipse">
            <a:avLst/>
          </a:prstGeom>
          <a:solidFill>
            <a:schemeClr val="bg1">
              <a:lumMod val="95000"/>
            </a:schemeClr>
          </a:solidFill>
          <a:ln w="158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altLang="ja-JP" sz="1600" b="1" dirty="0">
                <a:solidFill>
                  <a:schemeClr val="bg1">
                    <a:lumMod val="85000"/>
                  </a:schemeClr>
                </a:solidFill>
              </a:rPr>
              <a:t>s</a:t>
            </a:r>
            <a:r>
              <a:rPr lang="en-JP" altLang="ja-JP" sz="1600" b="1" dirty="0">
                <a:solidFill>
                  <a:schemeClr val="bg1">
                    <a:lumMod val="85000"/>
                  </a:schemeClr>
                </a:solidFill>
              </a:rPr>
              <a:t>0</a:t>
            </a:r>
            <a:r>
              <a:rPr lang="en-US" altLang="ja-JP" sz="1600" b="1" dirty="0">
                <a:solidFill>
                  <a:schemeClr val="bg1">
                    <a:lumMod val="85000"/>
                  </a:schemeClr>
                </a:solidFill>
              </a:rPr>
              <a:t>,t0</a:t>
            </a:r>
            <a:br>
              <a:rPr lang="en-US" altLang="ja-JP" sz="1600" b="1" dirty="0">
                <a:solidFill>
                  <a:schemeClr val="bg1">
                    <a:lumMod val="85000"/>
                  </a:schemeClr>
                </a:solidFill>
              </a:rPr>
            </a:br>
            <a:r>
              <a:rPr lang="en-US" altLang="ja-JP" sz="1100" b="1" dirty="0">
                <a:solidFill>
                  <a:schemeClr val="bg1">
                    <a:lumMod val="85000"/>
                  </a:schemeClr>
                </a:solidFill>
              </a:rPr>
              <a:t>(-1)</a:t>
            </a:r>
            <a:endParaRPr lang="en-JP" altLang="ja-JP" sz="1600" b="1" dirty="0">
              <a:solidFill>
                <a:schemeClr val="bg1">
                  <a:lumMod val="85000"/>
                </a:schemeClr>
              </a:solidFill>
            </a:endParaRPr>
          </a:p>
        </p:txBody>
      </p:sp>
      <p:cxnSp>
        <p:nvCxnSpPr>
          <p:cNvPr id="81" name="Straight Arrow Connector 30">
            <a:extLst>
              <a:ext uri="{FF2B5EF4-FFF2-40B4-BE49-F238E27FC236}">
                <a16:creationId xmlns:a16="http://schemas.microsoft.com/office/drawing/2014/main" id="{0CDE8F52-F628-4DC7-D577-93BAC600DBDC}"/>
              </a:ext>
            </a:extLst>
          </p:cNvPr>
          <p:cNvCxnSpPr>
            <a:cxnSpLocks/>
            <a:endCxn id="74" idx="2"/>
          </p:cNvCxnSpPr>
          <p:nvPr/>
        </p:nvCxnSpPr>
        <p:spPr>
          <a:xfrm flipV="1">
            <a:off x="3498046" y="5034556"/>
            <a:ext cx="426321" cy="10709"/>
          </a:xfrm>
          <a:prstGeom prst="straightConnector1">
            <a:avLst/>
          </a:prstGeom>
          <a:ln w="41275" cmpd="dbl">
            <a:solidFill>
              <a:schemeClr val="tx1"/>
            </a:solidFill>
            <a:headEnd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Straight Arrow Connector 30">
            <a:extLst>
              <a:ext uri="{FF2B5EF4-FFF2-40B4-BE49-F238E27FC236}">
                <a16:creationId xmlns:a16="http://schemas.microsoft.com/office/drawing/2014/main" id="{B1F40BD6-F0DF-03F6-01FE-C97CF54C428E}"/>
              </a:ext>
            </a:extLst>
          </p:cNvPr>
          <p:cNvCxnSpPr>
            <a:cxnSpLocks/>
            <a:stCxn id="51" idx="6"/>
            <a:endCxn id="80" idx="2"/>
          </p:cNvCxnSpPr>
          <p:nvPr/>
        </p:nvCxnSpPr>
        <p:spPr>
          <a:xfrm flipV="1">
            <a:off x="2474259" y="4323488"/>
            <a:ext cx="426321" cy="1886"/>
          </a:xfrm>
          <a:prstGeom prst="straightConnector1">
            <a:avLst/>
          </a:prstGeom>
          <a:ln w="25400">
            <a:solidFill>
              <a:schemeClr val="bg1">
                <a:lumMod val="85000"/>
              </a:schemeClr>
            </a:solidFill>
            <a:headEnd w="med" len="med"/>
            <a:tailEnd type="triangle" w="lg" len="lg"/>
          </a:ln>
        </p:spPr>
        <p:style>
          <a:lnRef idx="1">
            <a:schemeClr val="accent1"/>
          </a:lnRef>
          <a:fillRef idx="0">
            <a:schemeClr val="accent1"/>
          </a:fillRef>
          <a:effectRef idx="0">
            <a:schemeClr val="accent1"/>
          </a:effectRef>
          <a:fontRef idx="minor">
            <a:schemeClr val="tx1"/>
          </a:fontRef>
        </p:style>
      </p:cxnSp>
      <p:sp>
        <p:nvSpPr>
          <p:cNvPr id="89" name="TextBox 64">
            <a:extLst>
              <a:ext uri="{FF2B5EF4-FFF2-40B4-BE49-F238E27FC236}">
                <a16:creationId xmlns:a16="http://schemas.microsoft.com/office/drawing/2014/main" id="{A3648FCF-CE46-148D-AE4F-23FD575368E0}"/>
              </a:ext>
            </a:extLst>
          </p:cNvPr>
          <p:cNvSpPr txBox="1"/>
          <p:nvPr/>
        </p:nvSpPr>
        <p:spPr>
          <a:xfrm>
            <a:off x="2431460" y="3973806"/>
            <a:ext cx="504298" cy="338554"/>
          </a:xfrm>
          <a:prstGeom prst="rect">
            <a:avLst/>
          </a:prstGeom>
          <a:noFill/>
        </p:spPr>
        <p:txBody>
          <a:bodyPr wrap="square" rtlCol="0">
            <a:spAutoFit/>
          </a:bodyPr>
          <a:lstStyle/>
          <a:p>
            <a:pPr algn="ctr"/>
            <a:r>
              <a:rPr lang="en-US" sz="1600" b="1" dirty="0">
                <a:solidFill>
                  <a:schemeClr val="bg1">
                    <a:lumMod val="85000"/>
                  </a:schemeClr>
                </a:solidFill>
              </a:rPr>
              <a:t>d</a:t>
            </a:r>
            <a:endParaRPr lang="en-JP" sz="1600" b="1" dirty="0">
              <a:solidFill>
                <a:schemeClr val="bg1">
                  <a:lumMod val="85000"/>
                </a:schemeClr>
              </a:solidFill>
            </a:endParaRPr>
          </a:p>
        </p:txBody>
      </p:sp>
    </p:spTree>
    <p:extLst>
      <p:ext uri="{BB962C8B-B14F-4D97-AF65-F5344CB8AC3E}">
        <p14:creationId xmlns:p14="http://schemas.microsoft.com/office/powerpoint/2010/main" val="427974059"/>
      </p:ext>
    </p:extLst>
  </p:cSld>
  <p:clrMapOvr>
    <a:masterClrMapping/>
  </p:clrMapOvr>
</p:sld>
</file>

<file path=ppt/theme/theme1.xml><?xml version="1.0" encoding="utf-8"?>
<a:theme xmlns:a="http://schemas.openxmlformats.org/drawingml/2006/main" name="Antonio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22039</TotalTime>
  <Words>512</Words>
  <Application>Microsoft Macintosh PowerPoint</Application>
  <PresentationFormat>画面に合わせる (4:3)</PresentationFormat>
  <Paragraphs>161</Paragraphs>
  <Slides>9</Slides>
  <Notes>5</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Lato</vt:lpstr>
      <vt:lpstr>M+ 1c</vt:lpstr>
      <vt:lpstr>Raleway</vt:lpstr>
      <vt:lpstr>Arial</vt:lpstr>
      <vt:lpstr>Antonio template</vt:lpstr>
      <vt:lpstr>PowerPoint プレゼンテーション</vt:lpstr>
      <vt:lpstr>PowerPoint プレゼンテーション</vt:lpstr>
      <vt:lpstr>PowerPoint プレゼンテーション</vt:lpstr>
      <vt:lpstr>環境モデル</vt:lpstr>
      <vt:lpstr>監視モデル</vt:lpstr>
      <vt:lpstr>ゲーム空間</vt:lpstr>
      <vt:lpstr>制御器</vt:lpstr>
      <vt:lpstr>効率的な制御器</vt:lpstr>
      <vt:lpstr>ゲーム空間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cp:lastModifiedBy>YAMAUCHI Takuto</cp:lastModifiedBy>
  <cp:revision>688</cp:revision>
  <cp:lastPrinted>2024-01-12T00:21:52Z</cp:lastPrinted>
  <dcterms:modified xsi:type="dcterms:W3CDTF">2025-07-28T18:46:59Z</dcterms:modified>
</cp:coreProperties>
</file>