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660404-4529-4536-AE1E-12390F794DFA}">
  <a:tblStyle styleId="{97660404-4529-4536-AE1E-12390F794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E210D5B-1792-4927-BC54-C09EF1871B7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79c7b32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79c7b32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79c7b32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79c7b32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c79c7b32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c79c7b32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c79c7b3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c79c7b3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c79c7b32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c79c7b32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c79c7b32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c79c7b32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79c7b32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79c7b32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First Failures: VisiStick</a:t>
            </a:r>
            <a:endParaRPr u="sng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Teichman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who have extreme vision impairment and use blind canes can only sense their environment up to the end of their cane. A device is needed that will enable them to sense </a:t>
            </a:r>
            <a:r>
              <a:rPr lang="en"/>
              <a:t>obstacles </a:t>
            </a:r>
            <a:r>
              <a:rPr lang="en"/>
              <a:t>further than their cane through distance sensors.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working with Jamila, an employee of NABA, on a solution for 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Constraints - iPhone, BT earbud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Passed: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Found a concept that doesn’t interfere with any other patents.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Modeled the Mechanical concept in Inventor.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Conceptualized the Electronic and Programming aspects of the concept.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Purchased and constructed prototypes of the Electronics Modules.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Gathered Reliable data from the sensor on the Communication Module.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Connected an iPhone to the Arduino System to view raw data over Bluetooth.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Attempts Towards Problem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5" y="2281825"/>
            <a:ext cx="2539551" cy="221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750" y="2281825"/>
            <a:ext cx="3155876" cy="2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400" y="2281825"/>
            <a:ext cx="2890573" cy="22159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16"/>
          <p:cNvGraphicFramePr/>
          <p:nvPr/>
        </p:nvGraphicFramePr>
        <p:xfrm>
          <a:off x="139425" y="166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{97660404-4529-4536-AE1E-12390F794DFA}</a:tableStyleId>
              </a:tblPr>
              <a:tblGrid>
                <a:gridCol w="2591600"/>
                <a:gridCol w="3292100"/>
                <a:gridCol w="2941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Models: 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350" y="1774975"/>
            <a:ext cx="2962099" cy="222156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5786450" y="1190350"/>
            <a:ext cx="25479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Physically, we only have the electronic communication module.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have designs that we are planning to produce shortly of a stabilizer for the sensor, such that data will be reliable when attached to the blind cane.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Currently, we are designing a power supply module that will allow the communication module to be powered while untethered from a wall outlet or computer.</a:t>
            </a:r>
            <a:endParaRPr sz="1300"/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4">
            <a:alphaModFix/>
          </a:blip>
          <a:srcRect b="9362" l="0" r="0" t="0"/>
          <a:stretch/>
        </p:blipFill>
        <p:spPr>
          <a:xfrm>
            <a:off x="408200" y="1195349"/>
            <a:ext cx="2416150" cy="293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520525" y="4132825"/>
            <a:ext cx="2191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Stabilizer Module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2824350" y="4132825"/>
            <a:ext cx="288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 Communication Module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18"/>
          <p:cNvGraphicFramePr/>
          <p:nvPr/>
        </p:nvGraphicFramePr>
        <p:xfrm>
          <a:off x="3535675" y="3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{7E210D5B-1792-4927-BC54-C09EF1871B78}</a:tableStyleId>
              </a:tblPr>
              <a:tblGrid>
                <a:gridCol w="1457325"/>
                <a:gridCol w="1238250"/>
                <a:gridCol w="609600"/>
                <a:gridCol w="609600"/>
                <a:gridCol w="609600"/>
                <a:gridCol w="609600"/>
              </a:tblGrid>
              <a:tr h="35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Part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Part Number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Quantity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Unit Price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Cost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Running Total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Arduino UNO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A000066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$22.00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$22.00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$22.00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Sharp Lidar Sensor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GP2Y0A02YK0F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$14.95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$14.95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$36.95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5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Begin First DigiKey Order (12/18/18) (Sales Order #57795645)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$36.95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Bluefruit LE UART Friend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1528-1350-ND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$17.50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$17.50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$54,45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LiIon Charger Board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1528-1833-ND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$6.95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$6.95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$61.40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USB C Breakout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1568-1958-ND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$4.50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$4.50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$65.90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USB MicroB Breakout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1568-1192-ND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$4.25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$4.25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$70.15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Battery 3.7V 2.5AH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1528-1840-ND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$14.95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$14.95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$85.10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Boost Converter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1568-1155-ND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$15.95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$15.95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$101.05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JST 2 Pin Cable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1528-1126-ND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$0.75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$0.75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$101.80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Rocker Switch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CH807-ND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$1.27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$1.27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$103.07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End First DigiKey Order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$103.07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Labor Costs (Seth)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N/A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57.2 hours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$10.00/hr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$572.00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$675.07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Labor Costs (Kyle)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N/A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52 hours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$10.00/hr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$520.00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$1,195.07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192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167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Doing to Remedy the Issues: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(Seth): Trying to create a physical model to test the movements of the modeled concept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Programming (Seth): Since our client uses an iPhone, I’ve been learning how to write code in Swift for iOS App Development, so we can make a product that she can use easily, without any major adjustments to how she does things currently.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for the Next Month: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(Kyle): Finding the right material for the parts involved and creating a physical prototype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Programming (Seth): Create a custom app and Simple Algorithm to map out data in an arc, since that is the motion used to feel out the environment.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Electrical (Seth): Construct the power supply module, so we can put all of the components together for a unit test.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