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cb306467a952b2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3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0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0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3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5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06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3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75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6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B8F4-6924-432C-A233-BC3BB260C4CC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FFBC-D12B-4879-B3C7-2C4BD78CC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9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1223"/>
            <a:ext cx="9144000" cy="157625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sz="6700" dirty="0" smtClean="0">
                <a:latin typeface="Bahnschrift Light" panose="020B0502040204020203" pitchFamily="34" charset="0"/>
              </a:rPr>
              <a:t>Things that I like</a:t>
            </a:r>
            <a:endParaRPr lang="en-CA" sz="6700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640" y="3398519"/>
            <a:ext cx="2076995" cy="128451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ahnschrift Light" panose="020B0502040204020203" pitchFamily="34" charset="0"/>
              </a:rPr>
              <a:t>Reflecting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ahnschrift Light" panose="020B0502040204020203" pitchFamily="34" charset="0"/>
              </a:rPr>
              <a:t>Connecting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ahnschrift Light" panose="020B0502040204020203" pitchFamily="34" charset="0"/>
              </a:rPr>
              <a:t>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35" y="2464524"/>
            <a:ext cx="6257108" cy="31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2638136"/>
            <a:ext cx="4238119" cy="2830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0551" y="1314447"/>
            <a:ext cx="2752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Reflection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6254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825" y="1247775"/>
            <a:ext cx="3190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Connection</a:t>
            </a:r>
            <a:endParaRPr lang="en-C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671762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876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Activity</a:t>
            </a:r>
            <a:endParaRPr lang="en-C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787015"/>
            <a:ext cx="273367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Office Theme</vt:lpstr>
      <vt:lpstr> Things that I like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16</cp:revision>
  <dcterms:created xsi:type="dcterms:W3CDTF">2020-01-27T19:38:30Z</dcterms:created>
  <dcterms:modified xsi:type="dcterms:W3CDTF">2020-01-27T23:48:26Z</dcterms:modified>
</cp:coreProperties>
</file>