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2472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ktangel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ktangel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9" name="Undertit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b-NO" smtClean="0"/>
              <a:t>Klikk for å redigere undertittelstil i malen</a:t>
            </a:r>
            <a:endParaRPr kumimoji="0" lang="en-US"/>
          </a:p>
        </p:txBody>
      </p:sp>
      <p:sp>
        <p:nvSpPr>
          <p:cNvPr id="28" name="Plassholder for dato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6/8/12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Plassholder for bunntekst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Plassholder for lysbildenumm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b-NO" smtClean="0"/>
              <a:t>Klikk for å redigere tekststiler i malen</a:t>
            </a:r>
          </a:p>
          <a:p>
            <a:pPr lvl="1" eaLnBrk="1" latinLnBrk="0" hangingPunct="1"/>
            <a:r>
              <a:rPr lang="nb-NO" smtClean="0"/>
              <a:t>Andre nivå</a:t>
            </a:r>
          </a:p>
          <a:p>
            <a:pPr lvl="2" eaLnBrk="1" latinLnBrk="0" hangingPunct="1"/>
            <a:r>
              <a:rPr lang="nb-NO" smtClean="0"/>
              <a:t>Tredje nivå</a:t>
            </a:r>
          </a:p>
          <a:p>
            <a:pPr lvl="3" eaLnBrk="1" latinLnBrk="0" hangingPunct="1"/>
            <a:r>
              <a:rPr lang="nb-NO" smtClean="0"/>
              <a:t>Fjerde nivå</a:t>
            </a:r>
          </a:p>
          <a:p>
            <a:pPr lvl="4" eaLnBrk="1" latinLnBrk="0" hangingPunct="1"/>
            <a:r>
              <a:rPr lang="nb-NO" smtClean="0"/>
              <a:t>Femte nivå</a:t>
            </a:r>
            <a:endParaRPr kumimoji="0"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6/8/12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drett tittel og teks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nb-NO" smtClean="0"/>
              <a:t>Klikk for å redigere tekststiler i malen</a:t>
            </a:r>
          </a:p>
          <a:p>
            <a:pPr lvl="1" eaLnBrk="1" latinLnBrk="0" hangingPunct="1"/>
            <a:r>
              <a:rPr lang="nb-NO" smtClean="0"/>
              <a:t>Andre nivå</a:t>
            </a:r>
          </a:p>
          <a:p>
            <a:pPr lvl="2" eaLnBrk="1" latinLnBrk="0" hangingPunct="1"/>
            <a:r>
              <a:rPr lang="nb-NO" smtClean="0"/>
              <a:t>Tredje nivå</a:t>
            </a:r>
          </a:p>
          <a:p>
            <a:pPr lvl="3" eaLnBrk="1" latinLnBrk="0" hangingPunct="1"/>
            <a:r>
              <a:rPr lang="nb-NO" smtClean="0"/>
              <a:t>Fjerde nivå</a:t>
            </a:r>
          </a:p>
          <a:p>
            <a:pPr lvl="4" eaLnBrk="1" latinLnBrk="0" hangingPunct="1"/>
            <a:r>
              <a:rPr lang="nb-NO" smtClean="0"/>
              <a:t>Femte nivå</a:t>
            </a:r>
            <a:endParaRPr kumimoji="0"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6/8/12</a:t>
            </a:fld>
            <a:endParaRPr lang="en-US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ktangel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ktangel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ktangel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6/8/12</a:t>
            </a:fld>
            <a:endParaRPr lang="en-US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Plassholder for innhold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nb-NO" smtClean="0"/>
              <a:t>Klikk for å redigere tekststiler i malen</a:t>
            </a:r>
          </a:p>
          <a:p>
            <a:pPr lvl="1" eaLnBrk="1" latinLnBrk="0" hangingPunct="1"/>
            <a:r>
              <a:rPr lang="nb-NO" smtClean="0"/>
              <a:t>Andre nivå</a:t>
            </a:r>
          </a:p>
          <a:p>
            <a:pPr lvl="2" eaLnBrk="1" latinLnBrk="0" hangingPunct="1"/>
            <a:r>
              <a:rPr lang="nb-NO" smtClean="0"/>
              <a:t>Tredje nivå</a:t>
            </a:r>
          </a:p>
          <a:p>
            <a:pPr lvl="3" eaLnBrk="1" latinLnBrk="0" hangingPunct="1"/>
            <a:r>
              <a:rPr lang="nb-NO" smtClean="0"/>
              <a:t>Fjerde nivå</a:t>
            </a:r>
          </a:p>
          <a:p>
            <a:pPr lvl="4" eaLnBrk="1" latinLnBrk="0" hangingPunct="1"/>
            <a:r>
              <a:rPr lang="nb-NO" smtClean="0"/>
              <a:t>Femte nivå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ndelingsoversk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b-NO" smtClean="0"/>
              <a:t>Klikk for å redigere tekststiler i malen</a:t>
            </a:r>
          </a:p>
        </p:txBody>
      </p:sp>
      <p:sp>
        <p:nvSpPr>
          <p:cNvPr id="7" name="Rektangel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ktangel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ktangel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12" name="Plassholder for dato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6/8/12</a:t>
            </a:fld>
            <a:endParaRPr lang="en-US"/>
          </a:p>
        </p:txBody>
      </p:sp>
      <p:sp>
        <p:nvSpPr>
          <p:cNvPr id="13" name="Plassholder for lysbildenumm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Plassholder for bunntekst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9" name="Plassholder for innhold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nb-NO" smtClean="0"/>
              <a:t>Klikk for å redigere tekststiler i malen</a:t>
            </a:r>
          </a:p>
          <a:p>
            <a:pPr lvl="1" eaLnBrk="1" latinLnBrk="0" hangingPunct="1"/>
            <a:r>
              <a:rPr lang="nb-NO" smtClean="0"/>
              <a:t>Andre nivå</a:t>
            </a:r>
          </a:p>
          <a:p>
            <a:pPr lvl="2" eaLnBrk="1" latinLnBrk="0" hangingPunct="1"/>
            <a:r>
              <a:rPr lang="nb-NO" smtClean="0"/>
              <a:t>Tredje nivå</a:t>
            </a:r>
          </a:p>
          <a:p>
            <a:pPr lvl="3" eaLnBrk="1" latinLnBrk="0" hangingPunct="1"/>
            <a:r>
              <a:rPr lang="nb-NO" smtClean="0"/>
              <a:t>Fjerde nivå</a:t>
            </a:r>
          </a:p>
          <a:p>
            <a:pPr lvl="4" eaLnBrk="1" latinLnBrk="0" hangingPunct="1"/>
            <a:r>
              <a:rPr lang="nb-NO" smtClean="0"/>
              <a:t>Femte nivå</a:t>
            </a:r>
            <a:endParaRPr kumimoji="0" lang="en-US"/>
          </a:p>
        </p:txBody>
      </p:sp>
      <p:sp>
        <p:nvSpPr>
          <p:cNvPr id="11" name="Plassholder for innhold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nb-NO" smtClean="0"/>
              <a:t>Klikk for å redigere tekststiler i malen</a:t>
            </a:r>
          </a:p>
          <a:p>
            <a:pPr lvl="1" eaLnBrk="1" latinLnBrk="0" hangingPunct="1"/>
            <a:r>
              <a:rPr lang="nb-NO" smtClean="0"/>
              <a:t>Andre nivå</a:t>
            </a:r>
          </a:p>
          <a:p>
            <a:pPr lvl="2" eaLnBrk="1" latinLnBrk="0" hangingPunct="1"/>
            <a:r>
              <a:rPr lang="nb-NO" smtClean="0"/>
              <a:t>Tredje nivå</a:t>
            </a:r>
          </a:p>
          <a:p>
            <a:pPr lvl="3" eaLnBrk="1" latinLnBrk="0" hangingPunct="1"/>
            <a:r>
              <a:rPr lang="nb-NO" smtClean="0"/>
              <a:t>Fjerde nivå</a:t>
            </a:r>
          </a:p>
          <a:p>
            <a:pPr lvl="4" eaLnBrk="1" latinLnBrk="0" hangingPunct="1"/>
            <a:r>
              <a:rPr lang="nb-NO" smtClean="0"/>
              <a:t>Femte nivå</a:t>
            </a:r>
            <a:endParaRPr kumimoji="0" lang="en-US"/>
          </a:p>
        </p:txBody>
      </p:sp>
      <p:sp>
        <p:nvSpPr>
          <p:cNvPr id="8" name="Plassholder for dato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6/8/12</a:t>
            </a:fld>
            <a:endParaRPr lang="en-US"/>
          </a:p>
        </p:txBody>
      </p:sp>
      <p:sp>
        <p:nvSpPr>
          <p:cNvPr id="10" name="Plassholder for lysbildenumm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Plassholder for bunntekst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11" name="Plassholder for innhold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nb-NO" smtClean="0"/>
              <a:t>Klikk for å redigere tekststiler i malen</a:t>
            </a:r>
          </a:p>
          <a:p>
            <a:pPr lvl="1" eaLnBrk="1" latinLnBrk="0" hangingPunct="1"/>
            <a:r>
              <a:rPr lang="nb-NO" smtClean="0"/>
              <a:t>Andre nivå</a:t>
            </a:r>
          </a:p>
          <a:p>
            <a:pPr lvl="2" eaLnBrk="1" latinLnBrk="0" hangingPunct="1"/>
            <a:r>
              <a:rPr lang="nb-NO" smtClean="0"/>
              <a:t>Tredje nivå</a:t>
            </a:r>
          </a:p>
          <a:p>
            <a:pPr lvl="3" eaLnBrk="1" latinLnBrk="0" hangingPunct="1"/>
            <a:r>
              <a:rPr lang="nb-NO" smtClean="0"/>
              <a:t>Fjerde nivå</a:t>
            </a:r>
          </a:p>
          <a:p>
            <a:pPr lvl="4" eaLnBrk="1" latinLnBrk="0" hangingPunct="1"/>
            <a:r>
              <a:rPr lang="nb-NO" smtClean="0"/>
              <a:t>Femte nivå</a:t>
            </a:r>
            <a:endParaRPr kumimoji="0" lang="en-US"/>
          </a:p>
        </p:txBody>
      </p:sp>
      <p:sp>
        <p:nvSpPr>
          <p:cNvPr id="13" name="Plassholder for innhold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nb-NO" smtClean="0"/>
              <a:t>Klikk for å redigere tekststiler i malen</a:t>
            </a:r>
          </a:p>
          <a:p>
            <a:pPr lvl="1" eaLnBrk="1" latinLnBrk="0" hangingPunct="1"/>
            <a:r>
              <a:rPr lang="nb-NO" smtClean="0"/>
              <a:t>Andre nivå</a:t>
            </a:r>
          </a:p>
          <a:p>
            <a:pPr lvl="2" eaLnBrk="1" latinLnBrk="0" hangingPunct="1"/>
            <a:r>
              <a:rPr lang="nb-NO" smtClean="0"/>
              <a:t>Tredje nivå</a:t>
            </a:r>
          </a:p>
          <a:p>
            <a:pPr lvl="3" eaLnBrk="1" latinLnBrk="0" hangingPunct="1"/>
            <a:r>
              <a:rPr lang="nb-NO" smtClean="0"/>
              <a:t>Fjerde nivå</a:t>
            </a:r>
          </a:p>
          <a:p>
            <a:pPr lvl="4" eaLnBrk="1" latinLnBrk="0" hangingPunct="1"/>
            <a:r>
              <a:rPr lang="nb-NO" smtClean="0"/>
              <a:t>Femte nivå</a:t>
            </a:r>
            <a:endParaRPr kumimoji="0" lang="en-US"/>
          </a:p>
        </p:txBody>
      </p:sp>
      <p:sp>
        <p:nvSpPr>
          <p:cNvPr id="10" name="Plassholder for dato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6/8/12</a:t>
            </a:fld>
            <a:endParaRPr lang="en-US"/>
          </a:p>
        </p:txBody>
      </p:sp>
      <p:sp>
        <p:nvSpPr>
          <p:cNvPr id="12" name="Plassholder for lysbildenumm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Plassholder for bunntekst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Plassholder for tekst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b-NO" smtClean="0"/>
              <a:t>Klikk for å redigere tekststiler i malen</a:t>
            </a:r>
          </a:p>
        </p:txBody>
      </p:sp>
      <p:sp>
        <p:nvSpPr>
          <p:cNvPr id="15" name="Plassholder for tekst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b-NO" smtClean="0"/>
              <a:t>Klikk for å redigere tekststiler i malen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6/8/12</a:t>
            </a:fld>
            <a:endParaRPr lang="en-US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6/8/12</a:t>
            </a:fld>
            <a:endParaRPr lang="en-US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6/8/12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Plassholder for teks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b-NO" smtClean="0"/>
              <a:t>Klikk for å redigere tekststiler i malen</a:t>
            </a:r>
          </a:p>
        </p:txBody>
      </p:sp>
      <p:sp>
        <p:nvSpPr>
          <p:cNvPr id="9" name="Plassholder for innhold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nb-NO" smtClean="0"/>
              <a:t>Klikk for å redigere tekststiler i malen</a:t>
            </a:r>
          </a:p>
          <a:p>
            <a:pPr lvl="1" eaLnBrk="1" latinLnBrk="0" hangingPunct="1"/>
            <a:r>
              <a:rPr lang="nb-NO" smtClean="0"/>
              <a:t>Andre nivå</a:t>
            </a:r>
          </a:p>
          <a:p>
            <a:pPr lvl="2" eaLnBrk="1" latinLnBrk="0" hangingPunct="1"/>
            <a:r>
              <a:rPr lang="nb-NO" smtClean="0"/>
              <a:t>Tredje nivå</a:t>
            </a:r>
          </a:p>
          <a:p>
            <a:pPr lvl="3" eaLnBrk="1" latinLnBrk="0" hangingPunct="1"/>
            <a:r>
              <a:rPr lang="nb-NO" smtClean="0"/>
              <a:t>Fjerde nivå</a:t>
            </a:r>
          </a:p>
          <a:p>
            <a:pPr lvl="4" eaLnBrk="1" latinLnBrk="0" hangingPunct="1"/>
            <a:r>
              <a:rPr lang="nb-NO" smtClean="0"/>
              <a:t>Femte nivå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e med teks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nb-NO" smtClean="0"/>
              <a:t>Klikk for å redigere tekststiler i malen</a:t>
            </a:r>
          </a:p>
        </p:txBody>
      </p:sp>
      <p:sp>
        <p:nvSpPr>
          <p:cNvPr id="8" name="Rektangel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ktangel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ktangel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11" name="Rektangel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lassholder for dato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6/8/12</a:t>
            </a:fld>
            <a:endParaRPr lang="en-US"/>
          </a:p>
        </p:txBody>
      </p:sp>
      <p:sp>
        <p:nvSpPr>
          <p:cNvPr id="13" name="Plassholder for lysbildenumm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Plassholder for bunntekst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b-NO" smtClean="0"/>
              <a:t>Dra bildet til plassholderen eller klikk ikonet for å legge til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ssholder for tittel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13" name="Plassholder for tekst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b-NO" smtClean="0"/>
              <a:t>Klikk for å redigere tekststiler i malen</a:t>
            </a:r>
          </a:p>
          <a:p>
            <a:pPr lvl="1" eaLnBrk="1" latinLnBrk="0" hangingPunct="1"/>
            <a:r>
              <a:rPr kumimoji="0" lang="nb-NO" smtClean="0"/>
              <a:t>Andre nivå</a:t>
            </a:r>
          </a:p>
          <a:p>
            <a:pPr lvl="2" eaLnBrk="1" latinLnBrk="0" hangingPunct="1"/>
            <a:r>
              <a:rPr kumimoji="0" lang="nb-NO" smtClean="0"/>
              <a:t>Tredje nivå</a:t>
            </a:r>
          </a:p>
          <a:p>
            <a:pPr lvl="3" eaLnBrk="1" latinLnBrk="0" hangingPunct="1"/>
            <a:r>
              <a:rPr kumimoji="0" lang="nb-NO" smtClean="0"/>
              <a:t>Fjerde nivå</a:t>
            </a:r>
          </a:p>
          <a:p>
            <a:pPr lvl="4" eaLnBrk="1" latinLnBrk="0" hangingPunct="1"/>
            <a:r>
              <a:rPr kumimoji="0" lang="nb-NO" smtClean="0"/>
              <a:t>Femte nivå</a:t>
            </a:r>
            <a:endParaRPr kumimoji="0" lang="en-US"/>
          </a:p>
        </p:txBody>
      </p:sp>
      <p:sp>
        <p:nvSpPr>
          <p:cNvPr id="14" name="Plassholder for dato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6/8/12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ktangel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ktangel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ktangel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Plassholder for lysbildenumm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b-NO" dirty="0" smtClean="0"/>
              <a:t>Automatisk Planlegging i Oljeindustrien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Masteroppgave – UiB – Teis Lindemark</a:t>
            </a:r>
          </a:p>
        </p:txBody>
      </p:sp>
    </p:spTree>
    <p:extLst>
      <p:ext uri="{BB962C8B-B14F-4D97-AF65-F5344CB8AC3E}">
        <p14:creationId xmlns:p14="http://schemas.microsoft.com/office/powerpoint/2010/main" val="1653531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Evaluering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2"/>
          </p:nvPr>
        </p:nvSpPr>
        <p:spPr>
          <a:xfrm>
            <a:off x="609599" y="1752600"/>
            <a:ext cx="1980293" cy="4343400"/>
          </a:xfrm>
        </p:spPr>
        <p:txBody>
          <a:bodyPr/>
          <a:lstStyle/>
          <a:p>
            <a:r>
              <a:rPr lang="nb-NO" dirty="0" smtClean="0"/>
              <a:t>Probleminstanser</a:t>
            </a:r>
          </a:p>
          <a:p>
            <a:r>
              <a:rPr lang="nb-NO" dirty="0" smtClean="0"/>
              <a:t>Løsningsstrategier</a:t>
            </a:r>
          </a:p>
          <a:p>
            <a:r>
              <a:rPr lang="nb-NO" dirty="0" smtClean="0"/>
              <a:t>Resultater</a:t>
            </a:r>
          </a:p>
          <a:p>
            <a:r>
              <a:rPr lang="nb-NO" dirty="0" smtClean="0"/>
              <a:t>10 lokasjoner</a:t>
            </a:r>
          </a:p>
          <a:p>
            <a:r>
              <a:rPr lang="nb-NO" dirty="0" smtClean="0"/>
              <a:t>10 lokasjoner mot 25 lokasjoner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"/>
          </p:nvPr>
        </p:nvSpPr>
        <p:spPr>
          <a:xfrm>
            <a:off x="2589892" y="1752600"/>
            <a:ext cx="6173108" cy="4419600"/>
          </a:xfrm>
        </p:spPr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65146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Konklusjon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8912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Agenda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Introduksjon</a:t>
            </a:r>
          </a:p>
          <a:p>
            <a:r>
              <a:rPr lang="nb-NO" dirty="0" smtClean="0"/>
              <a:t>Motivasjon og Målsetting</a:t>
            </a:r>
          </a:p>
          <a:p>
            <a:r>
              <a:rPr lang="nb-NO" dirty="0" smtClean="0"/>
              <a:t>Problemstilling</a:t>
            </a:r>
          </a:p>
          <a:p>
            <a:r>
              <a:rPr lang="nb-NO" dirty="0" smtClean="0"/>
              <a:t>Begrensningsprogrammering</a:t>
            </a:r>
          </a:p>
          <a:p>
            <a:r>
              <a:rPr lang="nb-NO" dirty="0" smtClean="0"/>
              <a:t>Metode</a:t>
            </a:r>
          </a:p>
          <a:p>
            <a:r>
              <a:rPr lang="nb-NO" dirty="0" smtClean="0"/>
              <a:t>Resultater</a:t>
            </a:r>
          </a:p>
          <a:p>
            <a:r>
              <a:rPr lang="nb-NO" dirty="0" smtClean="0"/>
              <a:t>Evaluering</a:t>
            </a:r>
          </a:p>
          <a:p>
            <a:r>
              <a:rPr lang="nb-NO" dirty="0" smtClean="0"/>
              <a:t>Konklusjon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02704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Introduksjon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nb-NO" dirty="0" smtClean="0"/>
              <a:t>Bakgrunn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61477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Motivasjon og Målsetting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nb-NO" dirty="0" smtClean="0"/>
              <a:t>Målet med prosjektet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576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Illustrasjon av problemet</a:t>
            </a:r>
            <a:endParaRPr lang="nb-NO" dirty="0"/>
          </a:p>
        </p:txBody>
      </p:sp>
      <p:pic>
        <p:nvPicPr>
          <p:cNvPr id="3" name="Bilde 2" descr="platform.jpg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68" b="100000" l="17170" r="86604">
                        <a14:backgroundMark x1="34057" y1="34443" x2="34057" y2="34443"/>
                        <a14:backgroundMark x1="51321" y1="33163" x2="51321" y2="33163"/>
                        <a14:backgroundMark x1="61792" y1="33803" x2="61792" y2="33803"/>
                        <a14:backgroundMark x1="67358" y1="38924" x2="67358" y2="38924"/>
                        <a14:backgroundMark x1="69245" y1="42382" x2="69245" y2="42382"/>
                        <a14:backgroundMark x1="65755" y1="41485" x2="65755" y2="41485"/>
                        <a14:backgroundMark x1="66226" y1="43662" x2="66226" y2="43662"/>
                        <a14:backgroundMark x1="66415" y1="45198" x2="66415" y2="45198"/>
                        <a14:backgroundMark x1="68679" y1="44302" x2="68679" y2="443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81" y="1521452"/>
            <a:ext cx="7255438" cy="534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08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Problemstilling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905584" cy="4343400"/>
          </a:xfrm>
        </p:spPr>
        <p:txBody>
          <a:bodyPr/>
          <a:lstStyle/>
          <a:p>
            <a:r>
              <a:rPr lang="nb-NO" dirty="0" smtClean="0"/>
              <a:t>Notasjoner og </a:t>
            </a:r>
            <a:r>
              <a:rPr lang="nb-NO" dirty="0" err="1" smtClean="0"/>
              <a:t>teminologi</a:t>
            </a:r>
            <a:endParaRPr lang="nb-NO" dirty="0" smtClean="0"/>
          </a:p>
          <a:p>
            <a:r>
              <a:rPr lang="nb-NO" dirty="0" smtClean="0"/>
              <a:t>Ressurser</a:t>
            </a:r>
          </a:p>
          <a:p>
            <a:r>
              <a:rPr lang="nb-NO" dirty="0" smtClean="0"/>
              <a:t>Aktiviteter</a:t>
            </a:r>
          </a:p>
          <a:p>
            <a:r>
              <a:rPr lang="nb-NO" dirty="0" smtClean="0"/>
              <a:t>Begrensninger</a:t>
            </a:r>
          </a:p>
          <a:p>
            <a:r>
              <a:rPr lang="nb-NO" dirty="0" err="1" smtClean="0"/>
              <a:t>Målfunsjon</a:t>
            </a:r>
            <a:endParaRPr lang="nb-NO" dirty="0" smtClean="0"/>
          </a:p>
          <a:p>
            <a:r>
              <a:rPr lang="nb-NO" dirty="0" smtClean="0"/>
              <a:t>Probleminstanser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"/>
          </p:nvPr>
        </p:nvSpPr>
        <p:spPr>
          <a:xfrm>
            <a:off x="2515184" y="1752600"/>
            <a:ext cx="6247816" cy="4419600"/>
          </a:xfrm>
        </p:spPr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2180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Begrensningsprogrammering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nb-NO" dirty="0" smtClean="0"/>
              <a:t>Introduksjon</a:t>
            </a:r>
          </a:p>
          <a:p>
            <a:r>
              <a:rPr lang="nb-NO" dirty="0" smtClean="0"/>
              <a:t>Utfordringer</a:t>
            </a:r>
          </a:p>
          <a:p>
            <a:r>
              <a:rPr lang="nb-NO" dirty="0" smtClean="0"/>
              <a:t>Verktøy i dag</a:t>
            </a:r>
          </a:p>
          <a:p>
            <a:r>
              <a:rPr lang="nb-NO" dirty="0" smtClean="0"/>
              <a:t>Verktøy brukt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9517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Metode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752600" cy="4343400"/>
          </a:xfrm>
        </p:spPr>
        <p:txBody>
          <a:bodyPr/>
          <a:lstStyle/>
          <a:p>
            <a:r>
              <a:rPr lang="nb-NO" dirty="0" smtClean="0"/>
              <a:t>Implementering</a:t>
            </a:r>
          </a:p>
          <a:p>
            <a:r>
              <a:rPr lang="nb-NO" dirty="0" smtClean="0"/>
              <a:t>Evaluering</a:t>
            </a:r>
          </a:p>
          <a:p>
            <a:r>
              <a:rPr lang="nb-NO" dirty="0" smtClean="0"/>
              <a:t>Evaluerings strategi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03548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Resultater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nb-NO" dirty="0" smtClean="0"/>
              <a:t>Uten varme</a:t>
            </a:r>
          </a:p>
          <a:p>
            <a:r>
              <a:rPr lang="nb-NO" dirty="0" smtClean="0"/>
              <a:t>Med varme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49365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eknolog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Teknologi.thmx</Template>
  <TotalTime>94</TotalTime>
  <Words>71</Words>
  <Application>Microsoft Macintosh PowerPoint</Application>
  <PresentationFormat>Skjermfremvisning (4:3)</PresentationFormat>
  <Paragraphs>42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2" baseType="lpstr">
      <vt:lpstr>Teknologi</vt:lpstr>
      <vt:lpstr>Automatisk Planlegging i Oljeindustrien</vt:lpstr>
      <vt:lpstr>Agenda</vt:lpstr>
      <vt:lpstr>Introduksjon</vt:lpstr>
      <vt:lpstr>Motivasjon og Målsetting</vt:lpstr>
      <vt:lpstr>Illustrasjon av problemet</vt:lpstr>
      <vt:lpstr>Problemstilling</vt:lpstr>
      <vt:lpstr>Begrensningsprogrammering</vt:lpstr>
      <vt:lpstr>Metode</vt:lpstr>
      <vt:lpstr>Resultater</vt:lpstr>
      <vt:lpstr>Evaluering</vt:lpstr>
      <vt:lpstr>Konklusjon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Automatisk Planlegging i Oljeindustrien</dc:title>
  <dc:subject>Master i Informatikk</dc:subject>
  <dc:creator>Teis Lindemark</dc:creator>
  <cp:keywords>Masteroppgave</cp:keywords>
  <dc:description/>
  <cp:lastModifiedBy>Teis Lindemark</cp:lastModifiedBy>
  <cp:revision>6</cp:revision>
  <dcterms:created xsi:type="dcterms:W3CDTF">2012-06-01T14:54:30Z</dcterms:created>
  <dcterms:modified xsi:type="dcterms:W3CDTF">2012-06-08T15:58:19Z</dcterms:modified>
  <cp:category/>
</cp:coreProperties>
</file>