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1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9" r:id="rId6"/>
    <p:sldId id="267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BBE1D3-82C3-47E8-AA2F-64AD31AAEA3F}" v="99" dt="2024-02-08T13:25:45.4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03" d="100"/>
          <a:sy n="103" d="100"/>
        </p:scale>
        <p:origin x="156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E4FDBE-6C8A-4A3F-9BCF-52BEDA7D83D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9FF4514-22EB-4876-8A94-50B232789E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Recap</a:t>
          </a:r>
        </a:p>
      </dgm:t>
    </dgm:pt>
    <dgm:pt modelId="{6FB448D4-6DF4-441A-8E66-F2065257076C}" type="parTrans" cxnId="{6AABE59E-BE20-41BE-A7C1-30645EEAF3B9}">
      <dgm:prSet/>
      <dgm:spPr/>
      <dgm:t>
        <a:bodyPr/>
        <a:lstStyle/>
        <a:p>
          <a:endParaRPr lang="en-US"/>
        </a:p>
      </dgm:t>
    </dgm:pt>
    <dgm:pt modelId="{1EC5A250-9D3E-436E-95B4-F6FF2EC4DC56}" type="sibTrans" cxnId="{6AABE59E-BE20-41BE-A7C1-30645EEAF3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56C9331-DB10-4BB6-B675-94D3BFB0EE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UML-</a:t>
          </a:r>
          <a:r>
            <a:rPr lang="en-US" dirty="0" err="1"/>
            <a:t>Diagramm</a:t>
          </a:r>
          <a:endParaRPr lang="en-US" dirty="0"/>
        </a:p>
      </dgm:t>
    </dgm:pt>
    <dgm:pt modelId="{A8F07214-27CD-483B-AC38-B7E7AA7FD04C}" type="parTrans" cxnId="{9E4C263F-9BF4-4145-AC67-715951189A18}">
      <dgm:prSet/>
      <dgm:spPr/>
      <dgm:t>
        <a:bodyPr/>
        <a:lstStyle/>
        <a:p>
          <a:endParaRPr lang="en-US"/>
        </a:p>
      </dgm:t>
    </dgm:pt>
    <dgm:pt modelId="{6038F0B2-BDDF-4E8D-AE66-6A824A31F820}" type="sibTrans" cxnId="{9E4C263F-9BF4-4145-AC67-715951189A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7C09670-2A82-4CAC-AE59-14AD08B96675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 err="1"/>
            <a:t>Lessons</a:t>
          </a:r>
          <a:r>
            <a:rPr lang="de-DE" b="0" i="0" dirty="0"/>
            <a:t> </a:t>
          </a:r>
          <a:r>
            <a:rPr lang="de-DE" b="0" i="0" dirty="0" err="1"/>
            <a:t>Learned</a:t>
          </a:r>
          <a:endParaRPr lang="en-US" dirty="0"/>
        </a:p>
      </dgm:t>
    </dgm:pt>
    <dgm:pt modelId="{6A429E20-E55B-43DC-BF53-ACDA0C00ED8C}" type="parTrans" cxnId="{601AE85E-701A-426F-AB02-BD01868CACE2}">
      <dgm:prSet/>
      <dgm:spPr/>
      <dgm:t>
        <a:bodyPr/>
        <a:lstStyle/>
        <a:p>
          <a:endParaRPr lang="en-US"/>
        </a:p>
      </dgm:t>
    </dgm:pt>
    <dgm:pt modelId="{0A9BD416-EA5F-4CD0-9F5B-A358AE23EADA}" type="sibTrans" cxnId="{601AE85E-701A-426F-AB02-BD01868CACE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4C8E8E4-5BC7-4CB9-BCC1-D111DCD3EDCF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 dirty="0"/>
            <a:t>Weiteres geplantes Vorgehen</a:t>
          </a:r>
          <a:endParaRPr lang="en-US" dirty="0"/>
        </a:p>
      </dgm:t>
    </dgm:pt>
    <dgm:pt modelId="{D0F4DC59-E205-44C1-8DBC-AAEAD09B9BFC}" type="parTrans" cxnId="{B478A617-3379-4A0F-8979-E91D68DD7C29}">
      <dgm:prSet/>
      <dgm:spPr/>
      <dgm:t>
        <a:bodyPr/>
        <a:lstStyle/>
        <a:p>
          <a:endParaRPr lang="en-US"/>
        </a:p>
      </dgm:t>
    </dgm:pt>
    <dgm:pt modelId="{BA835DA4-8858-4A91-8FC4-172E7FDBAEA3}" type="sibTrans" cxnId="{B478A617-3379-4A0F-8979-E91D68DD7C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62E7DCB-FA3A-47EB-8EF6-088C6670018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b="0" i="0"/>
            <a:t>Fragen</a:t>
          </a:r>
          <a:endParaRPr lang="en-US"/>
        </a:p>
      </dgm:t>
    </dgm:pt>
    <dgm:pt modelId="{7D12AF87-BDCA-4018-B12C-2320D3AA44D3}" type="parTrans" cxnId="{19B00093-EB52-4858-A301-17B755D222FA}">
      <dgm:prSet/>
      <dgm:spPr/>
      <dgm:t>
        <a:bodyPr/>
        <a:lstStyle/>
        <a:p>
          <a:endParaRPr lang="en-US"/>
        </a:p>
      </dgm:t>
    </dgm:pt>
    <dgm:pt modelId="{CD3B4667-B13D-440D-AE69-A14D634DF041}" type="sibTrans" cxnId="{19B00093-EB52-4858-A301-17B755D222FA}">
      <dgm:prSet/>
      <dgm:spPr/>
      <dgm:t>
        <a:bodyPr/>
        <a:lstStyle/>
        <a:p>
          <a:endParaRPr lang="en-US"/>
        </a:p>
      </dgm:t>
    </dgm:pt>
    <dgm:pt modelId="{12291B6C-D409-4680-8080-482A7605DCAA}" type="pres">
      <dgm:prSet presAssocID="{79E4FDBE-6C8A-4A3F-9BCF-52BEDA7D83D1}" presName="root" presStyleCnt="0">
        <dgm:presLayoutVars>
          <dgm:dir/>
          <dgm:resizeHandles val="exact"/>
        </dgm:presLayoutVars>
      </dgm:prSet>
      <dgm:spPr/>
    </dgm:pt>
    <dgm:pt modelId="{F760A909-74EB-43C8-B9D4-E49CF667847D}" type="pres">
      <dgm:prSet presAssocID="{79FF4514-22EB-4876-8A94-50B232789E50}" presName="compNode" presStyleCnt="0"/>
      <dgm:spPr/>
    </dgm:pt>
    <dgm:pt modelId="{583EC7E9-9EE5-465A-8003-F89A90543A7B}" type="pres">
      <dgm:prSet presAssocID="{79FF4514-22EB-4876-8A94-50B232789E50}" presName="bgRect" presStyleLbl="bgShp" presStyleIdx="0" presStyleCnt="5"/>
      <dgm:spPr/>
    </dgm:pt>
    <dgm:pt modelId="{8BAA7606-ADC5-4086-B0D5-25ED68B58358}" type="pres">
      <dgm:prSet presAssocID="{79FF4514-22EB-4876-8A94-50B232789E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pe von Männern"/>
        </a:ext>
      </dgm:extLst>
    </dgm:pt>
    <dgm:pt modelId="{A173867C-621F-48CA-825C-DBB0C3899B59}" type="pres">
      <dgm:prSet presAssocID="{79FF4514-22EB-4876-8A94-50B232789E50}" presName="spaceRect" presStyleCnt="0"/>
      <dgm:spPr/>
    </dgm:pt>
    <dgm:pt modelId="{9AAC2511-0DED-4FC7-A430-BBE47D405702}" type="pres">
      <dgm:prSet presAssocID="{79FF4514-22EB-4876-8A94-50B232789E50}" presName="parTx" presStyleLbl="revTx" presStyleIdx="0" presStyleCnt="5">
        <dgm:presLayoutVars>
          <dgm:chMax val="0"/>
          <dgm:chPref val="0"/>
        </dgm:presLayoutVars>
      </dgm:prSet>
      <dgm:spPr/>
    </dgm:pt>
    <dgm:pt modelId="{7F110F9D-ADE3-4C83-BB4F-54E46A264EB6}" type="pres">
      <dgm:prSet presAssocID="{1EC5A250-9D3E-436E-95B4-F6FF2EC4DC56}" presName="sibTrans" presStyleCnt="0"/>
      <dgm:spPr/>
    </dgm:pt>
    <dgm:pt modelId="{9752C845-7AD6-4622-B842-BC4C015AD68A}" type="pres">
      <dgm:prSet presAssocID="{356C9331-DB10-4BB6-B675-94D3BFB0EECF}" presName="compNode" presStyleCnt="0"/>
      <dgm:spPr/>
    </dgm:pt>
    <dgm:pt modelId="{98B5383A-9EE5-4794-AF11-2FD051342932}" type="pres">
      <dgm:prSet presAssocID="{356C9331-DB10-4BB6-B675-94D3BFB0EECF}" presName="bgRect" presStyleLbl="bgShp" presStyleIdx="1" presStyleCnt="5"/>
      <dgm:spPr/>
    </dgm:pt>
    <dgm:pt modelId="{57B5F008-8A4E-45C2-8CA4-5EDACD3A5A6B}" type="pres">
      <dgm:prSet presAssocID="{356C9331-DB10-4BB6-B675-94D3BFB0EEC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ühlampe"/>
        </a:ext>
      </dgm:extLst>
    </dgm:pt>
    <dgm:pt modelId="{477BBCCD-2A6E-4DF5-A009-B87605FE9A5A}" type="pres">
      <dgm:prSet presAssocID="{356C9331-DB10-4BB6-B675-94D3BFB0EECF}" presName="spaceRect" presStyleCnt="0"/>
      <dgm:spPr/>
    </dgm:pt>
    <dgm:pt modelId="{56CE8A0A-C955-4E9F-B87F-926CED7333D9}" type="pres">
      <dgm:prSet presAssocID="{356C9331-DB10-4BB6-B675-94D3BFB0EECF}" presName="parTx" presStyleLbl="revTx" presStyleIdx="1" presStyleCnt="5">
        <dgm:presLayoutVars>
          <dgm:chMax val="0"/>
          <dgm:chPref val="0"/>
        </dgm:presLayoutVars>
      </dgm:prSet>
      <dgm:spPr/>
    </dgm:pt>
    <dgm:pt modelId="{E0D49427-A9FA-4050-8FDC-4F60FB847016}" type="pres">
      <dgm:prSet presAssocID="{6038F0B2-BDDF-4E8D-AE66-6A824A31F820}" presName="sibTrans" presStyleCnt="0"/>
      <dgm:spPr/>
    </dgm:pt>
    <dgm:pt modelId="{80A64E22-8020-4C4E-88ED-1A040F41DEDE}" type="pres">
      <dgm:prSet presAssocID="{C7C09670-2A82-4CAC-AE59-14AD08B96675}" presName="compNode" presStyleCnt="0"/>
      <dgm:spPr/>
    </dgm:pt>
    <dgm:pt modelId="{B12B4F03-8373-4932-95FD-858184679E16}" type="pres">
      <dgm:prSet presAssocID="{C7C09670-2A82-4CAC-AE59-14AD08B96675}" presName="bgRect" presStyleLbl="bgShp" presStyleIdx="2" presStyleCnt="5"/>
      <dgm:spPr/>
    </dgm:pt>
    <dgm:pt modelId="{F7E26DEF-6402-4F4E-A8FF-6BCAB3F006E0}" type="pres">
      <dgm:prSet presAssocID="{C7C09670-2A82-4CAC-AE59-14AD08B9667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D5E6048-7B5E-4432-B823-1CDE40C4917B}" type="pres">
      <dgm:prSet presAssocID="{C7C09670-2A82-4CAC-AE59-14AD08B96675}" presName="spaceRect" presStyleCnt="0"/>
      <dgm:spPr/>
    </dgm:pt>
    <dgm:pt modelId="{75A97A20-5780-4D56-BFA1-979D07BEC1EE}" type="pres">
      <dgm:prSet presAssocID="{C7C09670-2A82-4CAC-AE59-14AD08B96675}" presName="parTx" presStyleLbl="revTx" presStyleIdx="2" presStyleCnt="5">
        <dgm:presLayoutVars>
          <dgm:chMax val="0"/>
          <dgm:chPref val="0"/>
        </dgm:presLayoutVars>
      </dgm:prSet>
      <dgm:spPr/>
    </dgm:pt>
    <dgm:pt modelId="{094C3435-48F2-4BF7-ACE4-E50BE0906B39}" type="pres">
      <dgm:prSet presAssocID="{0A9BD416-EA5F-4CD0-9F5B-A358AE23EADA}" presName="sibTrans" presStyleCnt="0"/>
      <dgm:spPr/>
    </dgm:pt>
    <dgm:pt modelId="{CA68E727-A195-4AD0-A208-33A44EA6E843}" type="pres">
      <dgm:prSet presAssocID="{84C8E8E4-5BC7-4CB9-BCC1-D111DCD3EDCF}" presName="compNode" presStyleCnt="0"/>
      <dgm:spPr/>
    </dgm:pt>
    <dgm:pt modelId="{C1BAFD02-7AE2-4814-B344-59ACC6FF551E}" type="pres">
      <dgm:prSet presAssocID="{84C8E8E4-5BC7-4CB9-BCC1-D111DCD3EDCF}" presName="bgRect" presStyleLbl="bgShp" presStyleIdx="3" presStyleCnt="5"/>
      <dgm:spPr/>
    </dgm:pt>
    <dgm:pt modelId="{7312B011-4271-4AF6-BB45-E66EE2C719A9}" type="pres">
      <dgm:prSet presAssocID="{84C8E8E4-5BC7-4CB9-BCC1-D111DCD3EDC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40D080E3-4976-41DB-AF4B-C591B0D3AC97}" type="pres">
      <dgm:prSet presAssocID="{84C8E8E4-5BC7-4CB9-BCC1-D111DCD3EDCF}" presName="spaceRect" presStyleCnt="0"/>
      <dgm:spPr/>
    </dgm:pt>
    <dgm:pt modelId="{F0C3EE36-BD4D-4057-9F14-8261A2CD1DCB}" type="pres">
      <dgm:prSet presAssocID="{84C8E8E4-5BC7-4CB9-BCC1-D111DCD3EDCF}" presName="parTx" presStyleLbl="revTx" presStyleIdx="3" presStyleCnt="5">
        <dgm:presLayoutVars>
          <dgm:chMax val="0"/>
          <dgm:chPref val="0"/>
        </dgm:presLayoutVars>
      </dgm:prSet>
      <dgm:spPr/>
    </dgm:pt>
    <dgm:pt modelId="{A76B17FD-9EC5-4984-9592-45BDA0663621}" type="pres">
      <dgm:prSet presAssocID="{BA835DA4-8858-4A91-8FC4-172E7FDBAEA3}" presName="sibTrans" presStyleCnt="0"/>
      <dgm:spPr/>
    </dgm:pt>
    <dgm:pt modelId="{FAB3726B-4A7F-4ADD-805F-1E3767C28A2A}" type="pres">
      <dgm:prSet presAssocID="{C62E7DCB-FA3A-47EB-8EF6-088C66700181}" presName="compNode" presStyleCnt="0"/>
      <dgm:spPr/>
    </dgm:pt>
    <dgm:pt modelId="{57C2CF5C-407A-457E-A6AE-B3FEBE61142C}" type="pres">
      <dgm:prSet presAssocID="{C62E7DCB-FA3A-47EB-8EF6-088C66700181}" presName="bgRect" presStyleLbl="bgShp" presStyleIdx="4" presStyleCnt="5"/>
      <dgm:spPr/>
    </dgm:pt>
    <dgm:pt modelId="{5D8A54B7-5AF0-40EA-9C34-0C98D7FBE39F}" type="pres">
      <dgm:prSet presAssocID="{C62E7DCB-FA3A-47EB-8EF6-088C6670018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A18A1C7B-2868-4043-B4BA-509F8C5494E3}" type="pres">
      <dgm:prSet presAssocID="{C62E7DCB-FA3A-47EB-8EF6-088C66700181}" presName="spaceRect" presStyleCnt="0"/>
      <dgm:spPr/>
    </dgm:pt>
    <dgm:pt modelId="{F25F130A-337D-45D5-A76A-2F0FBA243951}" type="pres">
      <dgm:prSet presAssocID="{C62E7DCB-FA3A-47EB-8EF6-088C6670018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478A617-3379-4A0F-8979-E91D68DD7C29}" srcId="{79E4FDBE-6C8A-4A3F-9BCF-52BEDA7D83D1}" destId="{84C8E8E4-5BC7-4CB9-BCC1-D111DCD3EDCF}" srcOrd="3" destOrd="0" parTransId="{D0F4DC59-E205-44C1-8DBC-AAEAD09B9BFC}" sibTransId="{BA835DA4-8858-4A91-8FC4-172E7FDBAEA3}"/>
    <dgm:cxn modelId="{FCC1D02F-D370-DF41-A2B6-E9B174C06095}" type="presOf" srcId="{C7C09670-2A82-4CAC-AE59-14AD08B96675}" destId="{75A97A20-5780-4D56-BFA1-979D07BEC1EE}" srcOrd="0" destOrd="0" presId="urn:microsoft.com/office/officeart/2018/2/layout/IconVerticalSolidList"/>
    <dgm:cxn modelId="{9E4C263F-9BF4-4145-AC67-715951189A18}" srcId="{79E4FDBE-6C8A-4A3F-9BCF-52BEDA7D83D1}" destId="{356C9331-DB10-4BB6-B675-94D3BFB0EECF}" srcOrd="1" destOrd="0" parTransId="{A8F07214-27CD-483B-AC38-B7E7AA7FD04C}" sibTransId="{6038F0B2-BDDF-4E8D-AE66-6A824A31F820}"/>
    <dgm:cxn modelId="{601AE85E-701A-426F-AB02-BD01868CACE2}" srcId="{79E4FDBE-6C8A-4A3F-9BCF-52BEDA7D83D1}" destId="{C7C09670-2A82-4CAC-AE59-14AD08B96675}" srcOrd="2" destOrd="0" parTransId="{6A429E20-E55B-43DC-BF53-ACDA0C00ED8C}" sibTransId="{0A9BD416-EA5F-4CD0-9F5B-A358AE23EADA}"/>
    <dgm:cxn modelId="{F6C65A44-6781-C44B-83A3-EA78F540A1E7}" type="presOf" srcId="{84C8E8E4-5BC7-4CB9-BCC1-D111DCD3EDCF}" destId="{F0C3EE36-BD4D-4057-9F14-8261A2CD1DCB}" srcOrd="0" destOrd="0" presId="urn:microsoft.com/office/officeart/2018/2/layout/IconVerticalSolidList"/>
    <dgm:cxn modelId="{7EAF5A4E-A02B-F44F-961D-31308EC374AA}" type="presOf" srcId="{356C9331-DB10-4BB6-B675-94D3BFB0EECF}" destId="{56CE8A0A-C955-4E9F-B87F-926CED7333D9}" srcOrd="0" destOrd="0" presId="urn:microsoft.com/office/officeart/2018/2/layout/IconVerticalSolidList"/>
    <dgm:cxn modelId="{BAD07E53-670F-904A-AE24-9C2593AC7B0C}" type="presOf" srcId="{79FF4514-22EB-4876-8A94-50B232789E50}" destId="{9AAC2511-0DED-4FC7-A430-BBE47D405702}" srcOrd="0" destOrd="0" presId="urn:microsoft.com/office/officeart/2018/2/layout/IconVerticalSolidList"/>
    <dgm:cxn modelId="{19B00093-EB52-4858-A301-17B755D222FA}" srcId="{79E4FDBE-6C8A-4A3F-9BCF-52BEDA7D83D1}" destId="{C62E7DCB-FA3A-47EB-8EF6-088C66700181}" srcOrd="4" destOrd="0" parTransId="{7D12AF87-BDCA-4018-B12C-2320D3AA44D3}" sibTransId="{CD3B4667-B13D-440D-AE69-A14D634DF041}"/>
    <dgm:cxn modelId="{6AABE59E-BE20-41BE-A7C1-30645EEAF3B9}" srcId="{79E4FDBE-6C8A-4A3F-9BCF-52BEDA7D83D1}" destId="{79FF4514-22EB-4876-8A94-50B232789E50}" srcOrd="0" destOrd="0" parTransId="{6FB448D4-6DF4-441A-8E66-F2065257076C}" sibTransId="{1EC5A250-9D3E-436E-95B4-F6FF2EC4DC56}"/>
    <dgm:cxn modelId="{8314B3E5-849C-6C46-9F71-209BD4412C1C}" type="presOf" srcId="{79E4FDBE-6C8A-4A3F-9BCF-52BEDA7D83D1}" destId="{12291B6C-D409-4680-8080-482A7605DCAA}" srcOrd="0" destOrd="0" presId="urn:microsoft.com/office/officeart/2018/2/layout/IconVerticalSolidList"/>
    <dgm:cxn modelId="{032C7DF0-F443-E34C-B2DC-284CF9981A4B}" type="presOf" srcId="{C62E7DCB-FA3A-47EB-8EF6-088C66700181}" destId="{F25F130A-337D-45D5-A76A-2F0FBA243951}" srcOrd="0" destOrd="0" presId="urn:microsoft.com/office/officeart/2018/2/layout/IconVerticalSolidList"/>
    <dgm:cxn modelId="{A4866558-DD8B-DB42-B826-EA82869B5697}" type="presParOf" srcId="{12291B6C-D409-4680-8080-482A7605DCAA}" destId="{F760A909-74EB-43C8-B9D4-E49CF667847D}" srcOrd="0" destOrd="0" presId="urn:microsoft.com/office/officeart/2018/2/layout/IconVerticalSolidList"/>
    <dgm:cxn modelId="{BDB807E4-D180-9544-8F59-D8CC3BF1623C}" type="presParOf" srcId="{F760A909-74EB-43C8-B9D4-E49CF667847D}" destId="{583EC7E9-9EE5-465A-8003-F89A90543A7B}" srcOrd="0" destOrd="0" presId="urn:microsoft.com/office/officeart/2018/2/layout/IconVerticalSolidList"/>
    <dgm:cxn modelId="{A8B07595-DA11-464D-A9AA-B33EA9073130}" type="presParOf" srcId="{F760A909-74EB-43C8-B9D4-E49CF667847D}" destId="{8BAA7606-ADC5-4086-B0D5-25ED68B58358}" srcOrd="1" destOrd="0" presId="urn:microsoft.com/office/officeart/2018/2/layout/IconVerticalSolidList"/>
    <dgm:cxn modelId="{42B8880D-AA73-BC4A-9099-898ECC992FFC}" type="presParOf" srcId="{F760A909-74EB-43C8-B9D4-E49CF667847D}" destId="{A173867C-621F-48CA-825C-DBB0C3899B59}" srcOrd="2" destOrd="0" presId="urn:microsoft.com/office/officeart/2018/2/layout/IconVerticalSolidList"/>
    <dgm:cxn modelId="{7985A4A5-6905-EA46-950B-D0157F7A6DF7}" type="presParOf" srcId="{F760A909-74EB-43C8-B9D4-E49CF667847D}" destId="{9AAC2511-0DED-4FC7-A430-BBE47D405702}" srcOrd="3" destOrd="0" presId="urn:microsoft.com/office/officeart/2018/2/layout/IconVerticalSolidList"/>
    <dgm:cxn modelId="{F4B36E55-D8D7-5641-9E9C-B135F27066A7}" type="presParOf" srcId="{12291B6C-D409-4680-8080-482A7605DCAA}" destId="{7F110F9D-ADE3-4C83-BB4F-54E46A264EB6}" srcOrd="1" destOrd="0" presId="urn:microsoft.com/office/officeart/2018/2/layout/IconVerticalSolidList"/>
    <dgm:cxn modelId="{2DB7C06A-E1B9-4E4B-BD6B-C6A5C1D6E183}" type="presParOf" srcId="{12291B6C-D409-4680-8080-482A7605DCAA}" destId="{9752C845-7AD6-4622-B842-BC4C015AD68A}" srcOrd="2" destOrd="0" presId="urn:microsoft.com/office/officeart/2018/2/layout/IconVerticalSolidList"/>
    <dgm:cxn modelId="{6A37994B-35F1-D648-B6F9-D650B24C19F1}" type="presParOf" srcId="{9752C845-7AD6-4622-B842-BC4C015AD68A}" destId="{98B5383A-9EE5-4794-AF11-2FD051342932}" srcOrd="0" destOrd="0" presId="urn:microsoft.com/office/officeart/2018/2/layout/IconVerticalSolidList"/>
    <dgm:cxn modelId="{56907581-EF3D-7041-913A-7D7386191AB4}" type="presParOf" srcId="{9752C845-7AD6-4622-B842-BC4C015AD68A}" destId="{57B5F008-8A4E-45C2-8CA4-5EDACD3A5A6B}" srcOrd="1" destOrd="0" presId="urn:microsoft.com/office/officeart/2018/2/layout/IconVerticalSolidList"/>
    <dgm:cxn modelId="{16000206-AD3A-EC44-9500-88EAA408D15F}" type="presParOf" srcId="{9752C845-7AD6-4622-B842-BC4C015AD68A}" destId="{477BBCCD-2A6E-4DF5-A009-B87605FE9A5A}" srcOrd="2" destOrd="0" presId="urn:microsoft.com/office/officeart/2018/2/layout/IconVerticalSolidList"/>
    <dgm:cxn modelId="{33F372CA-E8A8-A94D-AEE1-1DC39AC995C9}" type="presParOf" srcId="{9752C845-7AD6-4622-B842-BC4C015AD68A}" destId="{56CE8A0A-C955-4E9F-B87F-926CED7333D9}" srcOrd="3" destOrd="0" presId="urn:microsoft.com/office/officeart/2018/2/layout/IconVerticalSolidList"/>
    <dgm:cxn modelId="{37F1EEEB-7033-6641-B6FA-B3F9CECF7344}" type="presParOf" srcId="{12291B6C-D409-4680-8080-482A7605DCAA}" destId="{E0D49427-A9FA-4050-8FDC-4F60FB847016}" srcOrd="3" destOrd="0" presId="urn:microsoft.com/office/officeart/2018/2/layout/IconVerticalSolidList"/>
    <dgm:cxn modelId="{A9016431-CEC3-3D41-99A3-C82D33AE5F36}" type="presParOf" srcId="{12291B6C-D409-4680-8080-482A7605DCAA}" destId="{80A64E22-8020-4C4E-88ED-1A040F41DEDE}" srcOrd="4" destOrd="0" presId="urn:microsoft.com/office/officeart/2018/2/layout/IconVerticalSolidList"/>
    <dgm:cxn modelId="{125E0303-602A-CF43-96CC-2D188839DC31}" type="presParOf" srcId="{80A64E22-8020-4C4E-88ED-1A040F41DEDE}" destId="{B12B4F03-8373-4932-95FD-858184679E16}" srcOrd="0" destOrd="0" presId="urn:microsoft.com/office/officeart/2018/2/layout/IconVerticalSolidList"/>
    <dgm:cxn modelId="{F3A9BF98-27AF-2F43-84E3-7380386ED6A7}" type="presParOf" srcId="{80A64E22-8020-4C4E-88ED-1A040F41DEDE}" destId="{F7E26DEF-6402-4F4E-A8FF-6BCAB3F006E0}" srcOrd="1" destOrd="0" presId="urn:microsoft.com/office/officeart/2018/2/layout/IconVerticalSolidList"/>
    <dgm:cxn modelId="{E2188EA5-977E-2C48-9FC7-7F882D1E7CBF}" type="presParOf" srcId="{80A64E22-8020-4C4E-88ED-1A040F41DEDE}" destId="{BD5E6048-7B5E-4432-B823-1CDE40C4917B}" srcOrd="2" destOrd="0" presId="urn:microsoft.com/office/officeart/2018/2/layout/IconVerticalSolidList"/>
    <dgm:cxn modelId="{158CD821-D586-2246-80B1-9467F856A553}" type="presParOf" srcId="{80A64E22-8020-4C4E-88ED-1A040F41DEDE}" destId="{75A97A20-5780-4D56-BFA1-979D07BEC1EE}" srcOrd="3" destOrd="0" presId="urn:microsoft.com/office/officeart/2018/2/layout/IconVerticalSolidList"/>
    <dgm:cxn modelId="{D46D9FC0-13E1-654F-B587-76254AAEC5E0}" type="presParOf" srcId="{12291B6C-D409-4680-8080-482A7605DCAA}" destId="{094C3435-48F2-4BF7-ACE4-E50BE0906B39}" srcOrd="5" destOrd="0" presId="urn:microsoft.com/office/officeart/2018/2/layout/IconVerticalSolidList"/>
    <dgm:cxn modelId="{48012EF3-FD42-784F-9CC0-C00C1778CC86}" type="presParOf" srcId="{12291B6C-D409-4680-8080-482A7605DCAA}" destId="{CA68E727-A195-4AD0-A208-33A44EA6E843}" srcOrd="6" destOrd="0" presId="urn:microsoft.com/office/officeart/2018/2/layout/IconVerticalSolidList"/>
    <dgm:cxn modelId="{824ABEF3-A0AC-FB43-AEB5-2CACD7434465}" type="presParOf" srcId="{CA68E727-A195-4AD0-A208-33A44EA6E843}" destId="{C1BAFD02-7AE2-4814-B344-59ACC6FF551E}" srcOrd="0" destOrd="0" presId="urn:microsoft.com/office/officeart/2018/2/layout/IconVerticalSolidList"/>
    <dgm:cxn modelId="{08E6C3AB-F5AF-7342-9194-8DF3C35FA377}" type="presParOf" srcId="{CA68E727-A195-4AD0-A208-33A44EA6E843}" destId="{7312B011-4271-4AF6-BB45-E66EE2C719A9}" srcOrd="1" destOrd="0" presId="urn:microsoft.com/office/officeart/2018/2/layout/IconVerticalSolidList"/>
    <dgm:cxn modelId="{2DAC97C1-4346-4648-B77C-7F838EAFE013}" type="presParOf" srcId="{CA68E727-A195-4AD0-A208-33A44EA6E843}" destId="{40D080E3-4976-41DB-AF4B-C591B0D3AC97}" srcOrd="2" destOrd="0" presId="urn:microsoft.com/office/officeart/2018/2/layout/IconVerticalSolidList"/>
    <dgm:cxn modelId="{8E414786-4FEA-034D-B35D-5AF82FD52C21}" type="presParOf" srcId="{CA68E727-A195-4AD0-A208-33A44EA6E843}" destId="{F0C3EE36-BD4D-4057-9F14-8261A2CD1DCB}" srcOrd="3" destOrd="0" presId="urn:microsoft.com/office/officeart/2018/2/layout/IconVerticalSolidList"/>
    <dgm:cxn modelId="{F5D635B5-B8DC-0B45-A071-30AB536DE933}" type="presParOf" srcId="{12291B6C-D409-4680-8080-482A7605DCAA}" destId="{A76B17FD-9EC5-4984-9592-45BDA0663621}" srcOrd="7" destOrd="0" presId="urn:microsoft.com/office/officeart/2018/2/layout/IconVerticalSolidList"/>
    <dgm:cxn modelId="{FDCFFD3A-EAEE-D34B-9002-A9FD52D0CA06}" type="presParOf" srcId="{12291B6C-D409-4680-8080-482A7605DCAA}" destId="{FAB3726B-4A7F-4ADD-805F-1E3767C28A2A}" srcOrd="8" destOrd="0" presId="urn:microsoft.com/office/officeart/2018/2/layout/IconVerticalSolidList"/>
    <dgm:cxn modelId="{59D03740-05C9-7B4D-B5DB-67B9EDFD8FB0}" type="presParOf" srcId="{FAB3726B-4A7F-4ADD-805F-1E3767C28A2A}" destId="{57C2CF5C-407A-457E-A6AE-B3FEBE61142C}" srcOrd="0" destOrd="0" presId="urn:microsoft.com/office/officeart/2018/2/layout/IconVerticalSolidList"/>
    <dgm:cxn modelId="{4D3E99F5-B597-784F-8720-08A3698BF1F2}" type="presParOf" srcId="{FAB3726B-4A7F-4ADD-805F-1E3767C28A2A}" destId="{5D8A54B7-5AF0-40EA-9C34-0C98D7FBE39F}" srcOrd="1" destOrd="0" presId="urn:microsoft.com/office/officeart/2018/2/layout/IconVerticalSolidList"/>
    <dgm:cxn modelId="{BE4626F9-6D06-324F-A7A7-2F71F392E761}" type="presParOf" srcId="{FAB3726B-4A7F-4ADD-805F-1E3767C28A2A}" destId="{A18A1C7B-2868-4043-B4BA-509F8C5494E3}" srcOrd="2" destOrd="0" presId="urn:microsoft.com/office/officeart/2018/2/layout/IconVerticalSolidList"/>
    <dgm:cxn modelId="{A6397E8E-09C9-664D-B919-B7B1126B11F0}" type="presParOf" srcId="{FAB3726B-4A7F-4ADD-805F-1E3767C28A2A}" destId="{F25F130A-337D-45D5-A76A-2F0FBA24395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EC7E9-9EE5-465A-8003-F89A90543A7B}">
      <dsp:nvSpPr>
        <dsp:cNvPr id="0" name=""/>
        <dsp:cNvSpPr/>
      </dsp:nvSpPr>
      <dsp:spPr>
        <a:xfrm>
          <a:off x="0" y="3729"/>
          <a:ext cx="5614987" cy="7943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A7606-ADC5-4086-B0D5-25ED68B58358}">
      <dsp:nvSpPr>
        <dsp:cNvPr id="0" name=""/>
        <dsp:cNvSpPr/>
      </dsp:nvSpPr>
      <dsp:spPr>
        <a:xfrm>
          <a:off x="240293" y="182460"/>
          <a:ext cx="436897" cy="4368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C2511-0DED-4FC7-A430-BBE47D405702}">
      <dsp:nvSpPr>
        <dsp:cNvPr id="0" name=""/>
        <dsp:cNvSpPr/>
      </dsp:nvSpPr>
      <dsp:spPr>
        <a:xfrm>
          <a:off x="917484" y="3729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Recap</a:t>
          </a:r>
        </a:p>
      </dsp:txBody>
      <dsp:txXfrm>
        <a:off x="917484" y="3729"/>
        <a:ext cx="4697502" cy="794359"/>
      </dsp:txXfrm>
    </dsp:sp>
    <dsp:sp modelId="{98B5383A-9EE5-4794-AF11-2FD051342932}">
      <dsp:nvSpPr>
        <dsp:cNvPr id="0" name=""/>
        <dsp:cNvSpPr/>
      </dsp:nvSpPr>
      <dsp:spPr>
        <a:xfrm>
          <a:off x="0" y="996678"/>
          <a:ext cx="5614987" cy="7943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B5F008-8A4E-45C2-8CA4-5EDACD3A5A6B}">
      <dsp:nvSpPr>
        <dsp:cNvPr id="0" name=""/>
        <dsp:cNvSpPr/>
      </dsp:nvSpPr>
      <dsp:spPr>
        <a:xfrm>
          <a:off x="240293" y="1175408"/>
          <a:ext cx="436897" cy="4368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CE8A0A-C955-4E9F-B87F-926CED7333D9}">
      <dsp:nvSpPr>
        <dsp:cNvPr id="0" name=""/>
        <dsp:cNvSpPr/>
      </dsp:nvSpPr>
      <dsp:spPr>
        <a:xfrm>
          <a:off x="917484" y="996678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UML-</a:t>
          </a:r>
          <a:r>
            <a:rPr lang="en-US" sz="1900" kern="1200" dirty="0" err="1"/>
            <a:t>Diagramm</a:t>
          </a:r>
          <a:endParaRPr lang="en-US" sz="1900" kern="1200" dirty="0"/>
        </a:p>
      </dsp:txBody>
      <dsp:txXfrm>
        <a:off x="917484" y="996678"/>
        <a:ext cx="4697502" cy="794359"/>
      </dsp:txXfrm>
    </dsp:sp>
    <dsp:sp modelId="{B12B4F03-8373-4932-95FD-858184679E16}">
      <dsp:nvSpPr>
        <dsp:cNvPr id="0" name=""/>
        <dsp:cNvSpPr/>
      </dsp:nvSpPr>
      <dsp:spPr>
        <a:xfrm>
          <a:off x="0" y="1989626"/>
          <a:ext cx="5614987" cy="7943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E26DEF-6402-4F4E-A8FF-6BCAB3F006E0}">
      <dsp:nvSpPr>
        <dsp:cNvPr id="0" name=""/>
        <dsp:cNvSpPr/>
      </dsp:nvSpPr>
      <dsp:spPr>
        <a:xfrm>
          <a:off x="240293" y="2168357"/>
          <a:ext cx="436897" cy="4368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A97A20-5780-4D56-BFA1-979D07BEC1EE}">
      <dsp:nvSpPr>
        <dsp:cNvPr id="0" name=""/>
        <dsp:cNvSpPr/>
      </dsp:nvSpPr>
      <dsp:spPr>
        <a:xfrm>
          <a:off x="917484" y="1989626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dirty="0" err="1"/>
            <a:t>Lessons</a:t>
          </a:r>
          <a:r>
            <a:rPr lang="de-DE" sz="1900" b="0" i="0" kern="1200" dirty="0"/>
            <a:t> </a:t>
          </a:r>
          <a:r>
            <a:rPr lang="de-DE" sz="1900" b="0" i="0" kern="1200" dirty="0" err="1"/>
            <a:t>Learned</a:t>
          </a:r>
          <a:endParaRPr lang="en-US" sz="1900" kern="1200" dirty="0"/>
        </a:p>
      </dsp:txBody>
      <dsp:txXfrm>
        <a:off x="917484" y="1989626"/>
        <a:ext cx="4697502" cy="794359"/>
      </dsp:txXfrm>
    </dsp:sp>
    <dsp:sp modelId="{C1BAFD02-7AE2-4814-B344-59ACC6FF551E}">
      <dsp:nvSpPr>
        <dsp:cNvPr id="0" name=""/>
        <dsp:cNvSpPr/>
      </dsp:nvSpPr>
      <dsp:spPr>
        <a:xfrm>
          <a:off x="0" y="2982575"/>
          <a:ext cx="5614987" cy="7943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12B011-4271-4AF6-BB45-E66EE2C719A9}">
      <dsp:nvSpPr>
        <dsp:cNvPr id="0" name=""/>
        <dsp:cNvSpPr/>
      </dsp:nvSpPr>
      <dsp:spPr>
        <a:xfrm>
          <a:off x="240293" y="3161306"/>
          <a:ext cx="436897" cy="4368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C3EE36-BD4D-4057-9F14-8261A2CD1DCB}">
      <dsp:nvSpPr>
        <dsp:cNvPr id="0" name=""/>
        <dsp:cNvSpPr/>
      </dsp:nvSpPr>
      <dsp:spPr>
        <a:xfrm>
          <a:off x="917484" y="2982575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dirty="0"/>
            <a:t>Weiteres geplantes Vorgehen</a:t>
          </a:r>
          <a:endParaRPr lang="en-US" sz="1900" kern="1200" dirty="0"/>
        </a:p>
      </dsp:txBody>
      <dsp:txXfrm>
        <a:off x="917484" y="2982575"/>
        <a:ext cx="4697502" cy="794359"/>
      </dsp:txXfrm>
    </dsp:sp>
    <dsp:sp modelId="{57C2CF5C-407A-457E-A6AE-B3FEBE61142C}">
      <dsp:nvSpPr>
        <dsp:cNvPr id="0" name=""/>
        <dsp:cNvSpPr/>
      </dsp:nvSpPr>
      <dsp:spPr>
        <a:xfrm>
          <a:off x="0" y="3975524"/>
          <a:ext cx="5614987" cy="79435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8A54B7-5AF0-40EA-9C34-0C98D7FBE39F}">
      <dsp:nvSpPr>
        <dsp:cNvPr id="0" name=""/>
        <dsp:cNvSpPr/>
      </dsp:nvSpPr>
      <dsp:spPr>
        <a:xfrm>
          <a:off x="240293" y="4154255"/>
          <a:ext cx="436897" cy="4368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F130A-337D-45D5-A76A-2F0FBA243951}">
      <dsp:nvSpPr>
        <dsp:cNvPr id="0" name=""/>
        <dsp:cNvSpPr/>
      </dsp:nvSpPr>
      <dsp:spPr>
        <a:xfrm>
          <a:off x="917484" y="3975524"/>
          <a:ext cx="4697502" cy="794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070" tIns="84070" rIns="84070" bIns="840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/>
            <a:t>Fragen</a:t>
          </a:r>
          <a:endParaRPr lang="en-US" sz="1900" kern="1200"/>
        </a:p>
      </dsp:txBody>
      <dsp:txXfrm>
        <a:off x="917484" y="3975524"/>
        <a:ext cx="4697502" cy="7943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B0F3DF-1586-4F13-A42B-5AA2458546E8}" type="datetimeFigureOut">
              <a:rPr lang="de-DE" smtClean="0"/>
              <a:t>09.02.2024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D1337-E82F-4BFB-AAEC-089932D8C7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661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D1337-E82F-4BFB-AAEC-089932D8C7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565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D1337-E82F-4BFB-AAEC-089932D8C7D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802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D1337-E82F-4BFB-AAEC-089932D8C7D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6566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Klasse Task</a:t>
            </a:r>
          </a:p>
          <a:p>
            <a:r>
              <a:rPr lang="de-DE" dirty="0"/>
              <a:t>- Main Task erbt von Task</a:t>
            </a:r>
          </a:p>
          <a:p>
            <a:r>
              <a:rPr lang="de-DE" dirty="0"/>
              <a:t>- Main Task hat Attribute</a:t>
            </a:r>
          </a:p>
          <a:p>
            <a:r>
              <a:rPr lang="de-DE" dirty="0"/>
              <a:t>- </a:t>
            </a:r>
            <a:r>
              <a:rPr lang="de-DE" dirty="0" err="1"/>
              <a:t>Priority</a:t>
            </a:r>
            <a:r>
              <a:rPr lang="de-DE" dirty="0"/>
              <a:t> durch </a:t>
            </a:r>
            <a:r>
              <a:rPr lang="de-DE" dirty="0" err="1"/>
              <a:t>enum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DailyTask</a:t>
            </a:r>
            <a:r>
              <a:rPr lang="de-DE" dirty="0"/>
              <a:t> durch Boolean gekennzeichnet</a:t>
            </a:r>
          </a:p>
          <a:p>
            <a:r>
              <a:rPr lang="de-DE" dirty="0"/>
              <a:t>- Kategorien durch extra Klasse abbilden</a:t>
            </a:r>
          </a:p>
          <a:p>
            <a:r>
              <a:rPr lang="de-DE" dirty="0"/>
              <a:t>- Main Task Instanzen sind in Array Liste in </a:t>
            </a:r>
            <a:r>
              <a:rPr lang="de-DE" dirty="0" err="1"/>
              <a:t>Vault</a:t>
            </a:r>
            <a:r>
              <a:rPr lang="de-DE" dirty="0"/>
              <a:t> gespeichert</a:t>
            </a:r>
          </a:p>
          <a:p>
            <a:r>
              <a:rPr lang="de-DE" dirty="0"/>
              <a:t>- </a:t>
            </a:r>
            <a:r>
              <a:rPr lang="de-DE" dirty="0" err="1"/>
              <a:t>Vault</a:t>
            </a:r>
            <a:r>
              <a:rPr lang="de-DE" dirty="0"/>
              <a:t> besitzt Funktionen um Main Tasks zu filtern oder zu sortieren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D1337-E82F-4BFB-AAEC-089932D8C7D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2042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BE136-9036-4C9C-C93A-F721FB72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8757A6D-A81C-CC03-FBCF-C81CE6F48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36B9999-F14F-980F-4B2A-DBFA607FF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Klasse Task</a:t>
            </a:r>
          </a:p>
          <a:p>
            <a:r>
              <a:rPr lang="de-DE" dirty="0"/>
              <a:t>- Main Task erbt von Task</a:t>
            </a:r>
          </a:p>
          <a:p>
            <a:r>
              <a:rPr lang="de-DE" dirty="0"/>
              <a:t>- Main Task hat Attribute</a:t>
            </a:r>
          </a:p>
          <a:p>
            <a:r>
              <a:rPr lang="de-DE" dirty="0"/>
              <a:t>- </a:t>
            </a:r>
            <a:r>
              <a:rPr lang="de-DE" dirty="0" err="1"/>
              <a:t>Priority</a:t>
            </a:r>
            <a:r>
              <a:rPr lang="de-DE" dirty="0"/>
              <a:t> durch </a:t>
            </a:r>
            <a:r>
              <a:rPr lang="de-DE" dirty="0" err="1"/>
              <a:t>enum</a:t>
            </a:r>
            <a:r>
              <a:rPr lang="de-DE" dirty="0"/>
              <a:t> </a:t>
            </a:r>
          </a:p>
          <a:p>
            <a:r>
              <a:rPr lang="de-DE" dirty="0"/>
              <a:t>- </a:t>
            </a:r>
            <a:r>
              <a:rPr lang="de-DE" dirty="0" err="1"/>
              <a:t>DailyTask</a:t>
            </a:r>
            <a:r>
              <a:rPr lang="de-DE" dirty="0"/>
              <a:t> durch Boolean gekennzeichnet</a:t>
            </a:r>
          </a:p>
          <a:p>
            <a:r>
              <a:rPr lang="de-DE" dirty="0"/>
              <a:t>- Kategorien durch extra Klasse abbilden</a:t>
            </a:r>
          </a:p>
          <a:p>
            <a:r>
              <a:rPr lang="de-DE" dirty="0"/>
              <a:t>- Main Task Instanzen sind in Array Liste in </a:t>
            </a:r>
            <a:r>
              <a:rPr lang="de-DE" dirty="0" err="1"/>
              <a:t>Vault</a:t>
            </a:r>
            <a:r>
              <a:rPr lang="de-DE" dirty="0"/>
              <a:t> gespeichert</a:t>
            </a:r>
          </a:p>
          <a:p>
            <a:r>
              <a:rPr lang="de-DE" dirty="0"/>
              <a:t>- </a:t>
            </a:r>
            <a:r>
              <a:rPr lang="de-DE" dirty="0" err="1"/>
              <a:t>Vault</a:t>
            </a:r>
            <a:r>
              <a:rPr lang="de-DE" dirty="0"/>
              <a:t> besitzt Funktionen um Main Tasks zu filtern oder zu sortieren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9BA2F93-ACA5-194C-9EE8-F9D73BEC34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D1337-E82F-4BFB-AAEC-089932D8C7D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2580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441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3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789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624299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6245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829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6195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341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28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86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35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23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25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4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26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6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56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  <p:sldLayoutId id="2147483775" r:id="rId14"/>
    <p:sldLayoutId id="2147483776" r:id="rId15"/>
    <p:sldLayoutId id="2147483777" r:id="rId16"/>
    <p:sldLayoutId id="214748377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0C1013-4417-C27F-C078-5E8808013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de-DE" sz="6100" dirty="0"/>
              <a:t>Abschluss-präsentation - </a:t>
            </a:r>
            <a:r>
              <a:rPr lang="de-DE" sz="6100" dirty="0" err="1"/>
              <a:t>JavaTaskVault</a:t>
            </a:r>
            <a:endParaRPr lang="de-DE" sz="61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2EC1F7-3EEB-DEAF-E018-D4F2CBDE9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3690" y="1164771"/>
            <a:ext cx="2904124" cy="4528457"/>
          </a:xfrm>
        </p:spPr>
        <p:txBody>
          <a:bodyPr anchor="ctr">
            <a:normAutofit/>
          </a:bodyPr>
          <a:lstStyle/>
          <a:p>
            <a:pPr algn="r"/>
            <a:br>
              <a:rPr lang="de-DE" dirty="0"/>
            </a:br>
            <a:r>
              <a:rPr lang="de-DE" dirty="0"/>
              <a:t>Luise brumme</a:t>
            </a:r>
            <a:br>
              <a:rPr lang="de-DE" dirty="0"/>
            </a:br>
            <a:r>
              <a:rPr lang="de-DE" dirty="0" err="1"/>
              <a:t>silas</a:t>
            </a:r>
            <a:r>
              <a:rPr lang="de-DE" dirty="0"/>
              <a:t> </a:t>
            </a:r>
            <a:r>
              <a:rPr lang="de-DE" dirty="0" err="1"/>
              <a:t>falke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henri</a:t>
            </a:r>
            <a:r>
              <a:rPr lang="de-DE" dirty="0"/>
              <a:t> Luli</a:t>
            </a:r>
          </a:p>
        </p:txBody>
      </p:sp>
    </p:spTree>
    <p:extLst>
      <p:ext uri="{BB962C8B-B14F-4D97-AF65-F5344CB8AC3E}">
        <p14:creationId xmlns:p14="http://schemas.microsoft.com/office/powerpoint/2010/main" val="1729285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1D5848D-9021-4B45-A576-321BF0F5C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BC2260-96A2-12C5-F544-35590025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965200"/>
            <a:ext cx="3505495" cy="4773613"/>
          </a:xfrm>
        </p:spPr>
        <p:txBody>
          <a:bodyPr anchor="ctr">
            <a:normAutofit/>
          </a:bodyPr>
          <a:lstStyle/>
          <a:p>
            <a:r>
              <a:rPr lang="de-DE" dirty="0">
                <a:solidFill>
                  <a:srgbClr val="EBEBEB"/>
                </a:solidFill>
              </a:rPr>
              <a:t>Gliederung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1A6840D-0908-4CED-99D2-8C957BD90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Rounded Rectangle 9">
            <a:extLst>
              <a:ext uri="{FF2B5EF4-FFF2-40B4-BE49-F238E27FC236}">
                <a16:creationId xmlns:a16="http://schemas.microsoft.com/office/drawing/2014/main" id="{A7404C7C-9651-4AC1-A94D-30116BDEE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484632"/>
            <a:ext cx="6584098" cy="5739187"/>
          </a:xfrm>
          <a:prstGeom prst="roundRect">
            <a:avLst>
              <a:gd name="adj" fmla="val 0"/>
            </a:avLst>
          </a:prstGeom>
          <a:ln w="12700" cap="sq">
            <a:solidFill>
              <a:srgbClr val="BFBFBF"/>
            </a:solidFill>
            <a:miter lim="800000"/>
          </a:ln>
          <a:effectLst>
            <a:outerShdw blurRad="63500" dist="25400" dir="5400000" algn="tl" rotWithShape="0">
              <a:srgbClr val="000000">
                <a:alpha val="3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5">
            <a:extLst>
              <a:ext uri="{FF2B5EF4-FFF2-40B4-BE49-F238E27FC236}">
                <a16:creationId xmlns:a16="http://schemas.microsoft.com/office/drawing/2014/main" id="{35187262-9F3B-479F-8C41-C380B6835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8C38F9CF-2A7D-8C84-B75A-B43D9D8F66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357285"/>
              </p:ext>
            </p:extLst>
          </p:nvPr>
        </p:nvGraphicFramePr>
        <p:xfrm>
          <a:off x="5608638" y="965200"/>
          <a:ext cx="5614987" cy="4773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1586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F1A00E-B719-C99F-2E59-A6B41FC0F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108" y="629266"/>
            <a:ext cx="3307744" cy="1641986"/>
          </a:xfrm>
        </p:spPr>
        <p:txBody>
          <a:bodyPr>
            <a:normAutofit/>
          </a:bodyPr>
          <a:lstStyle/>
          <a:p>
            <a:r>
              <a:rPr lang="de-DE" dirty="0" err="1"/>
              <a:t>Recap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97BEC1-E81C-7410-1114-61A804D93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2108" y="2438400"/>
            <a:ext cx="3307744" cy="3809999"/>
          </a:xfrm>
        </p:spPr>
        <p:txBody>
          <a:bodyPr>
            <a:normAutofit/>
          </a:bodyPr>
          <a:lstStyle/>
          <a:p>
            <a:r>
              <a:rPr lang="de-DE" dirty="0"/>
              <a:t>André </a:t>
            </a:r>
            <a:r>
              <a:rPr lang="de-DE" dirty="0" err="1"/>
              <a:t>Wernick</a:t>
            </a:r>
            <a:endParaRPr lang="de-DE" dirty="0"/>
          </a:p>
          <a:p>
            <a:r>
              <a:rPr lang="de-DE" dirty="0"/>
              <a:t>Luise Brumme</a:t>
            </a:r>
          </a:p>
          <a:p>
            <a:r>
              <a:rPr lang="de-DE" dirty="0"/>
              <a:t>Silas Falke</a:t>
            </a:r>
          </a:p>
          <a:p>
            <a:r>
              <a:rPr lang="de-DE" dirty="0"/>
              <a:t>Henri Luli</a:t>
            </a:r>
          </a:p>
        </p:txBody>
      </p:sp>
      <p:pic>
        <p:nvPicPr>
          <p:cNvPr id="5" name="Picture 4" descr="Mount Rushmore an einem sonnigen Tag">
            <a:extLst>
              <a:ext uri="{FF2B5EF4-FFF2-40B4-BE49-F238E27FC236}">
                <a16:creationId xmlns:a16="http://schemas.microsoft.com/office/drawing/2014/main" id="{C782FAAF-9A77-2A1E-7599-D261DBE9E3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890" r="17571" b="2"/>
          <a:stretch/>
        </p:blipFill>
        <p:spPr>
          <a:xfrm>
            <a:off x="-2" y="10"/>
            <a:ext cx="6094407" cy="6857990"/>
          </a:xfrm>
          <a:prstGeom prst="rect">
            <a:avLst/>
          </a:prstGeom>
        </p:spPr>
      </p:pic>
      <p:pic>
        <p:nvPicPr>
          <p:cNvPr id="11" name="Grafik 10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C6F4B39F-C441-294B-C5E4-417B36848BA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886" t="41610" r="51331" b="42098"/>
          <a:stretch/>
        </p:blipFill>
        <p:spPr>
          <a:xfrm>
            <a:off x="2213810" y="2088682"/>
            <a:ext cx="945024" cy="885214"/>
          </a:xfrm>
          <a:prstGeom prst="rect">
            <a:avLst/>
          </a:prstGeom>
        </p:spPr>
      </p:pic>
      <p:pic>
        <p:nvPicPr>
          <p:cNvPr id="13" name="Grafik 12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CFD0ED03-03D7-7E6E-7816-BCCE5F5231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505" t="9246" r="51084" b="72701"/>
          <a:stretch/>
        </p:blipFill>
        <p:spPr>
          <a:xfrm>
            <a:off x="485952" y="1329089"/>
            <a:ext cx="1114235" cy="1202200"/>
          </a:xfrm>
          <a:prstGeom prst="rect">
            <a:avLst/>
          </a:prstGeom>
        </p:spPr>
      </p:pic>
      <p:pic>
        <p:nvPicPr>
          <p:cNvPr id="15" name="Grafik 14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6855B2FD-3D3F-AB81-4F75-1D300F53BA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498" t="39188" r="37957" b="42539"/>
          <a:stretch/>
        </p:blipFill>
        <p:spPr>
          <a:xfrm>
            <a:off x="1598048" y="1769763"/>
            <a:ext cx="735900" cy="885214"/>
          </a:xfrm>
          <a:prstGeom prst="rect">
            <a:avLst/>
          </a:prstGeom>
        </p:spPr>
      </p:pic>
      <p:pic>
        <p:nvPicPr>
          <p:cNvPr id="17" name="Grafik 16" descr="Ein Bild, das Dunkelheit enthält.&#10;&#10;Automatisch generierte Beschreibung">
            <a:extLst>
              <a:ext uri="{FF2B5EF4-FFF2-40B4-BE49-F238E27FC236}">
                <a16:creationId xmlns:a16="http://schemas.microsoft.com/office/drawing/2014/main" id="{227F489D-0A5A-5CA4-C380-BA762CBC4F1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2755" t="10347" r="40063" b="69398"/>
          <a:stretch/>
        </p:blipFill>
        <p:spPr>
          <a:xfrm>
            <a:off x="3158834" y="1992428"/>
            <a:ext cx="819807" cy="1300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82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3CE8A1-97CC-423D-43E1-03DE25D6F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94FC8B-8CD2-407F-94F1-9C71F5AEC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BC971-8D40-4A4F-AC60-28B917278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9C04DC5-313B-4FE4-B868-5672A3764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91AE23E-90C9-4963-96E2-8DADBFC3B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5F93E90-4379-4AAC-B021-E5FA6D974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29FDD08-42D8-4AFF-90E5-5DAA5BC4CB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54C61-56E9-1875-01B8-F541987B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656" y="2741607"/>
            <a:ext cx="3642112" cy="15332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dirty="0"/>
              <a:t>UML-</a:t>
            </a:r>
            <a:r>
              <a:rPr lang="en-US" sz="5000" dirty="0" err="1"/>
              <a:t>Diagramm</a:t>
            </a:r>
            <a:endParaRPr lang="en-US" sz="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C1E981B-F06E-48B4-9275-F4B261AFC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312E2C24-0CD2-4071-8CE2-B059993A9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24F1DC13-C830-4B86-A9C6-927F5C55D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4" name="Grafik 3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5FAF6815-932A-2CAA-4EDB-5E4AC4D732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7" y="839755"/>
            <a:ext cx="7490159" cy="545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168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676CA1-3EF8-CEFF-97AB-331EBC39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42C4873-3BBE-183B-052E-CF7D3FB53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D1B88EC-17D1-6FB5-70AE-9677E6607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86553A50-E34F-6308-F3CF-A43FEE3DB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55EFD07-9CCB-2C92-B9AA-703AA2279E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771CE0B-7DFF-14E2-4E2D-53FE11E89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BB1CA55-CD34-A10A-0CB8-E15CB9B7D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19E838-92D8-49AE-C399-3FFAF1140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656" y="2741607"/>
            <a:ext cx="3642112" cy="153325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000" dirty="0"/>
              <a:t>UML-</a:t>
            </a:r>
            <a:r>
              <a:rPr lang="en-US" sz="5000" dirty="0" err="1"/>
              <a:t>Diagramm</a:t>
            </a:r>
            <a:endParaRPr lang="en-US" sz="5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B39251-07C6-CBC0-E151-BBFDDD402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36">
            <a:extLst>
              <a:ext uri="{FF2B5EF4-FFF2-40B4-BE49-F238E27FC236}">
                <a16:creationId xmlns:a16="http://schemas.microsoft.com/office/drawing/2014/main" id="{9486E586-7235-F790-4617-B97373D07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9BB329FC-8699-6EBC-7A87-277949DAC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5" name="Grafik 4" descr="Ein Bild, das Text, Screenshot, Diagramm, Schrift enthält.&#10;&#10;Automatisch generierte Beschreibung">
            <a:extLst>
              <a:ext uri="{FF2B5EF4-FFF2-40B4-BE49-F238E27FC236}">
                <a16:creationId xmlns:a16="http://schemas.microsoft.com/office/drawing/2014/main" id="{73A6E5C7-897C-2B8F-E5BD-940543481A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2846387" y="456161"/>
            <a:ext cx="10388542" cy="7570239"/>
          </a:xfrm>
          <a:prstGeom prst="rect">
            <a:avLst/>
          </a:prstGeom>
        </p:spPr>
      </p:pic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E7AF56EE-F94A-52DC-5F4F-A78288BF7DB1}"/>
              </a:ext>
            </a:extLst>
          </p:cNvPr>
          <p:cNvSpPr/>
          <p:nvPr/>
        </p:nvSpPr>
        <p:spPr>
          <a:xfrm>
            <a:off x="2084430" y="5257799"/>
            <a:ext cx="5379251" cy="665365"/>
          </a:xfrm>
          <a:prstGeom prst="round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162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88A311-CAFF-021E-0FB3-6FAEFC3B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2B29A5-86C0-D165-FC33-069DF74E1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68" y="629266"/>
            <a:ext cx="4802031" cy="986883"/>
          </a:xfrm>
        </p:spPr>
        <p:txBody>
          <a:bodyPr>
            <a:normAutofit/>
          </a:bodyPr>
          <a:lstStyle/>
          <a:p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Learned</a:t>
            </a:r>
            <a:endParaRPr lang="de-DE" dirty="0"/>
          </a:p>
        </p:txBody>
      </p:sp>
      <p:pic>
        <p:nvPicPr>
          <p:cNvPr id="5" name="Picture 4" descr="Glühbirne vor gelbem Hintergrund mit skizzierten Lichtstrahlen und Kabel">
            <a:extLst>
              <a:ext uri="{FF2B5EF4-FFF2-40B4-BE49-F238E27FC236}">
                <a16:creationId xmlns:a16="http://schemas.microsoft.com/office/drawing/2014/main" id="{1C145C4B-8D45-6F7D-E7B6-F185493BF1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803" r="545"/>
          <a:stretch/>
        </p:blipFill>
        <p:spPr>
          <a:xfrm>
            <a:off x="6100398" y="10"/>
            <a:ext cx="6094412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0A66B4-5B85-F329-8FB5-D096CF6C1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917CF0-EA95-CCBD-275A-FE6E19226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668" y="1524000"/>
            <a:ext cx="4802031" cy="3809999"/>
          </a:xfrm>
        </p:spPr>
        <p:txBody>
          <a:bodyPr>
            <a:normAutofit/>
          </a:bodyPr>
          <a:lstStyle/>
          <a:p>
            <a:r>
              <a:rPr lang="de-DE" dirty="0"/>
              <a:t>Kategorie-Umsetzung</a:t>
            </a:r>
          </a:p>
          <a:p>
            <a:r>
              <a:rPr lang="de-DE" dirty="0" err="1"/>
              <a:t>Generic</a:t>
            </a:r>
            <a:r>
              <a:rPr lang="de-DE" dirty="0"/>
              <a:t> </a:t>
            </a:r>
            <a:r>
              <a:rPr lang="de-DE" dirty="0" err="1"/>
              <a:t>Comperator</a:t>
            </a:r>
            <a:endParaRPr lang="de-DE" dirty="0"/>
          </a:p>
          <a:p>
            <a:r>
              <a:rPr lang="de-DE" dirty="0"/>
              <a:t>UML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9602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B8745-CEE1-32F1-5736-EEB2021C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6"/>
            <a:ext cx="6188190" cy="1622321"/>
          </a:xfrm>
        </p:spPr>
        <p:txBody>
          <a:bodyPr>
            <a:normAutofit/>
          </a:bodyPr>
          <a:lstStyle/>
          <a:p>
            <a:r>
              <a:rPr lang="de-DE" dirty="0"/>
              <a:t>Weiteres 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032B34-C636-5645-8976-4B76F4A12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6188189" cy="3785419"/>
          </a:xfrm>
        </p:spPr>
        <p:txBody>
          <a:bodyPr>
            <a:normAutofit/>
          </a:bodyPr>
          <a:lstStyle/>
          <a:p>
            <a:r>
              <a:rPr lang="de-DE" dirty="0"/>
              <a:t>Umsetzung der Idee </a:t>
            </a:r>
          </a:p>
          <a:p>
            <a:pPr lvl="1"/>
            <a:r>
              <a:rPr lang="de-DE" dirty="0" err="1"/>
              <a:t>Junit</a:t>
            </a:r>
            <a:r>
              <a:rPr lang="de-DE" dirty="0"/>
              <a:t> Tests schreiben</a:t>
            </a:r>
          </a:p>
          <a:p>
            <a:pPr lvl="1"/>
            <a:r>
              <a:rPr lang="de-DE" dirty="0"/>
              <a:t>Funktionen implementiere</a:t>
            </a:r>
          </a:p>
          <a:p>
            <a:r>
              <a:rPr lang="de-DE" dirty="0"/>
              <a:t>Dokumentation schreiben</a:t>
            </a:r>
          </a:p>
        </p:txBody>
      </p:sp>
      <p:sp>
        <p:nvSpPr>
          <p:cNvPr id="10" name="Freeform 31">
            <a:extLst>
              <a:ext uri="{FF2B5EF4-FFF2-40B4-BE49-F238E27FC236}">
                <a16:creationId xmlns:a16="http://schemas.microsoft.com/office/drawing/2014/main" id="{C89FDD9F-84AD-4824-89D2-9E286F56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15974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FF99B9-09FA-411A-8B54-D714B2EE9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1" y="0"/>
            <a:ext cx="4062547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7E6CE931-52B0-4AD0-991F-0648E313B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4472531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pic>
        <p:nvPicPr>
          <p:cNvPr id="7" name="Graphic 6" descr="Prüfliste">
            <a:extLst>
              <a:ext uri="{FF2B5EF4-FFF2-40B4-BE49-F238E27FC236}">
                <a16:creationId xmlns:a16="http://schemas.microsoft.com/office/drawing/2014/main" id="{5536CF88-2BE8-6753-9107-F36F6E5EE1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9871" y="1721993"/>
            <a:ext cx="3414010" cy="3414010"/>
          </a:xfrm>
          <a:prstGeom prst="rect">
            <a:avLst/>
          </a:prstGeom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138FED9-7840-470D-BB14-BF4696ADA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591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4" descr="Verschiedenfarbige Fragezeichen">
            <a:extLst>
              <a:ext uri="{FF2B5EF4-FFF2-40B4-BE49-F238E27FC236}">
                <a16:creationId xmlns:a16="http://schemas.microsoft.com/office/drawing/2014/main" id="{F9D7FB71-6B13-8FBF-974B-9FF2146893E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783664A-83CA-92E5-FEAF-4076DED7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1447800"/>
            <a:ext cx="8825658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dirty="0" err="1"/>
              <a:t>Fragen</a:t>
            </a:r>
            <a:endParaRPr lang="en-US" sz="7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68D4BAC-B24E-6264-673C-27509E7D4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4777380"/>
            <a:ext cx="8825658" cy="8614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chemeClr val="bg2">
                  <a:lumMod val="40000"/>
                  <a:lumOff val="60000"/>
                </a:schemeClr>
              </a:buClr>
              <a:buNone/>
            </a:pPr>
            <a:r>
              <a:rPr lang="en-US" cap="all">
                <a:solidFill>
                  <a:schemeClr val="bg2">
                    <a:lumMod val="40000"/>
                    <a:lumOff val="60000"/>
                  </a:schemeClr>
                </a:solidFill>
              </a:rPr>
              <a:t>Haben Sie noch Fragen zu unserer Präsentation oder zum Projekt selber? </a:t>
            </a:r>
          </a:p>
        </p:txBody>
      </p:sp>
    </p:spTree>
    <p:extLst>
      <p:ext uri="{BB962C8B-B14F-4D97-AF65-F5344CB8AC3E}">
        <p14:creationId xmlns:p14="http://schemas.microsoft.com/office/powerpoint/2010/main" val="297729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{87C1DC3D-9C04-2445-BCA3-F5F0D8E54F2F}tf10001062</Template>
  <TotalTime>0</TotalTime>
  <Words>172</Words>
  <Application>Microsoft Office PowerPoint</Application>
  <PresentationFormat>Breitbild</PresentationFormat>
  <Paragraphs>47</Paragraphs>
  <Slides>8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Calibri</vt:lpstr>
      <vt:lpstr>Century Gothic</vt:lpstr>
      <vt:lpstr>Wingdings 3</vt:lpstr>
      <vt:lpstr>Ion</vt:lpstr>
      <vt:lpstr>Abschluss-präsentation - JavaTaskVault</vt:lpstr>
      <vt:lpstr>Gliederung</vt:lpstr>
      <vt:lpstr>Recap</vt:lpstr>
      <vt:lpstr>UML-Diagramm</vt:lpstr>
      <vt:lpstr>UML-Diagramm</vt:lpstr>
      <vt:lpstr>Lessons Learned</vt:lpstr>
      <vt:lpstr>Weiteres Vorgehen</vt:lpstr>
      <vt:lpstr>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Projekt- / Teamvorstellung Java</dc:title>
  <dc:creator>Henri Luli</dc:creator>
  <cp:lastModifiedBy>Luise Brumme</cp:lastModifiedBy>
  <cp:revision>17</cp:revision>
  <dcterms:created xsi:type="dcterms:W3CDTF">2023-12-12T16:04:19Z</dcterms:created>
  <dcterms:modified xsi:type="dcterms:W3CDTF">2024-02-09T07:40:42Z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b3cc57-ad54-4613-8228-62b95826f463_Enabled">
    <vt:lpwstr>true</vt:lpwstr>
  </property>
  <property fmtid="{D5CDD505-2E9C-101B-9397-08002B2CF9AE}" pid="3" name="MSIP_Label_20b3cc57-ad54-4613-8228-62b95826f463_SetDate">
    <vt:lpwstr>2023-12-12T16:12:08Z</vt:lpwstr>
  </property>
  <property fmtid="{D5CDD505-2E9C-101B-9397-08002B2CF9AE}" pid="4" name="MSIP_Label_20b3cc57-ad54-4613-8228-62b95826f463_Method">
    <vt:lpwstr>Standard</vt:lpwstr>
  </property>
  <property fmtid="{D5CDD505-2E9C-101B-9397-08002B2CF9AE}" pid="5" name="MSIP_Label_20b3cc57-ad54-4613-8228-62b95826f463_Name">
    <vt:lpwstr>defa4170-0d19-0005-0004-bc88714345d2</vt:lpwstr>
  </property>
  <property fmtid="{D5CDD505-2E9C-101B-9397-08002B2CF9AE}" pid="6" name="MSIP_Label_20b3cc57-ad54-4613-8228-62b95826f463_SiteId">
    <vt:lpwstr>c81b6223-c223-4518-968a-8b0a0419d697</vt:lpwstr>
  </property>
  <property fmtid="{D5CDD505-2E9C-101B-9397-08002B2CF9AE}" pid="7" name="MSIP_Label_20b3cc57-ad54-4613-8228-62b95826f463_ActionId">
    <vt:lpwstr>c9ee44e4-2d57-4a7a-b278-224272174fcd</vt:lpwstr>
  </property>
  <property fmtid="{D5CDD505-2E9C-101B-9397-08002B2CF9AE}" pid="8" name="MSIP_Label_20b3cc57-ad54-4613-8228-62b95826f463_ContentBits">
    <vt:lpwstr>0</vt:lpwstr>
  </property>
</Properties>
</file>