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46"/>
  </p:normalViewPr>
  <p:slideViewPr>
    <p:cSldViewPr snapToGrid="0">
      <p:cViewPr varScale="1">
        <p:scale>
          <a:sx n="90" d="100"/>
          <a:sy n="90" d="100"/>
        </p:scale>
        <p:origin x="23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E4FDBE-6C8A-4A3F-9BCF-52BEDA7D83D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79FF4514-22EB-4876-8A94-50B232789E5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i="0"/>
            <a:t>Team</a:t>
          </a:r>
          <a:endParaRPr lang="en-US"/>
        </a:p>
      </dgm:t>
    </dgm:pt>
    <dgm:pt modelId="{6FB448D4-6DF4-441A-8E66-F2065257076C}" type="parTrans" cxnId="{6AABE59E-BE20-41BE-A7C1-30645EEAF3B9}">
      <dgm:prSet/>
      <dgm:spPr/>
      <dgm:t>
        <a:bodyPr/>
        <a:lstStyle/>
        <a:p>
          <a:endParaRPr lang="en-US"/>
        </a:p>
      </dgm:t>
    </dgm:pt>
    <dgm:pt modelId="{1EC5A250-9D3E-436E-95B4-F6FF2EC4DC56}" type="sibTrans" cxnId="{6AABE59E-BE20-41BE-A7C1-30645EEAF3B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56C9331-DB10-4BB6-B675-94D3BFB0EECF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i="0" dirty="0"/>
            <a:t>Vision - Funktionen</a:t>
          </a:r>
          <a:endParaRPr lang="en-US" dirty="0"/>
        </a:p>
      </dgm:t>
    </dgm:pt>
    <dgm:pt modelId="{A8F07214-27CD-483B-AC38-B7E7AA7FD04C}" type="parTrans" cxnId="{9E4C263F-9BF4-4145-AC67-715951189A18}">
      <dgm:prSet/>
      <dgm:spPr/>
      <dgm:t>
        <a:bodyPr/>
        <a:lstStyle/>
        <a:p>
          <a:endParaRPr lang="en-US"/>
        </a:p>
      </dgm:t>
    </dgm:pt>
    <dgm:pt modelId="{6038F0B2-BDDF-4E8D-AE66-6A824A31F820}" type="sibTrans" cxnId="{9E4C263F-9BF4-4145-AC67-715951189A1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7C09670-2A82-4CAC-AE59-14AD08B96675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i="0" dirty="0"/>
            <a:t>Modell</a:t>
          </a:r>
          <a:endParaRPr lang="en-US" dirty="0"/>
        </a:p>
      </dgm:t>
    </dgm:pt>
    <dgm:pt modelId="{6A429E20-E55B-43DC-BF53-ACDA0C00ED8C}" type="parTrans" cxnId="{601AE85E-701A-426F-AB02-BD01868CACE2}">
      <dgm:prSet/>
      <dgm:spPr/>
      <dgm:t>
        <a:bodyPr/>
        <a:lstStyle/>
        <a:p>
          <a:endParaRPr lang="en-US"/>
        </a:p>
      </dgm:t>
    </dgm:pt>
    <dgm:pt modelId="{0A9BD416-EA5F-4CD0-9F5B-A358AE23EADA}" type="sibTrans" cxnId="{601AE85E-701A-426F-AB02-BD01868CACE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6DDE922-457F-4596-BA2E-1EA15E106D3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i="0" dirty="0"/>
            <a:t>Use-Case</a:t>
          </a:r>
          <a:endParaRPr lang="en-US" dirty="0"/>
        </a:p>
      </dgm:t>
    </dgm:pt>
    <dgm:pt modelId="{B14A35EE-E930-4528-8753-FEF6248DA5CC}" type="parTrans" cxnId="{4EDBC31B-20E9-455B-90F4-8DE5A7905894}">
      <dgm:prSet/>
      <dgm:spPr/>
      <dgm:t>
        <a:bodyPr/>
        <a:lstStyle/>
        <a:p>
          <a:endParaRPr lang="en-US"/>
        </a:p>
      </dgm:t>
    </dgm:pt>
    <dgm:pt modelId="{1F28D112-E9FD-496D-8B51-8F9F74709325}" type="sibTrans" cxnId="{4EDBC31B-20E9-455B-90F4-8DE5A790589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4C8E8E4-5BC7-4CB9-BCC1-D111DCD3EDCF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i="0"/>
            <a:t>Weiteres geplantes Vorgehen</a:t>
          </a:r>
          <a:endParaRPr lang="en-US"/>
        </a:p>
      </dgm:t>
    </dgm:pt>
    <dgm:pt modelId="{D0F4DC59-E205-44C1-8DBC-AAEAD09B9BFC}" type="parTrans" cxnId="{B478A617-3379-4A0F-8979-E91D68DD7C29}">
      <dgm:prSet/>
      <dgm:spPr/>
      <dgm:t>
        <a:bodyPr/>
        <a:lstStyle/>
        <a:p>
          <a:endParaRPr lang="en-US"/>
        </a:p>
      </dgm:t>
    </dgm:pt>
    <dgm:pt modelId="{BA835DA4-8858-4A91-8FC4-172E7FDBAEA3}" type="sibTrans" cxnId="{B478A617-3379-4A0F-8979-E91D68DD7C2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62E7DCB-FA3A-47EB-8EF6-088C6670018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i="0"/>
            <a:t>Fragen</a:t>
          </a:r>
          <a:endParaRPr lang="en-US"/>
        </a:p>
      </dgm:t>
    </dgm:pt>
    <dgm:pt modelId="{7D12AF87-BDCA-4018-B12C-2320D3AA44D3}" type="parTrans" cxnId="{19B00093-EB52-4858-A301-17B755D222FA}">
      <dgm:prSet/>
      <dgm:spPr/>
      <dgm:t>
        <a:bodyPr/>
        <a:lstStyle/>
        <a:p>
          <a:endParaRPr lang="en-US"/>
        </a:p>
      </dgm:t>
    </dgm:pt>
    <dgm:pt modelId="{CD3B4667-B13D-440D-AE69-A14D634DF041}" type="sibTrans" cxnId="{19B00093-EB52-4858-A301-17B755D222FA}">
      <dgm:prSet/>
      <dgm:spPr/>
      <dgm:t>
        <a:bodyPr/>
        <a:lstStyle/>
        <a:p>
          <a:endParaRPr lang="en-US"/>
        </a:p>
      </dgm:t>
    </dgm:pt>
    <dgm:pt modelId="{12291B6C-D409-4680-8080-482A7605DCAA}" type="pres">
      <dgm:prSet presAssocID="{79E4FDBE-6C8A-4A3F-9BCF-52BEDA7D83D1}" presName="root" presStyleCnt="0">
        <dgm:presLayoutVars>
          <dgm:dir/>
          <dgm:resizeHandles val="exact"/>
        </dgm:presLayoutVars>
      </dgm:prSet>
      <dgm:spPr/>
    </dgm:pt>
    <dgm:pt modelId="{F760A909-74EB-43C8-B9D4-E49CF667847D}" type="pres">
      <dgm:prSet presAssocID="{79FF4514-22EB-4876-8A94-50B232789E50}" presName="compNode" presStyleCnt="0"/>
      <dgm:spPr/>
    </dgm:pt>
    <dgm:pt modelId="{583EC7E9-9EE5-465A-8003-F89A90543A7B}" type="pres">
      <dgm:prSet presAssocID="{79FF4514-22EB-4876-8A94-50B232789E50}" presName="bgRect" presStyleLbl="bgShp" presStyleIdx="0" presStyleCnt="6"/>
      <dgm:spPr/>
    </dgm:pt>
    <dgm:pt modelId="{8BAA7606-ADC5-4086-B0D5-25ED68B58358}" type="pres">
      <dgm:prSet presAssocID="{79FF4514-22EB-4876-8A94-50B232789E5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pe von Männern"/>
        </a:ext>
      </dgm:extLst>
    </dgm:pt>
    <dgm:pt modelId="{A173867C-621F-48CA-825C-DBB0C3899B59}" type="pres">
      <dgm:prSet presAssocID="{79FF4514-22EB-4876-8A94-50B232789E50}" presName="spaceRect" presStyleCnt="0"/>
      <dgm:spPr/>
    </dgm:pt>
    <dgm:pt modelId="{9AAC2511-0DED-4FC7-A430-BBE47D405702}" type="pres">
      <dgm:prSet presAssocID="{79FF4514-22EB-4876-8A94-50B232789E50}" presName="parTx" presStyleLbl="revTx" presStyleIdx="0" presStyleCnt="6">
        <dgm:presLayoutVars>
          <dgm:chMax val="0"/>
          <dgm:chPref val="0"/>
        </dgm:presLayoutVars>
      </dgm:prSet>
      <dgm:spPr/>
    </dgm:pt>
    <dgm:pt modelId="{7F110F9D-ADE3-4C83-BB4F-54E46A264EB6}" type="pres">
      <dgm:prSet presAssocID="{1EC5A250-9D3E-436E-95B4-F6FF2EC4DC56}" presName="sibTrans" presStyleCnt="0"/>
      <dgm:spPr/>
    </dgm:pt>
    <dgm:pt modelId="{9752C845-7AD6-4622-B842-BC4C015AD68A}" type="pres">
      <dgm:prSet presAssocID="{356C9331-DB10-4BB6-B675-94D3BFB0EECF}" presName="compNode" presStyleCnt="0"/>
      <dgm:spPr/>
    </dgm:pt>
    <dgm:pt modelId="{98B5383A-9EE5-4794-AF11-2FD051342932}" type="pres">
      <dgm:prSet presAssocID="{356C9331-DB10-4BB6-B675-94D3BFB0EECF}" presName="bgRect" presStyleLbl="bgShp" presStyleIdx="1" presStyleCnt="6"/>
      <dgm:spPr/>
    </dgm:pt>
    <dgm:pt modelId="{57B5F008-8A4E-45C2-8CA4-5EDACD3A5A6B}" type="pres">
      <dgm:prSet presAssocID="{356C9331-DB10-4BB6-B675-94D3BFB0EEC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ühlampe"/>
        </a:ext>
      </dgm:extLst>
    </dgm:pt>
    <dgm:pt modelId="{477BBCCD-2A6E-4DF5-A009-B87605FE9A5A}" type="pres">
      <dgm:prSet presAssocID="{356C9331-DB10-4BB6-B675-94D3BFB0EECF}" presName="spaceRect" presStyleCnt="0"/>
      <dgm:spPr/>
    </dgm:pt>
    <dgm:pt modelId="{56CE8A0A-C955-4E9F-B87F-926CED7333D9}" type="pres">
      <dgm:prSet presAssocID="{356C9331-DB10-4BB6-B675-94D3BFB0EECF}" presName="parTx" presStyleLbl="revTx" presStyleIdx="1" presStyleCnt="6">
        <dgm:presLayoutVars>
          <dgm:chMax val="0"/>
          <dgm:chPref val="0"/>
        </dgm:presLayoutVars>
      </dgm:prSet>
      <dgm:spPr/>
    </dgm:pt>
    <dgm:pt modelId="{E0D49427-A9FA-4050-8FDC-4F60FB847016}" type="pres">
      <dgm:prSet presAssocID="{6038F0B2-BDDF-4E8D-AE66-6A824A31F820}" presName="sibTrans" presStyleCnt="0"/>
      <dgm:spPr/>
    </dgm:pt>
    <dgm:pt modelId="{80A64E22-8020-4C4E-88ED-1A040F41DEDE}" type="pres">
      <dgm:prSet presAssocID="{C7C09670-2A82-4CAC-AE59-14AD08B96675}" presName="compNode" presStyleCnt="0"/>
      <dgm:spPr/>
    </dgm:pt>
    <dgm:pt modelId="{B12B4F03-8373-4932-95FD-858184679E16}" type="pres">
      <dgm:prSet presAssocID="{C7C09670-2A82-4CAC-AE59-14AD08B96675}" presName="bgRect" presStyleLbl="bgShp" presStyleIdx="2" presStyleCnt="6"/>
      <dgm:spPr/>
    </dgm:pt>
    <dgm:pt modelId="{F7E26DEF-6402-4F4E-A8FF-6BCAB3F006E0}" type="pres">
      <dgm:prSet presAssocID="{C7C09670-2A82-4CAC-AE59-14AD08B9667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BD5E6048-7B5E-4432-B823-1CDE40C4917B}" type="pres">
      <dgm:prSet presAssocID="{C7C09670-2A82-4CAC-AE59-14AD08B96675}" presName="spaceRect" presStyleCnt="0"/>
      <dgm:spPr/>
    </dgm:pt>
    <dgm:pt modelId="{75A97A20-5780-4D56-BFA1-979D07BEC1EE}" type="pres">
      <dgm:prSet presAssocID="{C7C09670-2A82-4CAC-AE59-14AD08B96675}" presName="parTx" presStyleLbl="revTx" presStyleIdx="2" presStyleCnt="6">
        <dgm:presLayoutVars>
          <dgm:chMax val="0"/>
          <dgm:chPref val="0"/>
        </dgm:presLayoutVars>
      </dgm:prSet>
      <dgm:spPr/>
    </dgm:pt>
    <dgm:pt modelId="{094C3435-48F2-4BF7-ACE4-E50BE0906B39}" type="pres">
      <dgm:prSet presAssocID="{0A9BD416-EA5F-4CD0-9F5B-A358AE23EADA}" presName="sibTrans" presStyleCnt="0"/>
      <dgm:spPr/>
    </dgm:pt>
    <dgm:pt modelId="{ECCE7E0B-D5A3-48BA-A43A-D1D26696C73A}" type="pres">
      <dgm:prSet presAssocID="{06DDE922-457F-4596-BA2E-1EA15E106D3C}" presName="compNode" presStyleCnt="0"/>
      <dgm:spPr/>
    </dgm:pt>
    <dgm:pt modelId="{DCBFE524-C08C-4319-9D2C-FBCEABEAB5FD}" type="pres">
      <dgm:prSet presAssocID="{06DDE922-457F-4596-BA2E-1EA15E106D3C}" presName="bgRect" presStyleLbl="bgShp" presStyleIdx="3" presStyleCnt="6"/>
      <dgm:spPr/>
    </dgm:pt>
    <dgm:pt modelId="{A1D0211F-DEAA-4493-8F5F-54B1AEE0700D}" type="pres">
      <dgm:prSet presAssocID="{06DDE922-457F-4596-BA2E-1EA15E106D3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00FA8D8B-C033-4EC4-8641-CE59E36813E8}" type="pres">
      <dgm:prSet presAssocID="{06DDE922-457F-4596-BA2E-1EA15E106D3C}" presName="spaceRect" presStyleCnt="0"/>
      <dgm:spPr/>
    </dgm:pt>
    <dgm:pt modelId="{90ADF280-7F99-4C44-AC43-6AC32852F242}" type="pres">
      <dgm:prSet presAssocID="{06DDE922-457F-4596-BA2E-1EA15E106D3C}" presName="parTx" presStyleLbl="revTx" presStyleIdx="3" presStyleCnt="6">
        <dgm:presLayoutVars>
          <dgm:chMax val="0"/>
          <dgm:chPref val="0"/>
        </dgm:presLayoutVars>
      </dgm:prSet>
      <dgm:spPr/>
    </dgm:pt>
    <dgm:pt modelId="{07CE896E-FEBF-476E-8246-A0BEFCD2308D}" type="pres">
      <dgm:prSet presAssocID="{1F28D112-E9FD-496D-8B51-8F9F74709325}" presName="sibTrans" presStyleCnt="0"/>
      <dgm:spPr/>
    </dgm:pt>
    <dgm:pt modelId="{CA68E727-A195-4AD0-A208-33A44EA6E843}" type="pres">
      <dgm:prSet presAssocID="{84C8E8E4-5BC7-4CB9-BCC1-D111DCD3EDCF}" presName="compNode" presStyleCnt="0"/>
      <dgm:spPr/>
    </dgm:pt>
    <dgm:pt modelId="{C1BAFD02-7AE2-4814-B344-59ACC6FF551E}" type="pres">
      <dgm:prSet presAssocID="{84C8E8E4-5BC7-4CB9-BCC1-D111DCD3EDCF}" presName="bgRect" presStyleLbl="bgShp" presStyleIdx="4" presStyleCnt="6"/>
      <dgm:spPr/>
    </dgm:pt>
    <dgm:pt modelId="{7312B011-4271-4AF6-BB45-E66EE2C719A9}" type="pres">
      <dgm:prSet presAssocID="{84C8E8E4-5BC7-4CB9-BCC1-D111DCD3EDC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40D080E3-4976-41DB-AF4B-C591B0D3AC97}" type="pres">
      <dgm:prSet presAssocID="{84C8E8E4-5BC7-4CB9-BCC1-D111DCD3EDCF}" presName="spaceRect" presStyleCnt="0"/>
      <dgm:spPr/>
    </dgm:pt>
    <dgm:pt modelId="{F0C3EE36-BD4D-4057-9F14-8261A2CD1DCB}" type="pres">
      <dgm:prSet presAssocID="{84C8E8E4-5BC7-4CB9-BCC1-D111DCD3EDCF}" presName="parTx" presStyleLbl="revTx" presStyleIdx="4" presStyleCnt="6">
        <dgm:presLayoutVars>
          <dgm:chMax val="0"/>
          <dgm:chPref val="0"/>
        </dgm:presLayoutVars>
      </dgm:prSet>
      <dgm:spPr/>
    </dgm:pt>
    <dgm:pt modelId="{A76B17FD-9EC5-4984-9592-45BDA0663621}" type="pres">
      <dgm:prSet presAssocID="{BA835DA4-8858-4A91-8FC4-172E7FDBAEA3}" presName="sibTrans" presStyleCnt="0"/>
      <dgm:spPr/>
    </dgm:pt>
    <dgm:pt modelId="{FAB3726B-4A7F-4ADD-805F-1E3767C28A2A}" type="pres">
      <dgm:prSet presAssocID="{C62E7DCB-FA3A-47EB-8EF6-088C66700181}" presName="compNode" presStyleCnt="0"/>
      <dgm:spPr/>
    </dgm:pt>
    <dgm:pt modelId="{57C2CF5C-407A-457E-A6AE-B3FEBE61142C}" type="pres">
      <dgm:prSet presAssocID="{C62E7DCB-FA3A-47EB-8EF6-088C66700181}" presName="bgRect" presStyleLbl="bgShp" presStyleIdx="5" presStyleCnt="6"/>
      <dgm:spPr/>
    </dgm:pt>
    <dgm:pt modelId="{5D8A54B7-5AF0-40EA-9C34-0C98D7FBE39F}" type="pres">
      <dgm:prSet presAssocID="{C62E7DCB-FA3A-47EB-8EF6-088C6670018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18A1C7B-2868-4043-B4BA-509F8C5494E3}" type="pres">
      <dgm:prSet presAssocID="{C62E7DCB-FA3A-47EB-8EF6-088C66700181}" presName="spaceRect" presStyleCnt="0"/>
      <dgm:spPr/>
    </dgm:pt>
    <dgm:pt modelId="{F25F130A-337D-45D5-A76A-2F0FBA243951}" type="pres">
      <dgm:prSet presAssocID="{C62E7DCB-FA3A-47EB-8EF6-088C6670018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478A617-3379-4A0F-8979-E91D68DD7C29}" srcId="{79E4FDBE-6C8A-4A3F-9BCF-52BEDA7D83D1}" destId="{84C8E8E4-5BC7-4CB9-BCC1-D111DCD3EDCF}" srcOrd="4" destOrd="0" parTransId="{D0F4DC59-E205-44C1-8DBC-AAEAD09B9BFC}" sibTransId="{BA835DA4-8858-4A91-8FC4-172E7FDBAEA3}"/>
    <dgm:cxn modelId="{4EDBC31B-20E9-455B-90F4-8DE5A7905894}" srcId="{79E4FDBE-6C8A-4A3F-9BCF-52BEDA7D83D1}" destId="{06DDE922-457F-4596-BA2E-1EA15E106D3C}" srcOrd="3" destOrd="0" parTransId="{B14A35EE-E930-4528-8753-FEF6248DA5CC}" sibTransId="{1F28D112-E9FD-496D-8B51-8F9F74709325}"/>
    <dgm:cxn modelId="{FCC1D02F-D370-DF41-A2B6-E9B174C06095}" type="presOf" srcId="{C7C09670-2A82-4CAC-AE59-14AD08B96675}" destId="{75A97A20-5780-4D56-BFA1-979D07BEC1EE}" srcOrd="0" destOrd="0" presId="urn:microsoft.com/office/officeart/2018/2/layout/IconVerticalSolidList"/>
    <dgm:cxn modelId="{9E4C263F-9BF4-4145-AC67-715951189A18}" srcId="{79E4FDBE-6C8A-4A3F-9BCF-52BEDA7D83D1}" destId="{356C9331-DB10-4BB6-B675-94D3BFB0EECF}" srcOrd="1" destOrd="0" parTransId="{A8F07214-27CD-483B-AC38-B7E7AA7FD04C}" sibTransId="{6038F0B2-BDDF-4E8D-AE66-6A824A31F820}"/>
    <dgm:cxn modelId="{F6C65A44-6781-C44B-83A3-EA78F540A1E7}" type="presOf" srcId="{84C8E8E4-5BC7-4CB9-BCC1-D111DCD3EDCF}" destId="{F0C3EE36-BD4D-4057-9F14-8261A2CD1DCB}" srcOrd="0" destOrd="0" presId="urn:microsoft.com/office/officeart/2018/2/layout/IconVerticalSolidList"/>
    <dgm:cxn modelId="{7EAF5A4E-A02B-F44F-961D-31308EC374AA}" type="presOf" srcId="{356C9331-DB10-4BB6-B675-94D3BFB0EECF}" destId="{56CE8A0A-C955-4E9F-B87F-926CED7333D9}" srcOrd="0" destOrd="0" presId="urn:microsoft.com/office/officeart/2018/2/layout/IconVerticalSolidList"/>
    <dgm:cxn modelId="{BAD07E53-670F-904A-AE24-9C2593AC7B0C}" type="presOf" srcId="{79FF4514-22EB-4876-8A94-50B232789E50}" destId="{9AAC2511-0DED-4FC7-A430-BBE47D405702}" srcOrd="0" destOrd="0" presId="urn:microsoft.com/office/officeart/2018/2/layout/IconVerticalSolidList"/>
    <dgm:cxn modelId="{601AE85E-701A-426F-AB02-BD01868CACE2}" srcId="{79E4FDBE-6C8A-4A3F-9BCF-52BEDA7D83D1}" destId="{C7C09670-2A82-4CAC-AE59-14AD08B96675}" srcOrd="2" destOrd="0" parTransId="{6A429E20-E55B-43DC-BF53-ACDA0C00ED8C}" sibTransId="{0A9BD416-EA5F-4CD0-9F5B-A358AE23EADA}"/>
    <dgm:cxn modelId="{19B00093-EB52-4858-A301-17B755D222FA}" srcId="{79E4FDBE-6C8A-4A3F-9BCF-52BEDA7D83D1}" destId="{C62E7DCB-FA3A-47EB-8EF6-088C66700181}" srcOrd="5" destOrd="0" parTransId="{7D12AF87-BDCA-4018-B12C-2320D3AA44D3}" sibTransId="{CD3B4667-B13D-440D-AE69-A14D634DF041}"/>
    <dgm:cxn modelId="{6AABE59E-BE20-41BE-A7C1-30645EEAF3B9}" srcId="{79E4FDBE-6C8A-4A3F-9BCF-52BEDA7D83D1}" destId="{79FF4514-22EB-4876-8A94-50B232789E50}" srcOrd="0" destOrd="0" parTransId="{6FB448D4-6DF4-441A-8E66-F2065257076C}" sibTransId="{1EC5A250-9D3E-436E-95B4-F6FF2EC4DC56}"/>
    <dgm:cxn modelId="{36087DAE-F666-0B44-9319-8733B4840881}" type="presOf" srcId="{06DDE922-457F-4596-BA2E-1EA15E106D3C}" destId="{90ADF280-7F99-4C44-AC43-6AC32852F242}" srcOrd="0" destOrd="0" presId="urn:microsoft.com/office/officeart/2018/2/layout/IconVerticalSolidList"/>
    <dgm:cxn modelId="{8314B3E5-849C-6C46-9F71-209BD4412C1C}" type="presOf" srcId="{79E4FDBE-6C8A-4A3F-9BCF-52BEDA7D83D1}" destId="{12291B6C-D409-4680-8080-482A7605DCAA}" srcOrd="0" destOrd="0" presId="urn:microsoft.com/office/officeart/2018/2/layout/IconVerticalSolidList"/>
    <dgm:cxn modelId="{032C7DF0-F443-E34C-B2DC-284CF9981A4B}" type="presOf" srcId="{C62E7DCB-FA3A-47EB-8EF6-088C66700181}" destId="{F25F130A-337D-45D5-A76A-2F0FBA243951}" srcOrd="0" destOrd="0" presId="urn:microsoft.com/office/officeart/2018/2/layout/IconVerticalSolidList"/>
    <dgm:cxn modelId="{A4866558-DD8B-DB42-B826-EA82869B5697}" type="presParOf" srcId="{12291B6C-D409-4680-8080-482A7605DCAA}" destId="{F760A909-74EB-43C8-B9D4-E49CF667847D}" srcOrd="0" destOrd="0" presId="urn:microsoft.com/office/officeart/2018/2/layout/IconVerticalSolidList"/>
    <dgm:cxn modelId="{BDB807E4-D180-9544-8F59-D8CC3BF1623C}" type="presParOf" srcId="{F760A909-74EB-43C8-B9D4-E49CF667847D}" destId="{583EC7E9-9EE5-465A-8003-F89A90543A7B}" srcOrd="0" destOrd="0" presId="urn:microsoft.com/office/officeart/2018/2/layout/IconVerticalSolidList"/>
    <dgm:cxn modelId="{A8B07595-DA11-464D-A9AA-B33EA9073130}" type="presParOf" srcId="{F760A909-74EB-43C8-B9D4-E49CF667847D}" destId="{8BAA7606-ADC5-4086-B0D5-25ED68B58358}" srcOrd="1" destOrd="0" presId="urn:microsoft.com/office/officeart/2018/2/layout/IconVerticalSolidList"/>
    <dgm:cxn modelId="{42B8880D-AA73-BC4A-9099-898ECC992FFC}" type="presParOf" srcId="{F760A909-74EB-43C8-B9D4-E49CF667847D}" destId="{A173867C-621F-48CA-825C-DBB0C3899B59}" srcOrd="2" destOrd="0" presId="urn:microsoft.com/office/officeart/2018/2/layout/IconVerticalSolidList"/>
    <dgm:cxn modelId="{7985A4A5-6905-EA46-950B-D0157F7A6DF7}" type="presParOf" srcId="{F760A909-74EB-43C8-B9D4-E49CF667847D}" destId="{9AAC2511-0DED-4FC7-A430-BBE47D405702}" srcOrd="3" destOrd="0" presId="urn:microsoft.com/office/officeart/2018/2/layout/IconVerticalSolidList"/>
    <dgm:cxn modelId="{F4B36E55-D8D7-5641-9E9C-B135F27066A7}" type="presParOf" srcId="{12291B6C-D409-4680-8080-482A7605DCAA}" destId="{7F110F9D-ADE3-4C83-BB4F-54E46A264EB6}" srcOrd="1" destOrd="0" presId="urn:microsoft.com/office/officeart/2018/2/layout/IconVerticalSolidList"/>
    <dgm:cxn modelId="{2DB7C06A-E1B9-4E4B-BD6B-C6A5C1D6E183}" type="presParOf" srcId="{12291B6C-D409-4680-8080-482A7605DCAA}" destId="{9752C845-7AD6-4622-B842-BC4C015AD68A}" srcOrd="2" destOrd="0" presId="urn:microsoft.com/office/officeart/2018/2/layout/IconVerticalSolidList"/>
    <dgm:cxn modelId="{6A37994B-35F1-D648-B6F9-D650B24C19F1}" type="presParOf" srcId="{9752C845-7AD6-4622-B842-BC4C015AD68A}" destId="{98B5383A-9EE5-4794-AF11-2FD051342932}" srcOrd="0" destOrd="0" presId="urn:microsoft.com/office/officeart/2018/2/layout/IconVerticalSolidList"/>
    <dgm:cxn modelId="{56907581-EF3D-7041-913A-7D7386191AB4}" type="presParOf" srcId="{9752C845-7AD6-4622-B842-BC4C015AD68A}" destId="{57B5F008-8A4E-45C2-8CA4-5EDACD3A5A6B}" srcOrd="1" destOrd="0" presId="urn:microsoft.com/office/officeart/2018/2/layout/IconVerticalSolidList"/>
    <dgm:cxn modelId="{16000206-AD3A-EC44-9500-88EAA408D15F}" type="presParOf" srcId="{9752C845-7AD6-4622-B842-BC4C015AD68A}" destId="{477BBCCD-2A6E-4DF5-A009-B87605FE9A5A}" srcOrd="2" destOrd="0" presId="urn:microsoft.com/office/officeart/2018/2/layout/IconVerticalSolidList"/>
    <dgm:cxn modelId="{33F372CA-E8A8-A94D-AEE1-1DC39AC995C9}" type="presParOf" srcId="{9752C845-7AD6-4622-B842-BC4C015AD68A}" destId="{56CE8A0A-C955-4E9F-B87F-926CED7333D9}" srcOrd="3" destOrd="0" presId="urn:microsoft.com/office/officeart/2018/2/layout/IconVerticalSolidList"/>
    <dgm:cxn modelId="{37F1EEEB-7033-6641-B6FA-B3F9CECF7344}" type="presParOf" srcId="{12291B6C-D409-4680-8080-482A7605DCAA}" destId="{E0D49427-A9FA-4050-8FDC-4F60FB847016}" srcOrd="3" destOrd="0" presId="urn:microsoft.com/office/officeart/2018/2/layout/IconVerticalSolidList"/>
    <dgm:cxn modelId="{A9016431-CEC3-3D41-99A3-C82D33AE5F36}" type="presParOf" srcId="{12291B6C-D409-4680-8080-482A7605DCAA}" destId="{80A64E22-8020-4C4E-88ED-1A040F41DEDE}" srcOrd="4" destOrd="0" presId="urn:microsoft.com/office/officeart/2018/2/layout/IconVerticalSolidList"/>
    <dgm:cxn modelId="{125E0303-602A-CF43-96CC-2D188839DC31}" type="presParOf" srcId="{80A64E22-8020-4C4E-88ED-1A040F41DEDE}" destId="{B12B4F03-8373-4932-95FD-858184679E16}" srcOrd="0" destOrd="0" presId="urn:microsoft.com/office/officeart/2018/2/layout/IconVerticalSolidList"/>
    <dgm:cxn modelId="{F3A9BF98-27AF-2F43-84E3-7380386ED6A7}" type="presParOf" srcId="{80A64E22-8020-4C4E-88ED-1A040F41DEDE}" destId="{F7E26DEF-6402-4F4E-A8FF-6BCAB3F006E0}" srcOrd="1" destOrd="0" presId="urn:microsoft.com/office/officeart/2018/2/layout/IconVerticalSolidList"/>
    <dgm:cxn modelId="{E2188EA5-977E-2C48-9FC7-7F882D1E7CBF}" type="presParOf" srcId="{80A64E22-8020-4C4E-88ED-1A040F41DEDE}" destId="{BD5E6048-7B5E-4432-B823-1CDE40C4917B}" srcOrd="2" destOrd="0" presId="urn:microsoft.com/office/officeart/2018/2/layout/IconVerticalSolidList"/>
    <dgm:cxn modelId="{158CD821-D586-2246-80B1-9467F856A553}" type="presParOf" srcId="{80A64E22-8020-4C4E-88ED-1A040F41DEDE}" destId="{75A97A20-5780-4D56-BFA1-979D07BEC1EE}" srcOrd="3" destOrd="0" presId="urn:microsoft.com/office/officeart/2018/2/layout/IconVerticalSolidList"/>
    <dgm:cxn modelId="{D46D9FC0-13E1-654F-B587-76254AAEC5E0}" type="presParOf" srcId="{12291B6C-D409-4680-8080-482A7605DCAA}" destId="{094C3435-48F2-4BF7-ACE4-E50BE0906B39}" srcOrd="5" destOrd="0" presId="urn:microsoft.com/office/officeart/2018/2/layout/IconVerticalSolidList"/>
    <dgm:cxn modelId="{9A11D715-3142-5D49-A2B0-107AF36EF6B6}" type="presParOf" srcId="{12291B6C-D409-4680-8080-482A7605DCAA}" destId="{ECCE7E0B-D5A3-48BA-A43A-D1D26696C73A}" srcOrd="6" destOrd="0" presId="urn:microsoft.com/office/officeart/2018/2/layout/IconVerticalSolidList"/>
    <dgm:cxn modelId="{A27677BC-6E40-2C46-AC5E-5550353BE206}" type="presParOf" srcId="{ECCE7E0B-D5A3-48BA-A43A-D1D26696C73A}" destId="{DCBFE524-C08C-4319-9D2C-FBCEABEAB5FD}" srcOrd="0" destOrd="0" presId="urn:microsoft.com/office/officeart/2018/2/layout/IconVerticalSolidList"/>
    <dgm:cxn modelId="{EAB95A12-965D-1349-B294-B0AB7E6A1340}" type="presParOf" srcId="{ECCE7E0B-D5A3-48BA-A43A-D1D26696C73A}" destId="{A1D0211F-DEAA-4493-8F5F-54B1AEE0700D}" srcOrd="1" destOrd="0" presId="urn:microsoft.com/office/officeart/2018/2/layout/IconVerticalSolidList"/>
    <dgm:cxn modelId="{F83AE18F-1222-C446-832A-96D3CD86F4D5}" type="presParOf" srcId="{ECCE7E0B-D5A3-48BA-A43A-D1D26696C73A}" destId="{00FA8D8B-C033-4EC4-8641-CE59E36813E8}" srcOrd="2" destOrd="0" presId="urn:microsoft.com/office/officeart/2018/2/layout/IconVerticalSolidList"/>
    <dgm:cxn modelId="{2E9BFBCC-49B9-C94E-A825-0C0752480CF3}" type="presParOf" srcId="{ECCE7E0B-D5A3-48BA-A43A-D1D26696C73A}" destId="{90ADF280-7F99-4C44-AC43-6AC32852F242}" srcOrd="3" destOrd="0" presId="urn:microsoft.com/office/officeart/2018/2/layout/IconVerticalSolidList"/>
    <dgm:cxn modelId="{CD7EBECB-507B-084F-8B00-B959D1E98924}" type="presParOf" srcId="{12291B6C-D409-4680-8080-482A7605DCAA}" destId="{07CE896E-FEBF-476E-8246-A0BEFCD2308D}" srcOrd="7" destOrd="0" presId="urn:microsoft.com/office/officeart/2018/2/layout/IconVerticalSolidList"/>
    <dgm:cxn modelId="{48012EF3-FD42-784F-9CC0-C00C1778CC86}" type="presParOf" srcId="{12291B6C-D409-4680-8080-482A7605DCAA}" destId="{CA68E727-A195-4AD0-A208-33A44EA6E843}" srcOrd="8" destOrd="0" presId="urn:microsoft.com/office/officeart/2018/2/layout/IconVerticalSolidList"/>
    <dgm:cxn modelId="{824ABEF3-A0AC-FB43-AEB5-2CACD7434465}" type="presParOf" srcId="{CA68E727-A195-4AD0-A208-33A44EA6E843}" destId="{C1BAFD02-7AE2-4814-B344-59ACC6FF551E}" srcOrd="0" destOrd="0" presId="urn:microsoft.com/office/officeart/2018/2/layout/IconVerticalSolidList"/>
    <dgm:cxn modelId="{08E6C3AB-F5AF-7342-9194-8DF3C35FA377}" type="presParOf" srcId="{CA68E727-A195-4AD0-A208-33A44EA6E843}" destId="{7312B011-4271-4AF6-BB45-E66EE2C719A9}" srcOrd="1" destOrd="0" presId="urn:microsoft.com/office/officeart/2018/2/layout/IconVerticalSolidList"/>
    <dgm:cxn modelId="{2DAC97C1-4346-4648-B77C-7F838EAFE013}" type="presParOf" srcId="{CA68E727-A195-4AD0-A208-33A44EA6E843}" destId="{40D080E3-4976-41DB-AF4B-C591B0D3AC97}" srcOrd="2" destOrd="0" presId="urn:microsoft.com/office/officeart/2018/2/layout/IconVerticalSolidList"/>
    <dgm:cxn modelId="{8E414786-4FEA-034D-B35D-5AF82FD52C21}" type="presParOf" srcId="{CA68E727-A195-4AD0-A208-33A44EA6E843}" destId="{F0C3EE36-BD4D-4057-9F14-8261A2CD1DCB}" srcOrd="3" destOrd="0" presId="urn:microsoft.com/office/officeart/2018/2/layout/IconVerticalSolidList"/>
    <dgm:cxn modelId="{F5D635B5-B8DC-0B45-A071-30AB536DE933}" type="presParOf" srcId="{12291B6C-D409-4680-8080-482A7605DCAA}" destId="{A76B17FD-9EC5-4984-9592-45BDA0663621}" srcOrd="9" destOrd="0" presId="urn:microsoft.com/office/officeart/2018/2/layout/IconVerticalSolidList"/>
    <dgm:cxn modelId="{FDCFFD3A-EAEE-D34B-9002-A9FD52D0CA06}" type="presParOf" srcId="{12291B6C-D409-4680-8080-482A7605DCAA}" destId="{FAB3726B-4A7F-4ADD-805F-1E3767C28A2A}" srcOrd="10" destOrd="0" presId="urn:microsoft.com/office/officeart/2018/2/layout/IconVerticalSolidList"/>
    <dgm:cxn modelId="{59D03740-05C9-7B4D-B5DB-67B9EDFD8FB0}" type="presParOf" srcId="{FAB3726B-4A7F-4ADD-805F-1E3767C28A2A}" destId="{57C2CF5C-407A-457E-A6AE-B3FEBE61142C}" srcOrd="0" destOrd="0" presId="urn:microsoft.com/office/officeart/2018/2/layout/IconVerticalSolidList"/>
    <dgm:cxn modelId="{4D3E99F5-B597-784F-8720-08A3698BF1F2}" type="presParOf" srcId="{FAB3726B-4A7F-4ADD-805F-1E3767C28A2A}" destId="{5D8A54B7-5AF0-40EA-9C34-0C98D7FBE39F}" srcOrd="1" destOrd="0" presId="urn:microsoft.com/office/officeart/2018/2/layout/IconVerticalSolidList"/>
    <dgm:cxn modelId="{BE4626F9-6D06-324F-A7A7-2F71F392E761}" type="presParOf" srcId="{FAB3726B-4A7F-4ADD-805F-1E3767C28A2A}" destId="{A18A1C7B-2868-4043-B4BA-509F8C5494E3}" srcOrd="2" destOrd="0" presId="urn:microsoft.com/office/officeart/2018/2/layout/IconVerticalSolidList"/>
    <dgm:cxn modelId="{A6397E8E-09C9-664D-B919-B7B1126B11F0}" type="presParOf" srcId="{FAB3726B-4A7F-4ADD-805F-1E3767C28A2A}" destId="{F25F130A-337D-45D5-A76A-2F0FBA24395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EC7E9-9EE5-465A-8003-F89A90543A7B}">
      <dsp:nvSpPr>
        <dsp:cNvPr id="0" name=""/>
        <dsp:cNvSpPr/>
      </dsp:nvSpPr>
      <dsp:spPr>
        <a:xfrm>
          <a:off x="0" y="1544"/>
          <a:ext cx="5614987" cy="658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A7606-ADC5-4086-B0D5-25ED68B58358}">
      <dsp:nvSpPr>
        <dsp:cNvPr id="0" name=""/>
        <dsp:cNvSpPr/>
      </dsp:nvSpPr>
      <dsp:spPr>
        <a:xfrm>
          <a:off x="199046" y="149594"/>
          <a:ext cx="361901" cy="3619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C2511-0DED-4FC7-A430-BBE47D405702}">
      <dsp:nvSpPr>
        <dsp:cNvPr id="0" name=""/>
        <dsp:cNvSpPr/>
      </dsp:nvSpPr>
      <dsp:spPr>
        <a:xfrm>
          <a:off x="759993" y="1544"/>
          <a:ext cx="4854993" cy="65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39" tIns="69639" rIns="69639" bIns="6963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0" i="0" kern="1200"/>
            <a:t>Team</a:t>
          </a:r>
          <a:endParaRPr lang="en-US" sz="1900" kern="1200"/>
        </a:p>
      </dsp:txBody>
      <dsp:txXfrm>
        <a:off x="759993" y="1544"/>
        <a:ext cx="4854993" cy="658003"/>
      </dsp:txXfrm>
    </dsp:sp>
    <dsp:sp modelId="{98B5383A-9EE5-4794-AF11-2FD051342932}">
      <dsp:nvSpPr>
        <dsp:cNvPr id="0" name=""/>
        <dsp:cNvSpPr/>
      </dsp:nvSpPr>
      <dsp:spPr>
        <a:xfrm>
          <a:off x="0" y="824048"/>
          <a:ext cx="5614987" cy="658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B5F008-8A4E-45C2-8CA4-5EDACD3A5A6B}">
      <dsp:nvSpPr>
        <dsp:cNvPr id="0" name=""/>
        <dsp:cNvSpPr/>
      </dsp:nvSpPr>
      <dsp:spPr>
        <a:xfrm>
          <a:off x="199046" y="972099"/>
          <a:ext cx="361901" cy="3619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E8A0A-C955-4E9F-B87F-926CED7333D9}">
      <dsp:nvSpPr>
        <dsp:cNvPr id="0" name=""/>
        <dsp:cNvSpPr/>
      </dsp:nvSpPr>
      <dsp:spPr>
        <a:xfrm>
          <a:off x="759993" y="824048"/>
          <a:ext cx="4854993" cy="65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39" tIns="69639" rIns="69639" bIns="6963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0" i="0" kern="1200" dirty="0"/>
            <a:t>Vision - Funktionen</a:t>
          </a:r>
          <a:endParaRPr lang="en-US" sz="1900" kern="1200" dirty="0"/>
        </a:p>
      </dsp:txBody>
      <dsp:txXfrm>
        <a:off x="759993" y="824048"/>
        <a:ext cx="4854993" cy="658003"/>
      </dsp:txXfrm>
    </dsp:sp>
    <dsp:sp modelId="{B12B4F03-8373-4932-95FD-858184679E16}">
      <dsp:nvSpPr>
        <dsp:cNvPr id="0" name=""/>
        <dsp:cNvSpPr/>
      </dsp:nvSpPr>
      <dsp:spPr>
        <a:xfrm>
          <a:off x="0" y="1646552"/>
          <a:ext cx="5614987" cy="658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E26DEF-6402-4F4E-A8FF-6BCAB3F006E0}">
      <dsp:nvSpPr>
        <dsp:cNvPr id="0" name=""/>
        <dsp:cNvSpPr/>
      </dsp:nvSpPr>
      <dsp:spPr>
        <a:xfrm>
          <a:off x="199046" y="1794603"/>
          <a:ext cx="361901" cy="3619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A97A20-5780-4D56-BFA1-979D07BEC1EE}">
      <dsp:nvSpPr>
        <dsp:cNvPr id="0" name=""/>
        <dsp:cNvSpPr/>
      </dsp:nvSpPr>
      <dsp:spPr>
        <a:xfrm>
          <a:off x="759993" y="1646552"/>
          <a:ext cx="4854993" cy="65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39" tIns="69639" rIns="69639" bIns="6963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0" i="0" kern="1200" dirty="0"/>
            <a:t>Modell</a:t>
          </a:r>
          <a:endParaRPr lang="en-US" sz="1900" kern="1200" dirty="0"/>
        </a:p>
      </dsp:txBody>
      <dsp:txXfrm>
        <a:off x="759993" y="1646552"/>
        <a:ext cx="4854993" cy="658003"/>
      </dsp:txXfrm>
    </dsp:sp>
    <dsp:sp modelId="{DCBFE524-C08C-4319-9D2C-FBCEABEAB5FD}">
      <dsp:nvSpPr>
        <dsp:cNvPr id="0" name=""/>
        <dsp:cNvSpPr/>
      </dsp:nvSpPr>
      <dsp:spPr>
        <a:xfrm>
          <a:off x="0" y="2469056"/>
          <a:ext cx="5614987" cy="658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D0211F-DEAA-4493-8F5F-54B1AEE0700D}">
      <dsp:nvSpPr>
        <dsp:cNvPr id="0" name=""/>
        <dsp:cNvSpPr/>
      </dsp:nvSpPr>
      <dsp:spPr>
        <a:xfrm>
          <a:off x="199046" y="2617107"/>
          <a:ext cx="361901" cy="3619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DF280-7F99-4C44-AC43-6AC32852F242}">
      <dsp:nvSpPr>
        <dsp:cNvPr id="0" name=""/>
        <dsp:cNvSpPr/>
      </dsp:nvSpPr>
      <dsp:spPr>
        <a:xfrm>
          <a:off x="759993" y="2469056"/>
          <a:ext cx="4854993" cy="65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39" tIns="69639" rIns="69639" bIns="6963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0" i="0" kern="1200" dirty="0"/>
            <a:t>Use-Case</a:t>
          </a:r>
          <a:endParaRPr lang="en-US" sz="1900" kern="1200" dirty="0"/>
        </a:p>
      </dsp:txBody>
      <dsp:txXfrm>
        <a:off x="759993" y="2469056"/>
        <a:ext cx="4854993" cy="658003"/>
      </dsp:txXfrm>
    </dsp:sp>
    <dsp:sp modelId="{C1BAFD02-7AE2-4814-B344-59ACC6FF551E}">
      <dsp:nvSpPr>
        <dsp:cNvPr id="0" name=""/>
        <dsp:cNvSpPr/>
      </dsp:nvSpPr>
      <dsp:spPr>
        <a:xfrm>
          <a:off x="0" y="3291561"/>
          <a:ext cx="5614987" cy="658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12B011-4271-4AF6-BB45-E66EE2C719A9}">
      <dsp:nvSpPr>
        <dsp:cNvPr id="0" name=""/>
        <dsp:cNvSpPr/>
      </dsp:nvSpPr>
      <dsp:spPr>
        <a:xfrm>
          <a:off x="199046" y="3439611"/>
          <a:ext cx="361901" cy="36190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C3EE36-BD4D-4057-9F14-8261A2CD1DCB}">
      <dsp:nvSpPr>
        <dsp:cNvPr id="0" name=""/>
        <dsp:cNvSpPr/>
      </dsp:nvSpPr>
      <dsp:spPr>
        <a:xfrm>
          <a:off x="759993" y="3291561"/>
          <a:ext cx="4854993" cy="65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39" tIns="69639" rIns="69639" bIns="6963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0" i="0" kern="1200"/>
            <a:t>Weiteres geplantes Vorgehen</a:t>
          </a:r>
          <a:endParaRPr lang="en-US" sz="1900" kern="1200"/>
        </a:p>
      </dsp:txBody>
      <dsp:txXfrm>
        <a:off x="759993" y="3291561"/>
        <a:ext cx="4854993" cy="658003"/>
      </dsp:txXfrm>
    </dsp:sp>
    <dsp:sp modelId="{57C2CF5C-407A-457E-A6AE-B3FEBE61142C}">
      <dsp:nvSpPr>
        <dsp:cNvPr id="0" name=""/>
        <dsp:cNvSpPr/>
      </dsp:nvSpPr>
      <dsp:spPr>
        <a:xfrm>
          <a:off x="0" y="4114065"/>
          <a:ext cx="5614987" cy="658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8A54B7-5AF0-40EA-9C34-0C98D7FBE39F}">
      <dsp:nvSpPr>
        <dsp:cNvPr id="0" name=""/>
        <dsp:cNvSpPr/>
      </dsp:nvSpPr>
      <dsp:spPr>
        <a:xfrm>
          <a:off x="199046" y="4262116"/>
          <a:ext cx="361901" cy="36190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5F130A-337D-45D5-A76A-2F0FBA243951}">
      <dsp:nvSpPr>
        <dsp:cNvPr id="0" name=""/>
        <dsp:cNvSpPr/>
      </dsp:nvSpPr>
      <dsp:spPr>
        <a:xfrm>
          <a:off x="759993" y="4114065"/>
          <a:ext cx="4854993" cy="658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639" tIns="69639" rIns="69639" bIns="6963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0" i="0" kern="1200"/>
            <a:t>Fragen</a:t>
          </a:r>
          <a:endParaRPr lang="en-US" sz="1900" kern="1200"/>
        </a:p>
      </dsp:txBody>
      <dsp:txXfrm>
        <a:off x="759993" y="4114065"/>
        <a:ext cx="4854993" cy="658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44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63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89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624299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24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12/19/23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829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12/19/23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619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41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8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6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3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2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12/19/23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12/19/23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4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12/19/23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26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12/19/23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66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0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56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0C1013-4417-C27F-C078-5E8808013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1266958"/>
            <a:ext cx="6808362" cy="4528457"/>
          </a:xfrm>
        </p:spPr>
        <p:txBody>
          <a:bodyPr anchor="ctr">
            <a:normAutofit/>
          </a:bodyPr>
          <a:lstStyle/>
          <a:p>
            <a:r>
              <a:rPr lang="de-DE" sz="6100" dirty="0"/>
              <a:t>Teamvorstellung - </a:t>
            </a:r>
            <a:r>
              <a:rPr lang="de-DE" sz="6100" dirty="0" err="1"/>
              <a:t>JavaTaskVault</a:t>
            </a:r>
            <a:endParaRPr lang="de-DE" sz="61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2EC1F7-3EEB-DEAF-E018-D4F2CBDE9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266958"/>
            <a:ext cx="2904124" cy="4528457"/>
          </a:xfrm>
        </p:spPr>
        <p:txBody>
          <a:bodyPr anchor="ctr">
            <a:normAutofit/>
          </a:bodyPr>
          <a:lstStyle/>
          <a:p>
            <a:pPr algn="r"/>
            <a:r>
              <a:rPr lang="de-DE" dirty="0"/>
              <a:t>André </a:t>
            </a:r>
            <a:r>
              <a:rPr lang="de-DE" dirty="0" err="1"/>
              <a:t>Wernick</a:t>
            </a:r>
            <a:br>
              <a:rPr lang="de-DE" dirty="0"/>
            </a:br>
            <a:r>
              <a:rPr lang="de-DE" dirty="0"/>
              <a:t>Luise brumme</a:t>
            </a:r>
            <a:br>
              <a:rPr lang="de-DE" dirty="0"/>
            </a:br>
            <a:r>
              <a:rPr lang="de-DE" dirty="0" err="1"/>
              <a:t>silas</a:t>
            </a:r>
            <a:r>
              <a:rPr lang="de-DE" dirty="0"/>
              <a:t> </a:t>
            </a:r>
            <a:r>
              <a:rPr lang="de-DE" dirty="0" err="1"/>
              <a:t>falke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henri</a:t>
            </a:r>
            <a:r>
              <a:rPr lang="de-DE" dirty="0"/>
              <a:t> Luli</a:t>
            </a:r>
          </a:p>
        </p:txBody>
      </p:sp>
    </p:spTree>
    <p:extLst>
      <p:ext uri="{BB962C8B-B14F-4D97-AF65-F5344CB8AC3E}">
        <p14:creationId xmlns:p14="http://schemas.microsoft.com/office/powerpoint/2010/main" val="1729285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1D5848D-9021-4B45-A576-321BF0F5C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BC2260-96A2-12C5-F544-35590025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965200"/>
            <a:ext cx="3505495" cy="4773613"/>
          </a:xfrm>
        </p:spPr>
        <p:txBody>
          <a:bodyPr anchor="ctr">
            <a:normAutofit/>
          </a:bodyPr>
          <a:lstStyle/>
          <a:p>
            <a:r>
              <a:rPr lang="de-DE">
                <a:solidFill>
                  <a:srgbClr val="EBEBEB"/>
                </a:solidFill>
              </a:rPr>
              <a:t>Gliederung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A6840D-0908-4CED-99D2-8C957BD9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ounded Rectangle 9">
            <a:extLst>
              <a:ext uri="{FF2B5EF4-FFF2-40B4-BE49-F238E27FC236}">
                <a16:creationId xmlns:a16="http://schemas.microsoft.com/office/drawing/2014/main" id="{A7404C7C-9651-4AC1-A94D-30116BDEE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rgbClr val="BFBFBF"/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5">
            <a:extLst>
              <a:ext uri="{FF2B5EF4-FFF2-40B4-BE49-F238E27FC236}">
                <a16:creationId xmlns:a16="http://schemas.microsoft.com/office/drawing/2014/main" id="{35187262-9F3B-479F-8C41-C380B6835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graphicFrame>
        <p:nvGraphicFramePr>
          <p:cNvPr id="25" name="Inhaltsplatzhalter 2">
            <a:extLst>
              <a:ext uri="{FF2B5EF4-FFF2-40B4-BE49-F238E27FC236}">
                <a16:creationId xmlns:a16="http://schemas.microsoft.com/office/drawing/2014/main" id="{8C38F9CF-2A7D-8C84-B75A-B43D9D8F66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8176559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1586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F1A00E-B719-C99F-2E59-A6B41FC0F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629266"/>
            <a:ext cx="3307744" cy="1641986"/>
          </a:xfrm>
        </p:spPr>
        <p:txBody>
          <a:bodyPr>
            <a:normAutofit/>
          </a:bodyPr>
          <a:lstStyle/>
          <a:p>
            <a:r>
              <a:rPr lang="de-DE" dirty="0"/>
              <a:t>Das 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97BEC1-E81C-7410-1114-61A804D93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108" y="2438400"/>
            <a:ext cx="3307744" cy="3809999"/>
          </a:xfrm>
        </p:spPr>
        <p:txBody>
          <a:bodyPr>
            <a:normAutofit/>
          </a:bodyPr>
          <a:lstStyle/>
          <a:p>
            <a:r>
              <a:rPr lang="de-DE" dirty="0"/>
              <a:t>André </a:t>
            </a:r>
            <a:r>
              <a:rPr lang="de-DE" dirty="0" err="1"/>
              <a:t>Wernick</a:t>
            </a:r>
            <a:endParaRPr lang="de-DE" dirty="0"/>
          </a:p>
          <a:p>
            <a:r>
              <a:rPr lang="de-DE" dirty="0"/>
              <a:t>Luise Brumme</a:t>
            </a:r>
          </a:p>
          <a:p>
            <a:r>
              <a:rPr lang="de-DE" dirty="0"/>
              <a:t>Silas Falke</a:t>
            </a:r>
          </a:p>
          <a:p>
            <a:r>
              <a:rPr lang="de-DE" dirty="0"/>
              <a:t>Henri Luli</a:t>
            </a:r>
          </a:p>
        </p:txBody>
      </p:sp>
      <p:pic>
        <p:nvPicPr>
          <p:cNvPr id="5" name="Picture 4" descr="Mount Rushmore an einem sonnigen Tag">
            <a:extLst>
              <a:ext uri="{FF2B5EF4-FFF2-40B4-BE49-F238E27FC236}">
                <a16:creationId xmlns:a16="http://schemas.microsoft.com/office/drawing/2014/main" id="{C782FAAF-9A77-2A1E-7599-D261DBE9E3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90" r="17571" b="2"/>
          <a:stretch/>
        </p:blipFill>
        <p:spPr>
          <a:xfrm>
            <a:off x="-2" y="10"/>
            <a:ext cx="6094407" cy="6857990"/>
          </a:xfrm>
          <a:prstGeom prst="rect">
            <a:avLst/>
          </a:prstGeom>
        </p:spPr>
      </p:pic>
      <p:pic>
        <p:nvPicPr>
          <p:cNvPr id="11" name="Grafik 10" descr="Ein Bild, das Dunkelheit enthält.&#10;&#10;Automatisch generierte Beschreibung">
            <a:extLst>
              <a:ext uri="{FF2B5EF4-FFF2-40B4-BE49-F238E27FC236}">
                <a16:creationId xmlns:a16="http://schemas.microsoft.com/office/drawing/2014/main" id="{C6F4B39F-C441-294B-C5E4-417B36848B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886" t="41610" r="51331" b="42098"/>
          <a:stretch/>
        </p:blipFill>
        <p:spPr>
          <a:xfrm>
            <a:off x="2213810" y="2088682"/>
            <a:ext cx="945024" cy="885214"/>
          </a:xfrm>
          <a:prstGeom prst="rect">
            <a:avLst/>
          </a:prstGeom>
        </p:spPr>
      </p:pic>
      <p:pic>
        <p:nvPicPr>
          <p:cNvPr id="13" name="Grafik 12" descr="Ein Bild, das Dunkelheit enthält.&#10;&#10;Automatisch generierte Beschreibung">
            <a:extLst>
              <a:ext uri="{FF2B5EF4-FFF2-40B4-BE49-F238E27FC236}">
                <a16:creationId xmlns:a16="http://schemas.microsoft.com/office/drawing/2014/main" id="{CFD0ED03-03D7-7E6E-7816-BCCE5F5231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505" t="9246" r="51084" b="72701"/>
          <a:stretch/>
        </p:blipFill>
        <p:spPr>
          <a:xfrm>
            <a:off x="485952" y="1329089"/>
            <a:ext cx="1114235" cy="1202200"/>
          </a:xfrm>
          <a:prstGeom prst="rect">
            <a:avLst/>
          </a:prstGeom>
        </p:spPr>
      </p:pic>
      <p:pic>
        <p:nvPicPr>
          <p:cNvPr id="15" name="Grafik 14" descr="Ein Bild, das Dunkelheit enthält.&#10;&#10;Automatisch generierte Beschreibung">
            <a:extLst>
              <a:ext uri="{FF2B5EF4-FFF2-40B4-BE49-F238E27FC236}">
                <a16:creationId xmlns:a16="http://schemas.microsoft.com/office/drawing/2014/main" id="{6855B2FD-3D3F-AB81-4F75-1D300F53BA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498" t="39188" r="37957" b="42539"/>
          <a:stretch/>
        </p:blipFill>
        <p:spPr>
          <a:xfrm>
            <a:off x="1598048" y="1769763"/>
            <a:ext cx="735900" cy="885214"/>
          </a:xfrm>
          <a:prstGeom prst="rect">
            <a:avLst/>
          </a:prstGeom>
        </p:spPr>
      </p:pic>
      <p:pic>
        <p:nvPicPr>
          <p:cNvPr id="17" name="Grafik 16" descr="Ein Bild, das Dunkelheit enthält.&#10;&#10;Automatisch generierte Beschreibung">
            <a:extLst>
              <a:ext uri="{FF2B5EF4-FFF2-40B4-BE49-F238E27FC236}">
                <a16:creationId xmlns:a16="http://schemas.microsoft.com/office/drawing/2014/main" id="{227F489D-0A5A-5CA4-C380-BA762CBC4F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755" t="10347" r="40063" b="69398"/>
          <a:stretch/>
        </p:blipFill>
        <p:spPr>
          <a:xfrm>
            <a:off x="3158834" y="1992428"/>
            <a:ext cx="819807" cy="13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2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5614D-31C0-7112-7DD6-631018BFD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2381" y="629266"/>
            <a:ext cx="4767471" cy="1641986"/>
          </a:xfrm>
        </p:spPr>
        <p:txBody>
          <a:bodyPr>
            <a:normAutofit/>
          </a:bodyPr>
          <a:lstStyle/>
          <a:p>
            <a:r>
              <a:rPr lang="de-DE" dirty="0"/>
              <a:t>Vision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1D9670-BBF8-4F18-555F-E0B956844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381" y="1900052"/>
            <a:ext cx="4767471" cy="43483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dirty="0"/>
              <a:t>Änderung des Namens zu „</a:t>
            </a:r>
            <a:r>
              <a:rPr lang="de-DE" dirty="0" err="1"/>
              <a:t>JavaTaskVault</a:t>
            </a:r>
            <a:r>
              <a:rPr lang="de-DE" dirty="0"/>
              <a:t>“</a:t>
            </a:r>
          </a:p>
          <a:p>
            <a:pPr>
              <a:lnSpc>
                <a:spcPct val="90000"/>
              </a:lnSpc>
            </a:pPr>
            <a:r>
              <a:rPr lang="de-DE" dirty="0"/>
              <a:t>Effiziente Erfassung, Kategorisierung und Priorisierung von Tasks</a:t>
            </a:r>
          </a:p>
          <a:p>
            <a:pPr lvl="1">
              <a:lnSpc>
                <a:spcPct val="90000"/>
              </a:lnSpc>
            </a:pPr>
            <a:r>
              <a:rPr lang="de-DE" dirty="0"/>
              <a:t>Untertasks zu den Haupttasks</a:t>
            </a:r>
          </a:p>
          <a:p>
            <a:pPr lvl="1">
              <a:lnSpc>
                <a:spcPct val="90000"/>
              </a:lnSpc>
            </a:pPr>
            <a:endParaRPr lang="de-DE" dirty="0"/>
          </a:p>
          <a:p>
            <a:pPr lvl="1">
              <a:lnSpc>
                <a:spcPct val="90000"/>
              </a:lnSpc>
            </a:pPr>
            <a:endParaRPr lang="de-DE" dirty="0"/>
          </a:p>
        </p:txBody>
      </p:sp>
      <p:pic>
        <p:nvPicPr>
          <p:cNvPr id="22" name="Picture 4" descr="Grafik auf Dokument mit Stift">
            <a:extLst>
              <a:ext uri="{FF2B5EF4-FFF2-40B4-BE49-F238E27FC236}">
                <a16:creationId xmlns:a16="http://schemas.microsoft.com/office/drawing/2014/main" id="{4F5E6041-299B-15FD-3160-86D7FBB557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06" r="20583" b="-1"/>
          <a:stretch/>
        </p:blipFill>
        <p:spPr>
          <a:xfrm>
            <a:off x="-1" y="10"/>
            <a:ext cx="46346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B8745-CEE1-32F1-5736-EEB2021CD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de-DE" dirty="0"/>
              <a:t>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032B34-C636-5645-8976-4B76F4A12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de-DE" dirty="0"/>
              <a:t>Aufgaben hinzufügen</a:t>
            </a:r>
          </a:p>
          <a:p>
            <a:r>
              <a:rPr lang="de-DE" dirty="0"/>
              <a:t>Aufgaben bearbeiten</a:t>
            </a:r>
          </a:p>
          <a:p>
            <a:r>
              <a:rPr lang="de-DE" dirty="0"/>
              <a:t>Aufgaben archivieren (ggf. löschen)</a:t>
            </a:r>
          </a:p>
          <a:p>
            <a:r>
              <a:rPr lang="de-DE" dirty="0"/>
              <a:t>Quicktasks (Quicktask-Tag automatisch setzen)</a:t>
            </a:r>
          </a:p>
          <a:p>
            <a:r>
              <a:rPr lang="de-DE" dirty="0"/>
              <a:t>Daily Tasks (</a:t>
            </a:r>
            <a:r>
              <a:rPr lang="de-DE" dirty="0" err="1"/>
              <a:t>Recurring</a:t>
            </a:r>
            <a:r>
              <a:rPr lang="de-DE" dirty="0"/>
              <a:t> Tasks)</a:t>
            </a:r>
          </a:p>
          <a:p>
            <a:r>
              <a:rPr lang="de-DE" dirty="0"/>
              <a:t>Priorisierung der Task-Kategorien (ABC)</a:t>
            </a:r>
          </a:p>
          <a:p>
            <a:r>
              <a:rPr lang="de-DE" dirty="0"/>
              <a:t>Tasks sortieren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0" name="Freeform 31">
            <a:extLst>
              <a:ext uri="{FF2B5EF4-FFF2-40B4-BE49-F238E27FC236}">
                <a16:creationId xmlns:a16="http://schemas.microsoft.com/office/drawing/2014/main" id="{C89FDD9F-84AD-4824-89D2-9E286F56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F99B9-09FA-411A-8B54-D714B2EE9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0"/>
            <a:ext cx="406254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7E6CE931-52B0-4AD0-991F-0648E313B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47253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pic>
        <p:nvPicPr>
          <p:cNvPr id="7" name="Graphic 6" descr="Prüfliste">
            <a:extLst>
              <a:ext uri="{FF2B5EF4-FFF2-40B4-BE49-F238E27FC236}">
                <a16:creationId xmlns:a16="http://schemas.microsoft.com/office/drawing/2014/main" id="{5536CF88-2BE8-6753-9107-F36F6E5EE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9871" y="1721993"/>
            <a:ext cx="3414010" cy="3414010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38FED9-7840-470D-BB14-BF4696ADA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591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5BF184-6199-BD45-EF62-AB5E7B3DA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Modell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C86F1E-8E2D-4B0B-BB05-41E8E936C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41AE58A-D381-26ED-9032-B48C46D6A9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392" y="1752878"/>
            <a:ext cx="6275584" cy="33574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35605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938D83-B1AC-4E92-15AB-A57823CB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Use-Case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D1C228-3FF2-A0B9-7680-C077476E4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4874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546765-22E3-55BA-238F-1C17C53A7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Weiteres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261ACC-76B2-6348-5FDD-902F0D6F4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Aufgabenverteilung</a:t>
            </a:r>
          </a:p>
          <a:p>
            <a:r>
              <a:rPr lang="de-DE" dirty="0"/>
              <a:t>Umsetzung der Idee </a:t>
            </a:r>
          </a:p>
          <a:p>
            <a:pPr lvl="1"/>
            <a:r>
              <a:rPr lang="de-DE" dirty="0" err="1"/>
              <a:t>Junit</a:t>
            </a:r>
            <a:r>
              <a:rPr lang="de-DE" dirty="0"/>
              <a:t> Tests schreiben</a:t>
            </a:r>
          </a:p>
          <a:p>
            <a:pPr lvl="1"/>
            <a:r>
              <a:rPr lang="de-DE" dirty="0"/>
              <a:t>Funktionen implementieren</a:t>
            </a:r>
          </a:p>
          <a:p>
            <a:r>
              <a:rPr lang="de-DE" dirty="0"/>
              <a:t>Ggf. Erweiterung des Funktionsumfangs</a:t>
            </a:r>
          </a:p>
        </p:txBody>
      </p:sp>
    </p:spTree>
    <p:extLst>
      <p:ext uri="{BB962C8B-B14F-4D97-AF65-F5344CB8AC3E}">
        <p14:creationId xmlns:p14="http://schemas.microsoft.com/office/powerpoint/2010/main" val="902144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4" descr="Verschiedenfarbige Fragezeichen">
            <a:extLst>
              <a:ext uri="{FF2B5EF4-FFF2-40B4-BE49-F238E27FC236}">
                <a16:creationId xmlns:a16="http://schemas.microsoft.com/office/drawing/2014/main" id="{F9D7FB71-6B13-8FBF-974B-9FF2146893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783664A-83CA-92E5-FEAF-4076DED7C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8D4BAC-B24E-6264-673C-27509E7D4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Clr>
                <a:schemeClr val="bg2">
                  <a:lumMod val="40000"/>
                  <a:lumOff val="60000"/>
                </a:schemeClr>
              </a:buClr>
              <a:buNone/>
            </a:pPr>
            <a:r>
              <a:rPr lang="en-US" cap="all">
                <a:solidFill>
                  <a:schemeClr val="bg2">
                    <a:lumMod val="40000"/>
                    <a:lumOff val="60000"/>
                  </a:schemeClr>
                </a:solidFill>
              </a:rPr>
              <a:t>Haben Sie noch Fragen zu unserer Präsentation oder zum Projekt selber? </a:t>
            </a:r>
          </a:p>
        </p:txBody>
      </p:sp>
    </p:spTree>
    <p:extLst>
      <p:ext uri="{BB962C8B-B14F-4D97-AF65-F5344CB8AC3E}">
        <p14:creationId xmlns:p14="http://schemas.microsoft.com/office/powerpoint/2010/main" val="297729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{87C1DC3D-9C04-2445-BCA3-F5F0D8E54F2F}tf10001062</Template>
  <TotalTime>0</TotalTime>
  <Words>118</Words>
  <Application>Microsoft Macintosh PowerPoint</Application>
  <PresentationFormat>Breitbild</PresentationFormat>
  <Paragraphs>37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Ion</vt:lpstr>
      <vt:lpstr>Teamvorstellung - JavaTaskVault</vt:lpstr>
      <vt:lpstr>Gliederung</vt:lpstr>
      <vt:lpstr>Das Team</vt:lpstr>
      <vt:lpstr>Vision</vt:lpstr>
      <vt:lpstr>Funktionen</vt:lpstr>
      <vt:lpstr>Modell</vt:lpstr>
      <vt:lpstr>Use-Case</vt:lpstr>
      <vt:lpstr>Weiteres Vorgehen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Projekt- / Teamvorstellung Java</dc:title>
  <dc:creator>Henri Luli</dc:creator>
  <cp:lastModifiedBy>Henri Luli</cp:lastModifiedBy>
  <cp:revision>12</cp:revision>
  <dcterms:created xsi:type="dcterms:W3CDTF">2023-12-12T16:04:19Z</dcterms:created>
  <dcterms:modified xsi:type="dcterms:W3CDTF">2023-12-19T14:01:48Z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0b3cc57-ad54-4613-8228-62b95826f463_Enabled">
    <vt:lpwstr>true</vt:lpwstr>
  </property>
  <property fmtid="{D5CDD505-2E9C-101B-9397-08002B2CF9AE}" pid="3" name="MSIP_Label_20b3cc57-ad54-4613-8228-62b95826f463_SetDate">
    <vt:lpwstr>2023-12-12T16:12:08Z</vt:lpwstr>
  </property>
  <property fmtid="{D5CDD505-2E9C-101B-9397-08002B2CF9AE}" pid="4" name="MSIP_Label_20b3cc57-ad54-4613-8228-62b95826f463_Method">
    <vt:lpwstr>Standard</vt:lpwstr>
  </property>
  <property fmtid="{D5CDD505-2E9C-101B-9397-08002B2CF9AE}" pid="5" name="MSIP_Label_20b3cc57-ad54-4613-8228-62b95826f463_Name">
    <vt:lpwstr>defa4170-0d19-0005-0004-bc88714345d2</vt:lpwstr>
  </property>
  <property fmtid="{D5CDD505-2E9C-101B-9397-08002B2CF9AE}" pid="6" name="MSIP_Label_20b3cc57-ad54-4613-8228-62b95826f463_SiteId">
    <vt:lpwstr>c81b6223-c223-4518-968a-8b0a0419d697</vt:lpwstr>
  </property>
  <property fmtid="{D5CDD505-2E9C-101B-9397-08002B2CF9AE}" pid="7" name="MSIP_Label_20b3cc57-ad54-4613-8228-62b95826f463_ActionId">
    <vt:lpwstr>c9ee44e4-2d57-4a7a-b278-224272174fcd</vt:lpwstr>
  </property>
  <property fmtid="{D5CDD505-2E9C-101B-9397-08002B2CF9AE}" pid="8" name="MSIP_Label_20b3cc57-ad54-4613-8228-62b95826f463_ContentBits">
    <vt:lpwstr>0</vt:lpwstr>
  </property>
</Properties>
</file>