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31" r:id="rId4"/>
    <p:sldId id="332" r:id="rId5"/>
    <p:sldId id="284" r:id="rId6"/>
    <p:sldId id="293" r:id="rId7"/>
    <p:sldId id="297" r:id="rId8"/>
    <p:sldId id="299" r:id="rId9"/>
    <p:sldId id="298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29" r:id="rId24"/>
    <p:sldId id="291" r:id="rId25"/>
    <p:sldId id="285" r:id="rId26"/>
    <p:sldId id="310" r:id="rId27"/>
    <p:sldId id="294" r:id="rId28"/>
    <p:sldId id="295" r:id="rId29"/>
    <p:sldId id="317" r:id="rId30"/>
    <p:sldId id="311" r:id="rId31"/>
    <p:sldId id="312" r:id="rId32"/>
    <p:sldId id="314" r:id="rId33"/>
    <p:sldId id="313" r:id="rId34"/>
    <p:sldId id="301" r:id="rId35"/>
    <p:sldId id="304" r:id="rId36"/>
    <p:sldId id="315" r:id="rId37"/>
    <p:sldId id="305" r:id="rId38"/>
    <p:sldId id="316" r:id="rId39"/>
    <p:sldId id="318" r:id="rId40"/>
    <p:sldId id="292" r:id="rId41"/>
    <p:sldId id="346" r:id="rId42"/>
    <p:sldId id="347" r:id="rId43"/>
    <p:sldId id="348" r:id="rId44"/>
    <p:sldId id="349" r:id="rId45"/>
    <p:sldId id="350" r:id="rId46"/>
    <p:sldId id="27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28DBC-040B-4DF0-9167-2909353141A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CA2CC3-E7C1-445C-87CC-293C9F5B9D49}">
      <dgm:prSet phldrT="[文字]" custT="1"/>
      <dgm:spPr/>
      <dgm:t>
        <a:bodyPr/>
        <a:lstStyle/>
        <a:p>
          <a:r>
            <a:rPr lang="zh-TW" altLang="en-US" sz="28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管理者</a:t>
          </a:r>
          <a:endParaRPr lang="zh-TW" alt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90845E2-F538-4BCC-BC34-36AB921936C7}" type="parTrans" cxnId="{2213C182-6E3E-41F2-9526-7C693F2DBACA}">
      <dgm:prSet/>
      <dgm:spPr/>
      <dgm:t>
        <a:bodyPr/>
        <a:lstStyle/>
        <a:p>
          <a:endParaRPr lang="zh-TW" altLang="en-US"/>
        </a:p>
      </dgm:t>
    </dgm:pt>
    <dgm:pt modelId="{DB5E013A-24B1-4D7D-B2FC-7F74E06A32B7}" type="sibTrans" cxnId="{2213C182-6E3E-41F2-9526-7C693F2DBACA}">
      <dgm:prSet/>
      <dgm:spPr/>
      <dgm:t>
        <a:bodyPr/>
        <a:lstStyle/>
        <a:p>
          <a:endParaRPr lang="zh-TW" altLang="en-US"/>
        </a:p>
      </dgm:t>
    </dgm:pt>
    <dgm:pt modelId="{2741736C-FE7E-4C6F-A8E5-8B9E0B678DDE}">
      <dgm:prSet phldrT="[文字]"/>
      <dgm:spPr/>
      <dgm:t>
        <a:bodyPr/>
        <a:lstStyle/>
        <a:p>
          <a:r>
            <a: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rPr>
            <a:t>新增、刪除影片上傳者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6F11AB8-0BFA-4E5A-8883-6BDF996FB969}" type="parTrans" cxnId="{B8B00AD0-1C9E-47E9-BE20-9E80C0684EB6}">
      <dgm:prSet/>
      <dgm:spPr/>
      <dgm:t>
        <a:bodyPr/>
        <a:lstStyle/>
        <a:p>
          <a:endParaRPr lang="zh-TW" altLang="en-US"/>
        </a:p>
      </dgm:t>
    </dgm:pt>
    <dgm:pt modelId="{191F1AFF-C9FD-41EC-A1FF-F41C27762B28}" type="sibTrans" cxnId="{B8B00AD0-1C9E-47E9-BE20-9E80C0684EB6}">
      <dgm:prSet/>
      <dgm:spPr/>
      <dgm:t>
        <a:bodyPr/>
        <a:lstStyle/>
        <a:p>
          <a:endParaRPr lang="zh-TW" altLang="en-US"/>
        </a:p>
      </dgm:t>
    </dgm:pt>
    <dgm:pt modelId="{43D2D44F-B3A9-47B0-9F17-AB9CF89AAE27}">
      <dgm:prSet phldrT="[文字]" custT="1"/>
      <dgm:spPr/>
      <dgm:t>
        <a:bodyPr/>
        <a:lstStyle/>
        <a:p>
          <a:r>
            <a:rPr lang="zh-TW" altLang="en-US" sz="28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影片上傳者</a:t>
          </a:r>
          <a:endParaRPr lang="zh-TW" alt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245828A-1B04-44F0-9D85-1546F7F6DF1B}" type="parTrans" cxnId="{CB05D325-DDC9-4915-A24C-022914CA4F31}">
      <dgm:prSet/>
      <dgm:spPr/>
      <dgm:t>
        <a:bodyPr/>
        <a:lstStyle/>
        <a:p>
          <a:endParaRPr lang="zh-TW" altLang="en-US"/>
        </a:p>
      </dgm:t>
    </dgm:pt>
    <dgm:pt modelId="{BA43E402-54F4-47BF-992F-D8C3DC4C3AC6}" type="sibTrans" cxnId="{CB05D325-DDC9-4915-A24C-022914CA4F31}">
      <dgm:prSet/>
      <dgm:spPr/>
      <dgm:t>
        <a:bodyPr/>
        <a:lstStyle/>
        <a:p>
          <a:endParaRPr lang="zh-TW" altLang="en-US"/>
        </a:p>
      </dgm:t>
    </dgm:pt>
    <dgm:pt modelId="{44BAB00C-2752-4ADD-A20E-682F8D6EB584}">
      <dgm:prSet phldrT="[文字]"/>
      <dgm:spPr/>
      <dgm:t>
        <a:bodyPr/>
        <a:lstStyle/>
        <a:p>
          <a:r>
            <a: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rPr>
            <a:t>新增、刪除、修改影片、授權對象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A5B5067-C483-4AAB-A75E-6DB5ABECBAA3}" type="parTrans" cxnId="{AA4BC5F7-AA30-45DE-88C2-4958E90E099E}">
      <dgm:prSet/>
      <dgm:spPr/>
      <dgm:t>
        <a:bodyPr/>
        <a:lstStyle/>
        <a:p>
          <a:endParaRPr lang="zh-TW" altLang="en-US"/>
        </a:p>
      </dgm:t>
    </dgm:pt>
    <dgm:pt modelId="{0DDBF71D-106F-4574-A162-CF1BC2BFB974}" type="sibTrans" cxnId="{AA4BC5F7-AA30-45DE-88C2-4958E90E099E}">
      <dgm:prSet/>
      <dgm:spPr/>
      <dgm:t>
        <a:bodyPr/>
        <a:lstStyle/>
        <a:p>
          <a:endParaRPr lang="zh-TW" altLang="en-US"/>
        </a:p>
      </dgm:t>
    </dgm:pt>
    <dgm:pt modelId="{4AAAB0BE-ECE9-4637-8BDB-9D2F15E1C559}">
      <dgm:prSet phldrT="[文字]" custT="1"/>
      <dgm:spPr/>
      <dgm:t>
        <a:bodyPr/>
        <a:lstStyle/>
        <a:p>
          <a:r>
            <a:rPr lang="zh-TW" altLang="en-US" sz="28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觀看者</a:t>
          </a:r>
          <a:endParaRPr lang="zh-TW" alt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A72F74D-37B8-448B-98EA-078D48279E03}" type="parTrans" cxnId="{507581FC-B022-4C44-84F1-9BD43719718A}">
      <dgm:prSet/>
      <dgm:spPr/>
      <dgm:t>
        <a:bodyPr/>
        <a:lstStyle/>
        <a:p>
          <a:endParaRPr lang="zh-TW" altLang="en-US"/>
        </a:p>
      </dgm:t>
    </dgm:pt>
    <dgm:pt modelId="{56D08171-EF88-4F95-B11F-1CCD8F44C365}" type="sibTrans" cxnId="{507581FC-B022-4C44-84F1-9BD43719718A}">
      <dgm:prSet/>
      <dgm:spPr/>
      <dgm:t>
        <a:bodyPr/>
        <a:lstStyle/>
        <a:p>
          <a:endParaRPr lang="zh-TW" altLang="en-US"/>
        </a:p>
      </dgm:t>
    </dgm:pt>
    <dgm:pt modelId="{FC536AB3-5201-4A2B-8094-5EC33DE2DD06}">
      <dgm:prSet phldrT="[文字]"/>
      <dgm:spPr/>
      <dgm:t>
        <a:bodyPr/>
        <a:lstStyle/>
        <a:p>
          <a:r>
            <a: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rPr>
            <a:t>觀看影片、瀏覽歷程紀錄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FDA1A79-AF89-4C48-952C-292AF1C64B7E}" type="parTrans" cxnId="{A4DD4368-E7C6-433B-AFDA-B006E8E5EC96}">
      <dgm:prSet/>
      <dgm:spPr/>
      <dgm:t>
        <a:bodyPr/>
        <a:lstStyle/>
        <a:p>
          <a:endParaRPr lang="zh-TW" altLang="en-US"/>
        </a:p>
      </dgm:t>
    </dgm:pt>
    <dgm:pt modelId="{2F9518B2-48D4-41F4-8376-DBBE18358FED}" type="sibTrans" cxnId="{A4DD4368-E7C6-433B-AFDA-B006E8E5EC96}">
      <dgm:prSet/>
      <dgm:spPr/>
      <dgm:t>
        <a:bodyPr/>
        <a:lstStyle/>
        <a:p>
          <a:endParaRPr lang="zh-TW" altLang="en-US"/>
        </a:p>
      </dgm:t>
    </dgm:pt>
    <dgm:pt modelId="{E6D60BA8-E88B-4245-AA53-3FA103F22F0A}" type="pres">
      <dgm:prSet presAssocID="{25628DBC-040B-4DF0-9167-2909353141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B4C68BB-18C3-4F49-90F2-1BC111599C5C}" type="pres">
      <dgm:prSet presAssocID="{4AAAB0BE-ECE9-4637-8BDB-9D2F15E1C559}" presName="boxAndChildren" presStyleCnt="0"/>
      <dgm:spPr/>
    </dgm:pt>
    <dgm:pt modelId="{986EC8FD-8287-4041-9D1F-97FB8B5BFBF7}" type="pres">
      <dgm:prSet presAssocID="{4AAAB0BE-ECE9-4637-8BDB-9D2F15E1C559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98418044-1379-4034-BB2B-00829291D6AD}" type="pres">
      <dgm:prSet presAssocID="{4AAAB0BE-ECE9-4637-8BDB-9D2F15E1C559}" presName="entireBox" presStyleLbl="node1" presStyleIdx="0" presStyleCnt="3"/>
      <dgm:spPr/>
      <dgm:t>
        <a:bodyPr/>
        <a:lstStyle/>
        <a:p>
          <a:endParaRPr lang="zh-TW" altLang="en-US"/>
        </a:p>
      </dgm:t>
    </dgm:pt>
    <dgm:pt modelId="{A20B0ACD-277D-4847-BCBA-4577E49D739F}" type="pres">
      <dgm:prSet presAssocID="{4AAAB0BE-ECE9-4637-8BDB-9D2F15E1C559}" presName="descendantBox" presStyleCnt="0"/>
      <dgm:spPr/>
    </dgm:pt>
    <dgm:pt modelId="{4EA3F75D-7CB6-4CA8-AB14-CC28AD51A716}" type="pres">
      <dgm:prSet presAssocID="{FC536AB3-5201-4A2B-8094-5EC33DE2DD0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7FFA49-DAD5-4AA9-9181-A75F4D8BCAF7}" type="pres">
      <dgm:prSet presAssocID="{BA43E402-54F4-47BF-992F-D8C3DC4C3AC6}" presName="sp" presStyleCnt="0"/>
      <dgm:spPr/>
    </dgm:pt>
    <dgm:pt modelId="{6B00ECD3-EEBA-46E4-ACF4-F38B3DB373B2}" type="pres">
      <dgm:prSet presAssocID="{43D2D44F-B3A9-47B0-9F17-AB9CF89AAE27}" presName="arrowAndChildren" presStyleCnt="0"/>
      <dgm:spPr/>
    </dgm:pt>
    <dgm:pt modelId="{A7EDEEA1-4565-43D9-81A9-319CC7088942}" type="pres">
      <dgm:prSet presAssocID="{43D2D44F-B3A9-47B0-9F17-AB9CF89AAE27}" presName="parentTextArrow" presStyleLbl="node1" presStyleIdx="0" presStyleCnt="3"/>
      <dgm:spPr/>
      <dgm:t>
        <a:bodyPr/>
        <a:lstStyle/>
        <a:p>
          <a:endParaRPr lang="zh-TW" altLang="en-US"/>
        </a:p>
      </dgm:t>
    </dgm:pt>
    <dgm:pt modelId="{A1C8E5DC-D973-4A9D-A19B-7F33AA3F1DFC}" type="pres">
      <dgm:prSet presAssocID="{43D2D44F-B3A9-47B0-9F17-AB9CF89AAE27}" presName="arrow" presStyleLbl="node1" presStyleIdx="1" presStyleCnt="3"/>
      <dgm:spPr/>
      <dgm:t>
        <a:bodyPr/>
        <a:lstStyle/>
        <a:p>
          <a:endParaRPr lang="zh-TW" altLang="en-US"/>
        </a:p>
      </dgm:t>
    </dgm:pt>
    <dgm:pt modelId="{075B57F5-796B-437E-BB3C-BF98C9464A63}" type="pres">
      <dgm:prSet presAssocID="{43D2D44F-B3A9-47B0-9F17-AB9CF89AAE27}" presName="descendantArrow" presStyleCnt="0"/>
      <dgm:spPr/>
    </dgm:pt>
    <dgm:pt modelId="{CCD7B04F-7E8C-4DDD-BCBC-146073794F30}" type="pres">
      <dgm:prSet presAssocID="{44BAB00C-2752-4ADD-A20E-682F8D6EB58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2E82EA-81E2-4344-ABAF-AD5984565213}" type="pres">
      <dgm:prSet presAssocID="{DB5E013A-24B1-4D7D-B2FC-7F74E06A32B7}" presName="sp" presStyleCnt="0"/>
      <dgm:spPr/>
    </dgm:pt>
    <dgm:pt modelId="{338B2834-B2D2-4CA5-9C6D-BD8DC998705A}" type="pres">
      <dgm:prSet presAssocID="{C6CA2CC3-E7C1-445C-87CC-293C9F5B9D49}" presName="arrowAndChildren" presStyleCnt="0"/>
      <dgm:spPr/>
    </dgm:pt>
    <dgm:pt modelId="{3850F38C-A341-4B22-A9D1-1E6FF69F8C12}" type="pres">
      <dgm:prSet presAssocID="{C6CA2CC3-E7C1-445C-87CC-293C9F5B9D49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64079A9E-1847-4FC1-A19C-21B08852C3A4}" type="pres">
      <dgm:prSet presAssocID="{C6CA2CC3-E7C1-445C-87CC-293C9F5B9D49}" presName="arrow" presStyleLbl="node1" presStyleIdx="2" presStyleCnt="3" custLinFactNeighborX="-8"/>
      <dgm:spPr/>
      <dgm:t>
        <a:bodyPr/>
        <a:lstStyle/>
        <a:p>
          <a:endParaRPr lang="zh-TW" altLang="en-US"/>
        </a:p>
      </dgm:t>
    </dgm:pt>
    <dgm:pt modelId="{AA3CF7CA-D3DA-44DC-9C83-F4ADE94FD977}" type="pres">
      <dgm:prSet presAssocID="{C6CA2CC3-E7C1-445C-87CC-293C9F5B9D49}" presName="descendantArrow" presStyleCnt="0"/>
      <dgm:spPr/>
    </dgm:pt>
    <dgm:pt modelId="{E5CEB5EB-D579-4D5A-BCC0-E13AC88FA543}" type="pres">
      <dgm:prSet presAssocID="{2741736C-FE7E-4C6F-A8E5-8B9E0B678DDE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C3EB015-D400-428F-A221-4DCF338859D0}" type="presOf" srcId="{44BAB00C-2752-4ADD-A20E-682F8D6EB584}" destId="{CCD7B04F-7E8C-4DDD-BCBC-146073794F30}" srcOrd="0" destOrd="0" presId="urn:microsoft.com/office/officeart/2005/8/layout/process4"/>
    <dgm:cxn modelId="{7B1A8CD9-4BF6-409E-B33A-089E2B822236}" type="presOf" srcId="{43D2D44F-B3A9-47B0-9F17-AB9CF89AAE27}" destId="{A7EDEEA1-4565-43D9-81A9-319CC7088942}" srcOrd="0" destOrd="0" presId="urn:microsoft.com/office/officeart/2005/8/layout/process4"/>
    <dgm:cxn modelId="{A8F1C4AD-DB76-4869-B50B-298B6BCCE01C}" type="presOf" srcId="{4AAAB0BE-ECE9-4637-8BDB-9D2F15E1C559}" destId="{986EC8FD-8287-4041-9D1F-97FB8B5BFBF7}" srcOrd="0" destOrd="0" presId="urn:microsoft.com/office/officeart/2005/8/layout/process4"/>
    <dgm:cxn modelId="{A4DD4368-E7C6-433B-AFDA-B006E8E5EC96}" srcId="{4AAAB0BE-ECE9-4637-8BDB-9D2F15E1C559}" destId="{FC536AB3-5201-4A2B-8094-5EC33DE2DD06}" srcOrd="0" destOrd="0" parTransId="{0FDA1A79-AF89-4C48-952C-292AF1C64B7E}" sibTransId="{2F9518B2-48D4-41F4-8376-DBBE18358FED}"/>
    <dgm:cxn modelId="{893A80BD-AAC9-40B6-B559-C5327A896441}" type="presOf" srcId="{C6CA2CC3-E7C1-445C-87CC-293C9F5B9D49}" destId="{3850F38C-A341-4B22-A9D1-1E6FF69F8C12}" srcOrd="0" destOrd="0" presId="urn:microsoft.com/office/officeart/2005/8/layout/process4"/>
    <dgm:cxn modelId="{F7378BC8-EAF1-4C05-A90D-E9B7095407AB}" type="presOf" srcId="{43D2D44F-B3A9-47B0-9F17-AB9CF89AAE27}" destId="{A1C8E5DC-D973-4A9D-A19B-7F33AA3F1DFC}" srcOrd="1" destOrd="0" presId="urn:microsoft.com/office/officeart/2005/8/layout/process4"/>
    <dgm:cxn modelId="{2213C182-6E3E-41F2-9526-7C693F2DBACA}" srcId="{25628DBC-040B-4DF0-9167-2909353141A6}" destId="{C6CA2CC3-E7C1-445C-87CC-293C9F5B9D49}" srcOrd="0" destOrd="0" parTransId="{990845E2-F538-4BCC-BC34-36AB921936C7}" sibTransId="{DB5E013A-24B1-4D7D-B2FC-7F74E06A32B7}"/>
    <dgm:cxn modelId="{B8B00AD0-1C9E-47E9-BE20-9E80C0684EB6}" srcId="{C6CA2CC3-E7C1-445C-87CC-293C9F5B9D49}" destId="{2741736C-FE7E-4C6F-A8E5-8B9E0B678DDE}" srcOrd="0" destOrd="0" parTransId="{16F11AB8-0BFA-4E5A-8883-6BDF996FB969}" sibTransId="{191F1AFF-C9FD-41EC-A1FF-F41C27762B28}"/>
    <dgm:cxn modelId="{DA4D49E5-2EAE-47F4-A2FA-8208E9DDEC81}" type="presOf" srcId="{FC536AB3-5201-4A2B-8094-5EC33DE2DD06}" destId="{4EA3F75D-7CB6-4CA8-AB14-CC28AD51A716}" srcOrd="0" destOrd="0" presId="urn:microsoft.com/office/officeart/2005/8/layout/process4"/>
    <dgm:cxn modelId="{2FDCB73D-2D2F-433B-92E0-1879FA5CCD86}" type="presOf" srcId="{2741736C-FE7E-4C6F-A8E5-8B9E0B678DDE}" destId="{E5CEB5EB-D579-4D5A-BCC0-E13AC88FA543}" srcOrd="0" destOrd="0" presId="urn:microsoft.com/office/officeart/2005/8/layout/process4"/>
    <dgm:cxn modelId="{CBA0EF1B-7F79-48B6-BCC8-A54652E82A5E}" type="presOf" srcId="{C6CA2CC3-E7C1-445C-87CC-293C9F5B9D49}" destId="{64079A9E-1847-4FC1-A19C-21B08852C3A4}" srcOrd="1" destOrd="0" presId="urn:microsoft.com/office/officeart/2005/8/layout/process4"/>
    <dgm:cxn modelId="{21E170DC-F98B-4CB1-8841-AB454F13C44F}" type="presOf" srcId="{25628DBC-040B-4DF0-9167-2909353141A6}" destId="{E6D60BA8-E88B-4245-AA53-3FA103F22F0A}" srcOrd="0" destOrd="0" presId="urn:microsoft.com/office/officeart/2005/8/layout/process4"/>
    <dgm:cxn modelId="{CB05D325-DDC9-4915-A24C-022914CA4F31}" srcId="{25628DBC-040B-4DF0-9167-2909353141A6}" destId="{43D2D44F-B3A9-47B0-9F17-AB9CF89AAE27}" srcOrd="1" destOrd="0" parTransId="{5245828A-1B04-44F0-9D85-1546F7F6DF1B}" sibTransId="{BA43E402-54F4-47BF-992F-D8C3DC4C3AC6}"/>
    <dgm:cxn modelId="{AEBB68C5-7C1C-44FD-8197-DECFDE97009F}" type="presOf" srcId="{4AAAB0BE-ECE9-4637-8BDB-9D2F15E1C559}" destId="{98418044-1379-4034-BB2B-00829291D6AD}" srcOrd="1" destOrd="0" presId="urn:microsoft.com/office/officeart/2005/8/layout/process4"/>
    <dgm:cxn modelId="{507581FC-B022-4C44-84F1-9BD43719718A}" srcId="{25628DBC-040B-4DF0-9167-2909353141A6}" destId="{4AAAB0BE-ECE9-4637-8BDB-9D2F15E1C559}" srcOrd="2" destOrd="0" parTransId="{0A72F74D-37B8-448B-98EA-078D48279E03}" sibTransId="{56D08171-EF88-4F95-B11F-1CCD8F44C365}"/>
    <dgm:cxn modelId="{AA4BC5F7-AA30-45DE-88C2-4958E90E099E}" srcId="{43D2D44F-B3A9-47B0-9F17-AB9CF89AAE27}" destId="{44BAB00C-2752-4ADD-A20E-682F8D6EB584}" srcOrd="0" destOrd="0" parTransId="{2A5B5067-C483-4AAB-A75E-6DB5ABECBAA3}" sibTransId="{0DDBF71D-106F-4574-A162-CF1BC2BFB974}"/>
    <dgm:cxn modelId="{4F095E99-468F-414F-A1EB-B427C7E80606}" type="presParOf" srcId="{E6D60BA8-E88B-4245-AA53-3FA103F22F0A}" destId="{0B4C68BB-18C3-4F49-90F2-1BC111599C5C}" srcOrd="0" destOrd="0" presId="urn:microsoft.com/office/officeart/2005/8/layout/process4"/>
    <dgm:cxn modelId="{4F5F0C0E-3B2F-4A5F-9F66-66A37AD0B5D5}" type="presParOf" srcId="{0B4C68BB-18C3-4F49-90F2-1BC111599C5C}" destId="{986EC8FD-8287-4041-9D1F-97FB8B5BFBF7}" srcOrd="0" destOrd="0" presId="urn:microsoft.com/office/officeart/2005/8/layout/process4"/>
    <dgm:cxn modelId="{1EDC2F75-6FDC-451B-AC49-12052F87872D}" type="presParOf" srcId="{0B4C68BB-18C3-4F49-90F2-1BC111599C5C}" destId="{98418044-1379-4034-BB2B-00829291D6AD}" srcOrd="1" destOrd="0" presId="urn:microsoft.com/office/officeart/2005/8/layout/process4"/>
    <dgm:cxn modelId="{C571E5B5-B623-493E-9C55-8AA41C87912B}" type="presParOf" srcId="{0B4C68BB-18C3-4F49-90F2-1BC111599C5C}" destId="{A20B0ACD-277D-4847-BCBA-4577E49D739F}" srcOrd="2" destOrd="0" presId="urn:microsoft.com/office/officeart/2005/8/layout/process4"/>
    <dgm:cxn modelId="{1190F382-F8DB-40F4-8454-D700A944B646}" type="presParOf" srcId="{A20B0ACD-277D-4847-BCBA-4577E49D739F}" destId="{4EA3F75D-7CB6-4CA8-AB14-CC28AD51A716}" srcOrd="0" destOrd="0" presId="urn:microsoft.com/office/officeart/2005/8/layout/process4"/>
    <dgm:cxn modelId="{B03807AA-6860-48E0-AB7E-744A7B229F92}" type="presParOf" srcId="{E6D60BA8-E88B-4245-AA53-3FA103F22F0A}" destId="{5C7FFA49-DAD5-4AA9-9181-A75F4D8BCAF7}" srcOrd="1" destOrd="0" presId="urn:microsoft.com/office/officeart/2005/8/layout/process4"/>
    <dgm:cxn modelId="{BE637B48-0927-4367-9D4F-40520FB9518C}" type="presParOf" srcId="{E6D60BA8-E88B-4245-AA53-3FA103F22F0A}" destId="{6B00ECD3-EEBA-46E4-ACF4-F38B3DB373B2}" srcOrd="2" destOrd="0" presId="urn:microsoft.com/office/officeart/2005/8/layout/process4"/>
    <dgm:cxn modelId="{A6077916-3746-4C38-A81F-068EC941D78F}" type="presParOf" srcId="{6B00ECD3-EEBA-46E4-ACF4-F38B3DB373B2}" destId="{A7EDEEA1-4565-43D9-81A9-319CC7088942}" srcOrd="0" destOrd="0" presId="urn:microsoft.com/office/officeart/2005/8/layout/process4"/>
    <dgm:cxn modelId="{971018BE-CCD0-4E7A-966E-6704308EC534}" type="presParOf" srcId="{6B00ECD3-EEBA-46E4-ACF4-F38B3DB373B2}" destId="{A1C8E5DC-D973-4A9D-A19B-7F33AA3F1DFC}" srcOrd="1" destOrd="0" presId="urn:microsoft.com/office/officeart/2005/8/layout/process4"/>
    <dgm:cxn modelId="{A48B4B95-CCD3-4E12-B7F8-B13BF4951314}" type="presParOf" srcId="{6B00ECD3-EEBA-46E4-ACF4-F38B3DB373B2}" destId="{075B57F5-796B-437E-BB3C-BF98C9464A63}" srcOrd="2" destOrd="0" presId="urn:microsoft.com/office/officeart/2005/8/layout/process4"/>
    <dgm:cxn modelId="{6CE40A2A-1E2A-4B20-A5B3-5CDF6BBAAB01}" type="presParOf" srcId="{075B57F5-796B-437E-BB3C-BF98C9464A63}" destId="{CCD7B04F-7E8C-4DDD-BCBC-146073794F30}" srcOrd="0" destOrd="0" presId="urn:microsoft.com/office/officeart/2005/8/layout/process4"/>
    <dgm:cxn modelId="{81A0AAF5-A9AB-4D7F-9A96-4931C458F369}" type="presParOf" srcId="{E6D60BA8-E88B-4245-AA53-3FA103F22F0A}" destId="{312E82EA-81E2-4344-ABAF-AD5984565213}" srcOrd="3" destOrd="0" presId="urn:microsoft.com/office/officeart/2005/8/layout/process4"/>
    <dgm:cxn modelId="{891E8B17-68C0-4817-A898-6C9B6E01EF78}" type="presParOf" srcId="{E6D60BA8-E88B-4245-AA53-3FA103F22F0A}" destId="{338B2834-B2D2-4CA5-9C6D-BD8DC998705A}" srcOrd="4" destOrd="0" presId="urn:microsoft.com/office/officeart/2005/8/layout/process4"/>
    <dgm:cxn modelId="{775EC990-19FC-4CDE-8641-8E89BE3BE159}" type="presParOf" srcId="{338B2834-B2D2-4CA5-9C6D-BD8DC998705A}" destId="{3850F38C-A341-4B22-A9D1-1E6FF69F8C12}" srcOrd="0" destOrd="0" presId="urn:microsoft.com/office/officeart/2005/8/layout/process4"/>
    <dgm:cxn modelId="{D9400E7B-9794-4601-8B68-3DB8D344EF6F}" type="presParOf" srcId="{338B2834-B2D2-4CA5-9C6D-BD8DC998705A}" destId="{64079A9E-1847-4FC1-A19C-21B08852C3A4}" srcOrd="1" destOrd="0" presId="urn:microsoft.com/office/officeart/2005/8/layout/process4"/>
    <dgm:cxn modelId="{49D53E13-3A37-4FBC-8F8D-8CD2D1F5C184}" type="presParOf" srcId="{338B2834-B2D2-4CA5-9C6D-BD8DC998705A}" destId="{AA3CF7CA-D3DA-44DC-9C83-F4ADE94FD977}" srcOrd="2" destOrd="0" presId="urn:microsoft.com/office/officeart/2005/8/layout/process4"/>
    <dgm:cxn modelId="{AC3C346F-F161-4318-B60B-019DD593301B}" type="presParOf" srcId="{AA3CF7CA-D3DA-44DC-9C83-F4ADE94FD977}" destId="{E5CEB5EB-D579-4D5A-BCC0-E13AC88FA5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18044-1379-4034-BB2B-00829291D6AD}">
      <dsp:nvSpPr>
        <dsp:cNvPr id="0" name=""/>
        <dsp:cNvSpPr/>
      </dsp:nvSpPr>
      <dsp:spPr>
        <a:xfrm>
          <a:off x="0" y="2935986"/>
          <a:ext cx="9559524" cy="963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觀看者</a:t>
          </a:r>
          <a:endParaRPr lang="zh-TW" alt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935986"/>
        <a:ext cx="9559524" cy="520374"/>
      </dsp:txXfrm>
    </dsp:sp>
    <dsp:sp modelId="{4EA3F75D-7CB6-4CA8-AB14-CC28AD51A716}">
      <dsp:nvSpPr>
        <dsp:cNvPr id="0" name=""/>
        <dsp:cNvSpPr/>
      </dsp:nvSpPr>
      <dsp:spPr>
        <a:xfrm>
          <a:off x="0" y="3437087"/>
          <a:ext cx="9559524" cy="443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觀看影片、瀏覽歷程紀錄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437087"/>
        <a:ext cx="9559524" cy="443281"/>
      </dsp:txXfrm>
    </dsp:sp>
    <dsp:sp modelId="{A1C8E5DC-D973-4A9D-A19B-7F33AA3F1DFC}">
      <dsp:nvSpPr>
        <dsp:cNvPr id="0" name=""/>
        <dsp:cNvSpPr/>
      </dsp:nvSpPr>
      <dsp:spPr>
        <a:xfrm rot="10800000">
          <a:off x="0" y="1468337"/>
          <a:ext cx="9559524" cy="148210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影片上傳者</a:t>
          </a:r>
          <a:endParaRPr lang="zh-TW" alt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10800000">
        <a:off x="0" y="1468337"/>
        <a:ext cx="9559524" cy="520218"/>
      </dsp:txXfrm>
    </dsp:sp>
    <dsp:sp modelId="{CCD7B04F-7E8C-4DDD-BCBC-146073794F30}">
      <dsp:nvSpPr>
        <dsp:cNvPr id="0" name=""/>
        <dsp:cNvSpPr/>
      </dsp:nvSpPr>
      <dsp:spPr>
        <a:xfrm>
          <a:off x="0" y="1988556"/>
          <a:ext cx="9559524" cy="4431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新增、刪除、修改影片、授權對象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988556"/>
        <a:ext cx="9559524" cy="443148"/>
      </dsp:txXfrm>
    </dsp:sp>
    <dsp:sp modelId="{64079A9E-1847-4FC1-A19C-21B08852C3A4}">
      <dsp:nvSpPr>
        <dsp:cNvPr id="0" name=""/>
        <dsp:cNvSpPr/>
      </dsp:nvSpPr>
      <dsp:spPr>
        <a:xfrm rot="10800000">
          <a:off x="0" y="689"/>
          <a:ext cx="9559524" cy="148210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管理者</a:t>
          </a:r>
          <a:endParaRPr lang="zh-TW" alt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10800000">
        <a:off x="0" y="689"/>
        <a:ext cx="9559524" cy="520218"/>
      </dsp:txXfrm>
    </dsp:sp>
    <dsp:sp modelId="{E5CEB5EB-D579-4D5A-BCC0-E13AC88FA543}">
      <dsp:nvSpPr>
        <dsp:cNvPr id="0" name=""/>
        <dsp:cNvSpPr/>
      </dsp:nvSpPr>
      <dsp:spPr>
        <a:xfrm>
          <a:off x="0" y="520907"/>
          <a:ext cx="9559524" cy="4431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新增、刪除影片上傳者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520907"/>
        <a:ext cx="9559524" cy="443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38B-8A1A-4906-9FD2-1B1D47238B7B}" type="datetimeFigureOut">
              <a:rPr lang="zh-TW" altLang="en-US" smtClean="0">
                <a:ea typeface="標楷體" panose="03000509000000000000" pitchFamily="65" charset="-120"/>
              </a:rPr>
              <a:t>2015/9/11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412F6-F400-4EF8-AA02-7104C233D498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951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E2A39-29A5-4C35-8A31-A02A09FDB7DB}" type="datetimeFigureOut">
              <a:rPr lang="en-US"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E8E0F-5BF5-4691-83CC-02256C57BB4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9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4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1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15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3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4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85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64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4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38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0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6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1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80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6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99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70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8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2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9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1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6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662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6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7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2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6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2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71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28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8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E8E0F-5BF5-4691-83CC-02256C57BB4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2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99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99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823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標楷體" panose="03000509000000000000" pitchFamily="65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606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03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18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606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3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5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30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294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48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169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38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74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711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349C5-2295-4FF1-889F-FECD6ECABBF9}" type="datetime1">
              <a:rPr lang="en-US" altLang="zh-TW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399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ea typeface="標楷體" panose="03000509000000000000" pitchFamily="65" charset="-120"/>
              </a:defRPr>
            </a:lvl1pPr>
          </a:lstStyle>
          <a:p>
            <a:fld id="{9EF349C5-2295-4FF1-889F-FECD6ECABBF9}" type="datetime1">
              <a:rPr lang="en-US" altLang="zh-TW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9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標楷體" panose="03000509000000000000" pitchFamily="65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E-Learning</a:t>
            </a:r>
            <a:r>
              <a:rPr lang="zh-TW" altLang="en-US" b="1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 教學文件</a:t>
            </a:r>
            <a:endParaRPr lang="en-US" b="1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Howard lo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觀看影片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有密碼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申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請影片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權限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觀看者介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觀看者介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603501"/>
            <a:ext cx="9598905" cy="37480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28475" y="5604577"/>
            <a:ext cx="1460157" cy="480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72595" y="6421957"/>
            <a:ext cx="24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點選可看觀看歷程記錄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6" idx="0"/>
            <a:endCxn id="7" idx="0"/>
          </p:cNvCxnSpPr>
          <p:nvPr/>
        </p:nvCxnSpPr>
        <p:spPr>
          <a:xfrm rot="16200000" flipH="1">
            <a:off x="6674337" y="5588794"/>
            <a:ext cx="817380" cy="848946"/>
          </a:xfrm>
          <a:prstGeom prst="bentConnector3">
            <a:avLst>
              <a:gd name="adj1" fmla="val -2796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37343" y="5604579"/>
            <a:ext cx="1146220" cy="48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32688" y="644771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點選可看目前被授權的影片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2" name="肘形接點 11"/>
          <p:cNvCxnSpPr>
            <a:stCxn id="10" idx="0"/>
            <a:endCxn id="11" idx="0"/>
          </p:cNvCxnSpPr>
          <p:nvPr/>
        </p:nvCxnSpPr>
        <p:spPr>
          <a:xfrm rot="16200000" flipH="1" flipV="1">
            <a:off x="4138667" y="5675928"/>
            <a:ext cx="843136" cy="700437"/>
          </a:xfrm>
          <a:prstGeom prst="bentConnector3">
            <a:avLst>
              <a:gd name="adj1" fmla="val -27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觀看影片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646" y="2897747"/>
            <a:ext cx="11089390" cy="291062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59854" y="4237149"/>
            <a:ext cx="1906073" cy="901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43189" y="316820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點選想要觀看的影片名稱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3" name="肘形接點 12"/>
          <p:cNvCxnSpPr>
            <a:stCxn id="6" idx="3"/>
            <a:endCxn id="7" idx="2"/>
          </p:cNvCxnSpPr>
          <p:nvPr/>
        </p:nvCxnSpPr>
        <p:spPr>
          <a:xfrm flipH="1" flipV="1">
            <a:off x="2405101" y="3537535"/>
            <a:ext cx="260826" cy="1150375"/>
          </a:xfrm>
          <a:prstGeom prst="bentConnector4">
            <a:avLst>
              <a:gd name="adj1" fmla="val -87645"/>
              <a:gd name="adj2" fmla="val 695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觀看影片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23" y="2469713"/>
            <a:ext cx="9046531" cy="41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觀看影片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35" y="2564863"/>
            <a:ext cx="9197930" cy="34095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88665" y="4494727"/>
            <a:ext cx="528034" cy="386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91847" y="4971245"/>
            <a:ext cx="1688765" cy="476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63649" y="2812747"/>
            <a:ext cx="176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填入影片密碼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6" idx="0"/>
            <a:endCxn id="8" idx="2"/>
          </p:cNvCxnSpPr>
          <p:nvPr/>
        </p:nvCxnSpPr>
        <p:spPr>
          <a:xfrm rot="16200000" flipV="1">
            <a:off x="3142944" y="3084988"/>
            <a:ext cx="1312648" cy="150682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526656" y="5024838"/>
            <a:ext cx="7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提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交</a:t>
            </a:r>
          </a:p>
        </p:txBody>
      </p:sp>
      <p:cxnSp>
        <p:nvCxnSpPr>
          <p:cNvPr id="13" name="肘形接點 12"/>
          <p:cNvCxnSpPr>
            <a:stCxn id="7" idx="1"/>
            <a:endCxn id="12" idx="2"/>
          </p:cNvCxnSpPr>
          <p:nvPr/>
        </p:nvCxnSpPr>
        <p:spPr>
          <a:xfrm rot="10800000" flipV="1">
            <a:off x="6884219" y="5209504"/>
            <a:ext cx="1407629" cy="184666"/>
          </a:xfrm>
          <a:prstGeom prst="bentConnector4">
            <a:avLst>
              <a:gd name="adj1" fmla="val 37299"/>
              <a:gd name="adj2" fmla="val 2528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87" y="2584913"/>
            <a:ext cx="8896953" cy="3307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觀看影片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4288665" y="4494727"/>
            <a:ext cx="528034" cy="386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3842" y="4986201"/>
            <a:ext cx="162222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67435" y="2832797"/>
            <a:ext cx="285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重新填入正確的影片密碼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6" idx="0"/>
            <a:endCxn id="8" idx="2"/>
          </p:cNvCxnSpPr>
          <p:nvPr/>
        </p:nvCxnSpPr>
        <p:spPr>
          <a:xfrm rot="16200000" flipV="1">
            <a:off x="3278538" y="3220582"/>
            <a:ext cx="1292598" cy="125569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526656" y="5024838"/>
            <a:ext cx="7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提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交</a:t>
            </a:r>
          </a:p>
        </p:txBody>
      </p:sp>
      <p:cxnSp>
        <p:nvCxnSpPr>
          <p:cNvPr id="13" name="肘形接點 12"/>
          <p:cNvCxnSpPr>
            <a:stCxn id="7" idx="1"/>
            <a:endCxn id="12" idx="2"/>
          </p:cNvCxnSpPr>
          <p:nvPr/>
        </p:nvCxnSpPr>
        <p:spPr>
          <a:xfrm rot="10800000" flipV="1">
            <a:off x="6884218" y="5170866"/>
            <a:ext cx="1319624" cy="223303"/>
          </a:xfrm>
          <a:prstGeom prst="bentConnector4">
            <a:avLst>
              <a:gd name="adj1" fmla="val 36452"/>
              <a:gd name="adj2" fmla="val 20237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觀看影片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密碼正確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127" y="2417719"/>
            <a:ext cx="8761413" cy="40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14" y="2712207"/>
            <a:ext cx="9391114" cy="32378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62163" y="5434885"/>
            <a:ext cx="1635617" cy="515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66716" y="62720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點選觀看歷程記錄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6" idx="2"/>
            <a:endCxn id="7" idx="1"/>
          </p:cNvCxnSpPr>
          <p:nvPr/>
        </p:nvCxnSpPr>
        <p:spPr>
          <a:xfrm rot="16200000" flipH="1">
            <a:off x="7020025" y="6109986"/>
            <a:ext cx="506639" cy="18674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892934"/>
            <a:ext cx="9624663" cy="29553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4954" y="4018208"/>
            <a:ext cx="9573147" cy="257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195516" y="244570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即有最新的瀏覽歷程紀錄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2" name="肘形接點 11"/>
          <p:cNvCxnSpPr>
            <a:stCxn id="3" idx="3"/>
            <a:endCxn id="10" idx="2"/>
          </p:cNvCxnSpPr>
          <p:nvPr/>
        </p:nvCxnSpPr>
        <p:spPr>
          <a:xfrm flipH="1" flipV="1">
            <a:off x="10557428" y="2815036"/>
            <a:ext cx="170673" cy="1331961"/>
          </a:xfrm>
          <a:prstGeom prst="bentConnector4">
            <a:avLst>
              <a:gd name="adj1" fmla="val -133940"/>
              <a:gd name="adj2" fmla="val 548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679081"/>
            <a:ext cx="10035785" cy="38745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63651" y="4108361"/>
            <a:ext cx="2099256" cy="1893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8159" y="2224142"/>
            <a:ext cx="7119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選取想要觀看的影片名稱，</a:t>
            </a:r>
            <a:endParaRPr lang="en-US" altLang="zh-TW" b="1" dirty="0" smtClean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如果有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觀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看權限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被授權，且在時間區段內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，就直接觀看影片。</a:t>
            </a:r>
            <a:endParaRPr lang="en-US" altLang="zh-TW" b="1" dirty="0" smtClean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若無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沒被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授權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，或不在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時間區段內</a:t>
            </a:r>
            <a:r>
              <a:rPr lang="en-US" altLang="zh-TW" b="1" dirty="0">
                <a:solidFill>
                  <a:srgbClr val="FF0000"/>
                </a:solidFill>
                <a:ea typeface="標楷體" panose="03000509000000000000" pitchFamily="65" charset="-120"/>
              </a:rPr>
              <a:t>)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，則移至申請影片權限的頁面。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2" name="肘形接點 11"/>
          <p:cNvCxnSpPr>
            <a:stCxn id="7" idx="1"/>
            <a:endCxn id="8" idx="1"/>
          </p:cNvCxnSpPr>
          <p:nvPr/>
        </p:nvCxnSpPr>
        <p:spPr>
          <a:xfrm rot="10800000">
            <a:off x="1528159" y="2685808"/>
            <a:ext cx="635492" cy="2369151"/>
          </a:xfrm>
          <a:prstGeom prst="bentConnector3">
            <a:avLst>
              <a:gd name="adj1" fmla="val 13597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7" y="2498501"/>
            <a:ext cx="10237701" cy="3850784"/>
          </a:xfrm>
        </p:spPr>
        <p:txBody>
          <a:bodyPr>
            <a:noAutofit/>
          </a:bodyPr>
          <a:lstStyle/>
          <a:p>
            <a:pPr marL="360000">
              <a:spcBef>
                <a:spcPts val="600"/>
              </a:spcBef>
            </a:pP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系統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簡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介</a:t>
            </a: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360000">
              <a:spcBef>
                <a:spcPts val="600"/>
              </a:spcBef>
            </a:pP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首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頁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簡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介</a:t>
            </a: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360000">
              <a:spcBef>
                <a:spcPts val="600"/>
              </a:spcBef>
            </a:pPr>
            <a:r>
              <a:rPr lang="zh-TW" altLang="en-US" sz="2000" dirty="0">
                <a:latin typeface="Calibri" panose="020F0502020204030204" pitchFamily="34" charset="0"/>
              </a:rPr>
              <a:t>觀看者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marL="760050" lvl="1">
              <a:spcBef>
                <a:spcPts val="600"/>
              </a:spcBef>
            </a:pPr>
            <a:r>
              <a:rPr lang="zh-TW" altLang="en-US" dirty="0">
                <a:latin typeface="Calibri" panose="020F0502020204030204" pitchFamily="34" charset="0"/>
              </a:rPr>
              <a:t>觀看影片</a:t>
            </a:r>
            <a:endParaRPr lang="en-US" altLang="zh-TW" dirty="0">
              <a:latin typeface="Calibri" panose="020F0502020204030204" pitchFamily="34" charset="0"/>
            </a:endParaRPr>
          </a:p>
          <a:p>
            <a:pPr marL="760050" lvl="1">
              <a:spcBef>
                <a:spcPts val="600"/>
              </a:spcBef>
            </a:pPr>
            <a:r>
              <a:rPr lang="zh-TW" altLang="en-US" dirty="0">
                <a:latin typeface="Calibri" panose="020F0502020204030204" pitchFamily="34" charset="0"/>
              </a:rPr>
              <a:t>瀏覽觀看歷程記錄</a:t>
            </a:r>
            <a:endParaRPr lang="en-US" altLang="zh-TW" dirty="0">
              <a:latin typeface="Calibri" panose="020F0502020204030204" pitchFamily="34" charset="0"/>
            </a:endParaRPr>
          </a:p>
          <a:p>
            <a:pPr marL="360000">
              <a:spcBef>
                <a:spcPts val="600"/>
              </a:spcBef>
            </a:pPr>
            <a:r>
              <a:rPr lang="zh-TW" altLang="en-US" sz="2000" dirty="0">
                <a:latin typeface="Calibri" panose="020F0502020204030204" pitchFamily="34" charset="0"/>
              </a:rPr>
              <a:t>申請影片</a:t>
            </a:r>
            <a:r>
              <a:rPr lang="zh-TW" altLang="en-US" sz="2000">
                <a:latin typeface="Calibri" panose="020F0502020204030204" pitchFamily="34" charset="0"/>
              </a:rPr>
              <a:t>頁</a:t>
            </a:r>
            <a:r>
              <a:rPr lang="zh-TW" altLang="en-US" sz="2000" smtClean="0">
                <a:latin typeface="Calibri" panose="020F0502020204030204" pitchFamily="34" charset="0"/>
              </a:rPr>
              <a:t>面</a:t>
            </a: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360000">
              <a:spcBef>
                <a:spcPts val="600"/>
              </a:spcBef>
            </a:pP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上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傳者</a:t>
            </a: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760050" lvl="1">
              <a:spcBef>
                <a:spcPts val="600"/>
              </a:spcBef>
            </a:pP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上傳影片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760050" lvl="1">
              <a:spcBef>
                <a:spcPts val="600"/>
              </a:spcBef>
            </a:pP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修改影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片</a:t>
            </a: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360000">
              <a:spcBef>
                <a:spcPts val="600"/>
              </a:spcBef>
            </a:pPr>
            <a:r>
              <a:rPr lang="zh-TW" altLang="en-US" sz="2000" dirty="0" smtClean="0">
                <a:latin typeface="Calibri" panose="020F0502020204030204" pitchFamily="34" charset="0"/>
              </a:rPr>
              <a:t>管</a:t>
            </a:r>
            <a:r>
              <a:rPr lang="zh-TW" altLang="en-US" sz="2000" dirty="0">
                <a:latin typeface="Calibri" panose="020F0502020204030204" pitchFamily="34" charset="0"/>
              </a:rPr>
              <a:t>理員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pPr marL="360000">
              <a:spcBef>
                <a:spcPts val="600"/>
              </a:spcBef>
            </a:pP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360000">
              <a:spcBef>
                <a:spcPts val="600"/>
              </a:spcBef>
            </a:pP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619369"/>
            <a:ext cx="10237429" cy="34151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25565" y="4778062"/>
            <a:ext cx="1496205" cy="476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7983" y="53704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申請影片觀看權限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1" name="肘形接點 10"/>
          <p:cNvCxnSpPr>
            <a:stCxn id="4" idx="2"/>
            <a:endCxn id="9" idx="1"/>
          </p:cNvCxnSpPr>
          <p:nvPr/>
        </p:nvCxnSpPr>
        <p:spPr>
          <a:xfrm rot="16200000" flipH="1">
            <a:off x="6645537" y="4882710"/>
            <a:ext cx="300577" cy="10443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28" y="2459305"/>
            <a:ext cx="9331212" cy="423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限通知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64" y="2318668"/>
            <a:ext cx="8444176" cy="40895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82592" y="3915177"/>
            <a:ext cx="798490" cy="231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15178" y="37776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影片擁有者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6" idx="0"/>
            <a:endCxn id="7" idx="1"/>
          </p:cNvCxnSpPr>
          <p:nvPr/>
        </p:nvCxnSpPr>
        <p:spPr>
          <a:xfrm rot="16200000" flipH="1">
            <a:off x="3324930" y="3372084"/>
            <a:ext cx="47154" cy="1133341"/>
          </a:xfrm>
          <a:prstGeom prst="bentConnector4">
            <a:avLst>
              <a:gd name="adj1" fmla="val -484795"/>
              <a:gd name="adj2" fmla="val 676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52423" y="4284508"/>
            <a:ext cx="1122607" cy="223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5009" y="4152048"/>
            <a:ext cx="18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被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申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請的影片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3" name="肘形接點 12"/>
          <p:cNvCxnSpPr>
            <a:stCxn id="11" idx="3"/>
            <a:endCxn id="12" idx="1"/>
          </p:cNvCxnSpPr>
          <p:nvPr/>
        </p:nvCxnSpPr>
        <p:spPr>
          <a:xfrm flipV="1">
            <a:off x="4675030" y="4336714"/>
            <a:ext cx="409979" cy="5944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05316" y="4826522"/>
            <a:ext cx="965917" cy="231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54006" y="47577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直連修改影片頁面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7" name="肘形接點 16"/>
          <p:cNvCxnSpPr>
            <a:stCxn id="15" idx="2"/>
            <a:endCxn id="16" idx="1"/>
          </p:cNvCxnSpPr>
          <p:nvPr/>
        </p:nvCxnSpPr>
        <p:spPr>
          <a:xfrm rot="5400000" flipH="1" flipV="1">
            <a:off x="3963185" y="3767521"/>
            <a:ext cx="115910" cy="2465731"/>
          </a:xfrm>
          <a:prstGeom prst="bentConnector4">
            <a:avLst>
              <a:gd name="adj1" fmla="val -197222"/>
              <a:gd name="adj2" fmla="val 597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50772" y="4469173"/>
            <a:ext cx="1401651" cy="223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27784" y="3962330"/>
            <a:ext cx="235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申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請權限者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23" name="肘形接點 22"/>
          <p:cNvCxnSpPr>
            <a:stCxn id="21" idx="1"/>
            <a:endCxn id="22" idx="1"/>
          </p:cNvCxnSpPr>
          <p:nvPr/>
        </p:nvCxnSpPr>
        <p:spPr>
          <a:xfrm rot="10800000">
            <a:off x="327784" y="4146997"/>
            <a:ext cx="1822988" cy="433829"/>
          </a:xfrm>
          <a:prstGeom prst="bentConnector3">
            <a:avLst>
              <a:gd name="adj1" fmla="val 1125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傳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影片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僅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上傳影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片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指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定觀看者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修改影片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修改名稱、密碼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重新指定觀看者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傳者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63" y="2606400"/>
            <a:ext cx="9746488" cy="382015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537346" y="5704267"/>
            <a:ext cx="1249250" cy="476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7948" y="3220716"/>
            <a:ext cx="300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新增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/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修改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/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刪除影片選項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7" idx="0"/>
            <a:endCxn id="8" idx="2"/>
          </p:cNvCxnSpPr>
          <p:nvPr/>
        </p:nvCxnSpPr>
        <p:spPr>
          <a:xfrm rot="16200000" flipV="1">
            <a:off x="2468224" y="4010519"/>
            <a:ext cx="2114219" cy="127327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91167" y="5720904"/>
            <a:ext cx="3309870" cy="476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53917" y="4215317"/>
            <a:ext cx="201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與觀看者權限相同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1" name="肘形接點 10"/>
          <p:cNvCxnSpPr>
            <a:stCxn id="6" idx="0"/>
            <a:endCxn id="10" idx="2"/>
          </p:cNvCxnSpPr>
          <p:nvPr/>
        </p:nvCxnSpPr>
        <p:spPr>
          <a:xfrm rot="5400000" flipH="1" flipV="1">
            <a:off x="6786332" y="4544420"/>
            <a:ext cx="1136255" cy="121671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上傳影片步驟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60544"/>
            <a:ext cx="9933756" cy="37424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74113" y="3621220"/>
            <a:ext cx="412124" cy="257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18630" y="2560544"/>
            <a:ext cx="119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新增影片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1" name="肘形接點 10"/>
          <p:cNvCxnSpPr>
            <a:stCxn id="9" idx="0"/>
            <a:endCxn id="10" idx="2"/>
          </p:cNvCxnSpPr>
          <p:nvPr/>
        </p:nvCxnSpPr>
        <p:spPr>
          <a:xfrm rot="16200000" flipV="1">
            <a:off x="9703165" y="2544210"/>
            <a:ext cx="691344" cy="146267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上傳影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28" y="2314693"/>
            <a:ext cx="9289812" cy="370510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592840" y="3035630"/>
            <a:ext cx="2537503" cy="579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7086" y="4515633"/>
            <a:ext cx="6542982" cy="565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7086" y="3813512"/>
            <a:ext cx="6053584" cy="496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7086" y="5315619"/>
            <a:ext cx="6542982" cy="579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3" name="肘形接點 12"/>
          <p:cNvCxnSpPr>
            <a:stCxn id="6" idx="0"/>
            <a:endCxn id="14" idx="1"/>
          </p:cNvCxnSpPr>
          <p:nvPr/>
        </p:nvCxnSpPr>
        <p:spPr>
          <a:xfrm rot="5400000" flipH="1" flipV="1">
            <a:off x="5799516" y="1568090"/>
            <a:ext cx="529616" cy="240546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267056" y="2321348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1.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填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入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影片名稱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自由命名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)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5" name="肘形接點 14"/>
          <p:cNvCxnSpPr>
            <a:stCxn id="8" idx="3"/>
            <a:endCxn id="16" idx="2"/>
          </p:cNvCxnSpPr>
          <p:nvPr/>
        </p:nvCxnSpPr>
        <p:spPr>
          <a:xfrm flipH="1" flipV="1">
            <a:off x="9637369" y="3487770"/>
            <a:ext cx="73301" cy="574089"/>
          </a:xfrm>
          <a:prstGeom prst="bentConnector4">
            <a:avLst>
              <a:gd name="adj1" fmla="val -311865"/>
              <a:gd name="adj2" fmla="val 7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997062" y="3118438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.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選取上傳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檔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案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檔名請勿含有特殊字元，如，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’\’)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7" name="肘形接點 16"/>
          <p:cNvCxnSpPr>
            <a:stCxn id="7" idx="3"/>
            <a:endCxn id="18" idx="2"/>
          </p:cNvCxnSpPr>
          <p:nvPr/>
        </p:nvCxnSpPr>
        <p:spPr>
          <a:xfrm flipV="1">
            <a:off x="10200068" y="4351912"/>
            <a:ext cx="782583" cy="44641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980613" y="398258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3.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填入密碼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選填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)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11" idx="2"/>
            <a:endCxn id="22" idx="1"/>
          </p:cNvCxnSpPr>
          <p:nvPr/>
        </p:nvCxnSpPr>
        <p:spPr>
          <a:xfrm rot="16200000" flipH="1">
            <a:off x="7041379" y="5782366"/>
            <a:ext cx="413439" cy="63904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67619" y="6123941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0.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自動填入上傳者名字。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7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僅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上傳影片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77" y="2457291"/>
            <a:ext cx="5830910" cy="42036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23527" y="6166009"/>
            <a:ext cx="811369" cy="376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24" name="肘形接點 23"/>
          <p:cNvCxnSpPr>
            <a:stCxn id="9" idx="1"/>
            <a:endCxn id="25" idx="3"/>
          </p:cNvCxnSpPr>
          <p:nvPr/>
        </p:nvCxnSpPr>
        <p:spPr>
          <a:xfrm rot="10800000" flipV="1">
            <a:off x="6005697" y="6354238"/>
            <a:ext cx="317831" cy="9872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639616" y="626829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傳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影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片</a:t>
            </a:r>
          </a:p>
        </p:txBody>
      </p:sp>
    </p:spTree>
    <p:extLst>
      <p:ext uri="{BB962C8B-B14F-4D97-AF65-F5344CB8AC3E}">
        <p14:creationId xmlns:p14="http://schemas.microsoft.com/office/powerpoint/2010/main" val="339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圖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350" y="2332547"/>
            <a:ext cx="5433522" cy="4473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上傳影片並指定觀看對象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4614170" y="3099925"/>
            <a:ext cx="1503295" cy="1352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8" name="肘形接點 7"/>
          <p:cNvCxnSpPr>
            <a:stCxn id="6" idx="1"/>
            <a:endCxn id="21" idx="3"/>
          </p:cNvCxnSpPr>
          <p:nvPr/>
        </p:nvCxnSpPr>
        <p:spPr>
          <a:xfrm rot="10800000" flipV="1">
            <a:off x="3683358" y="3776171"/>
            <a:ext cx="930812" cy="41559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0" y="3730098"/>
            <a:ext cx="368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特定授權對象，可用搜尋功能或手動查找。找到想要的授權對象點擊兩下，就會到右邊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selected.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44289" y="3350374"/>
            <a:ext cx="1266693" cy="210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29" name="肘形接點 28"/>
          <p:cNvCxnSpPr>
            <a:stCxn id="28" idx="3"/>
            <a:endCxn id="30" idx="1"/>
          </p:cNvCxnSpPr>
          <p:nvPr/>
        </p:nvCxnSpPr>
        <p:spPr>
          <a:xfrm flipV="1">
            <a:off x="7810982" y="3167996"/>
            <a:ext cx="1654989" cy="2874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465971" y="2983330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2.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選取成功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14170" y="2901322"/>
            <a:ext cx="959120" cy="206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42" name="肘形接點 41"/>
          <p:cNvCxnSpPr>
            <a:stCxn id="41" idx="3"/>
            <a:endCxn id="43" idx="1"/>
          </p:cNvCxnSpPr>
          <p:nvPr/>
        </p:nvCxnSpPr>
        <p:spPr>
          <a:xfrm flipV="1">
            <a:off x="5573290" y="2628950"/>
            <a:ext cx="1157797" cy="37581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731087" y="2444284"/>
            <a:ext cx="46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0. 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授權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全部人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若點選此步驟，可跳過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 &amp; 2)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14170" y="4904792"/>
            <a:ext cx="3834371" cy="913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53" name="肘形接點 52"/>
          <p:cNvCxnSpPr>
            <a:stCxn id="49" idx="3"/>
            <a:endCxn id="54" idx="1"/>
          </p:cNvCxnSpPr>
          <p:nvPr/>
        </p:nvCxnSpPr>
        <p:spPr>
          <a:xfrm flipV="1">
            <a:off x="8448541" y="4559015"/>
            <a:ext cx="914400" cy="80251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9362941" y="4097350"/>
            <a:ext cx="276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3.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設定開始日期與結束日期，若沒有要設定，則將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checkbox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勾選起來。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81616" y="6002365"/>
            <a:ext cx="1870699" cy="20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65" name="肘形接點 64"/>
          <p:cNvCxnSpPr>
            <a:stCxn id="64" idx="3"/>
            <a:endCxn id="66" idx="1"/>
          </p:cNvCxnSpPr>
          <p:nvPr/>
        </p:nvCxnSpPr>
        <p:spPr>
          <a:xfrm flipV="1">
            <a:off x="6452315" y="6002928"/>
            <a:ext cx="3013656" cy="1015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9465971" y="5818262"/>
            <a:ext cx="219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標楷體" panose="03000509000000000000" pitchFamily="65" charset="-120"/>
              </a:rPr>
              <a:t>4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選取特定時段。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327629" y="6379511"/>
            <a:ext cx="665600" cy="345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71" name="肘形接點 70"/>
          <p:cNvCxnSpPr>
            <a:stCxn id="70" idx="1"/>
            <a:endCxn id="72" idx="3"/>
          </p:cNvCxnSpPr>
          <p:nvPr/>
        </p:nvCxnSpPr>
        <p:spPr>
          <a:xfrm rot="10800000">
            <a:off x="2729403" y="6464029"/>
            <a:ext cx="3598226" cy="8810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1" y="6140862"/>
            <a:ext cx="272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5.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上傳影片，並指定授權對象和時間。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2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86" y="2378655"/>
            <a:ext cx="8181039" cy="379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系統自動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發通知信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434107" y="4268596"/>
            <a:ext cx="785611" cy="205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6" name="肘形接點 5"/>
          <p:cNvCxnSpPr>
            <a:stCxn id="3" idx="0"/>
            <a:endCxn id="7" idx="1"/>
          </p:cNvCxnSpPr>
          <p:nvPr/>
        </p:nvCxnSpPr>
        <p:spPr>
          <a:xfrm rot="16200000" flipV="1">
            <a:off x="1457963" y="2899645"/>
            <a:ext cx="280050" cy="2457851"/>
          </a:xfrm>
          <a:prstGeom prst="bentConnector4">
            <a:avLst>
              <a:gd name="adj1" fmla="val 17030"/>
              <a:gd name="adj2" fmla="val 10930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69062" y="3803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影片授權者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62197" y="4268595"/>
            <a:ext cx="785611" cy="187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31" name="肘形接點 30"/>
          <p:cNvCxnSpPr>
            <a:stCxn id="30" idx="0"/>
            <a:endCxn id="32" idx="1"/>
          </p:cNvCxnSpPr>
          <p:nvPr/>
        </p:nvCxnSpPr>
        <p:spPr>
          <a:xfrm rot="5400000" flipH="1" flipV="1">
            <a:off x="5540737" y="3782991"/>
            <a:ext cx="99870" cy="87133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026341" y="3984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被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授權影片名稱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89930" y="3896860"/>
            <a:ext cx="785611" cy="205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35" name="肘形接點 34"/>
          <p:cNvCxnSpPr>
            <a:stCxn id="34" idx="0"/>
            <a:endCxn id="36" idx="1"/>
          </p:cNvCxnSpPr>
          <p:nvPr/>
        </p:nvCxnSpPr>
        <p:spPr>
          <a:xfrm rot="5400000" flipH="1" flipV="1">
            <a:off x="3102269" y="3182955"/>
            <a:ext cx="194373" cy="123343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816174" y="35178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被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授權者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90296" y="4473992"/>
            <a:ext cx="3364706" cy="371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39" name="肘形接點 38"/>
          <p:cNvCxnSpPr>
            <a:stCxn id="38" idx="3"/>
            <a:endCxn id="40" idx="1"/>
          </p:cNvCxnSpPr>
          <p:nvPr/>
        </p:nvCxnSpPr>
        <p:spPr>
          <a:xfrm>
            <a:off x="5155002" y="4659859"/>
            <a:ext cx="1475362" cy="52910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630364" y="5004295"/>
            <a:ext cx="18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被授權時間區段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72243" y="4868042"/>
            <a:ext cx="1054671" cy="197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49" name="肘形接點 48"/>
          <p:cNvCxnSpPr>
            <a:stCxn id="48" idx="2"/>
            <a:endCxn id="50" idx="1"/>
          </p:cNvCxnSpPr>
          <p:nvPr/>
        </p:nvCxnSpPr>
        <p:spPr>
          <a:xfrm rot="16200000" flipH="1">
            <a:off x="2825238" y="4540093"/>
            <a:ext cx="219065" cy="127038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569962" y="5100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直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連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觀看頁面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2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簡介</a:t>
            </a:r>
            <a:endParaRPr 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E-Learning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系統為一個觀看影片的網站，此網站主要的功能有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觀看影片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瀏覽歷程紀錄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申請影片觀看權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上傳影片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修改影片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刪除影片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指定觀看者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刪除觀看者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新增上傳者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刪除上傳者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自動寄信通知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等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登入系統時，首頁會隨著影片的觀看紀錄，即時更新出最新的資料，如，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最新上傳影片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最新熱門影片</a:t>
            </a:r>
            <a:r>
              <a:rPr lang="zh-TW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最新點擊影片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。提供給登入的使用者來做為觀看影片的參考依據。</a:t>
            </a:r>
          </a:p>
        </p:txBody>
      </p:sp>
    </p:spTree>
    <p:extLst>
      <p:ext uri="{BB962C8B-B14F-4D97-AF65-F5344CB8AC3E}">
        <p14:creationId xmlns:p14="http://schemas.microsoft.com/office/powerpoint/2010/main" val="42015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上傳影片並指定觀看對象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8" y="2513348"/>
            <a:ext cx="10383189" cy="4010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7278" y="5357611"/>
            <a:ext cx="10383189" cy="51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3" idx="3"/>
            <a:endCxn id="11" idx="1"/>
          </p:cNvCxnSpPr>
          <p:nvPr/>
        </p:nvCxnSpPr>
        <p:spPr>
          <a:xfrm flipH="1">
            <a:off x="7173531" y="5615189"/>
            <a:ext cx="4136936" cy="1049576"/>
          </a:xfrm>
          <a:prstGeom prst="bentConnector5">
            <a:avLst>
              <a:gd name="adj1" fmla="val -5526"/>
              <a:gd name="adj2" fmla="val 53473"/>
              <a:gd name="adj3" fmla="val 1055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73531" y="64800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新增影片資料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檢視授權對象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8" y="2513348"/>
            <a:ext cx="10383189" cy="4010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7279" y="5357611"/>
            <a:ext cx="3284114" cy="51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3" idx="1"/>
            <a:endCxn id="11" idx="1"/>
          </p:cNvCxnSpPr>
          <p:nvPr/>
        </p:nvCxnSpPr>
        <p:spPr>
          <a:xfrm rot="10800000" flipH="1" flipV="1">
            <a:off x="927279" y="5615188"/>
            <a:ext cx="2685726" cy="1093353"/>
          </a:xfrm>
          <a:prstGeom prst="bentConnector3">
            <a:avLst>
              <a:gd name="adj1" fmla="val -85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613005" y="6523876"/>
            <a:ext cx="250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點選檢視影片授權對象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8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檢視授權對象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2592319"/>
            <a:ext cx="10246167" cy="36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授權對象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2592319"/>
            <a:ext cx="10246167" cy="36796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800823" y="4507606"/>
            <a:ext cx="425002" cy="257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2" name="肘形接點 11"/>
          <p:cNvCxnSpPr>
            <a:stCxn id="4" idx="3"/>
            <a:endCxn id="13" idx="2"/>
          </p:cNvCxnSpPr>
          <p:nvPr/>
        </p:nvCxnSpPr>
        <p:spPr>
          <a:xfrm flipH="1" flipV="1">
            <a:off x="8741582" y="3365297"/>
            <a:ext cx="1484243" cy="1271098"/>
          </a:xfrm>
          <a:prstGeom prst="bentConnector4">
            <a:avLst>
              <a:gd name="adj1" fmla="val -15402"/>
              <a:gd name="adj2" fmla="val 55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571757" y="299596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在授權時間結束前，都可以刪除授權對象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修改影片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34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8" y="2513348"/>
            <a:ext cx="10383189" cy="40105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882648" y="5370490"/>
            <a:ext cx="308091" cy="206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923939" y="26035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修改影片相關資料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2" name="肘形接點 11"/>
          <p:cNvCxnSpPr>
            <a:stCxn id="9" idx="1"/>
            <a:endCxn id="10" idx="2"/>
          </p:cNvCxnSpPr>
          <p:nvPr/>
        </p:nvCxnSpPr>
        <p:spPr>
          <a:xfrm rot="10800000">
            <a:off x="9939602" y="2972833"/>
            <a:ext cx="943046" cy="25006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40845"/>
            <a:ext cx="9090610" cy="2906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修改影片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必填欄位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35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536425" y="3271234"/>
            <a:ext cx="6464829" cy="579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606149" y="2192128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修改名稱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可不更動，但為必填欄位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)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7" idx="3"/>
            <a:endCxn id="8" idx="2"/>
          </p:cNvCxnSpPr>
          <p:nvPr/>
        </p:nvCxnSpPr>
        <p:spPr>
          <a:xfrm flipH="1" flipV="1">
            <a:off x="9646933" y="2561460"/>
            <a:ext cx="354321" cy="999549"/>
          </a:xfrm>
          <a:prstGeom prst="bentConnector4">
            <a:avLst>
              <a:gd name="adj1" fmla="val -64518"/>
              <a:gd name="adj2" fmla="val 644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36425" y="3973197"/>
            <a:ext cx="6464829" cy="579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45564" y="366611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2.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確認上傳者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4" name="肘形接點 13"/>
          <p:cNvCxnSpPr>
            <a:stCxn id="12" idx="3"/>
            <a:endCxn id="13" idx="2"/>
          </p:cNvCxnSpPr>
          <p:nvPr/>
        </p:nvCxnSpPr>
        <p:spPr>
          <a:xfrm flipV="1">
            <a:off x="10001254" y="4035449"/>
            <a:ext cx="1042766" cy="22752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60616" y="4738236"/>
            <a:ext cx="6464829" cy="579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58329" y="5439129"/>
            <a:ext cx="7829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3.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修改密碼，有三個選擇，維持原先設定、更改原先密碼、更改為無密碼：</a:t>
            </a:r>
            <a:endParaRPr lang="en-US" altLang="zh-TW" b="1" dirty="0" smtClean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(1).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維持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原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先設定：維持空白即可。</a:t>
            </a:r>
            <a:endParaRPr lang="en-US" altLang="zh-TW" b="1" dirty="0" smtClean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(2).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更改原先密碼：在空格內填入自己想要的密碼即可。</a:t>
            </a:r>
            <a:endParaRPr lang="en-US" altLang="zh-TW" b="1" dirty="0" smtClean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(3).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更改為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無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密碼：點選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checkbox.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18" idx="3"/>
            <a:endCxn id="19" idx="2"/>
          </p:cNvCxnSpPr>
          <p:nvPr/>
        </p:nvCxnSpPr>
        <p:spPr>
          <a:xfrm flipH="1">
            <a:off x="7773023" y="5028011"/>
            <a:ext cx="2252422" cy="1611447"/>
          </a:xfrm>
          <a:prstGeom prst="bentConnector4">
            <a:avLst>
              <a:gd name="adj1" fmla="val -83948"/>
              <a:gd name="adj2" fmla="val 1141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單純修改影片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36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01" y="2397416"/>
            <a:ext cx="5395913" cy="41985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33375" y="6168981"/>
            <a:ext cx="695459" cy="347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" idx="2"/>
            <a:endCxn id="11" idx="1"/>
          </p:cNvCxnSpPr>
          <p:nvPr/>
        </p:nvCxnSpPr>
        <p:spPr>
          <a:xfrm rot="5400000" flipH="1" flipV="1">
            <a:off x="7287261" y="5278158"/>
            <a:ext cx="532395" cy="1944709"/>
          </a:xfrm>
          <a:prstGeom prst="bentConnector4">
            <a:avLst>
              <a:gd name="adj1" fmla="val -42938"/>
              <a:gd name="adj2" fmla="val 589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525814" y="57996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修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改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影片設定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88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修改影片授權對象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37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9" y="2455765"/>
            <a:ext cx="5428378" cy="40174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27436" y="2744521"/>
            <a:ext cx="1503295" cy="1352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9" idx="1"/>
            <a:endCxn id="11" idx="3"/>
          </p:cNvCxnSpPr>
          <p:nvPr/>
        </p:nvCxnSpPr>
        <p:spPr>
          <a:xfrm rot="10800000" flipV="1">
            <a:off x="3796624" y="3420767"/>
            <a:ext cx="930812" cy="41559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13266" y="3374694"/>
            <a:ext cx="368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特定授權對象，可用搜尋功能或手動查找。找到想要的授權對象點擊兩下，就會到右邊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selected.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57555" y="2994970"/>
            <a:ext cx="1266693" cy="210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3" name="肘形接點 12"/>
          <p:cNvCxnSpPr>
            <a:stCxn id="12" idx="3"/>
            <a:endCxn id="14" idx="1"/>
          </p:cNvCxnSpPr>
          <p:nvPr/>
        </p:nvCxnSpPr>
        <p:spPr>
          <a:xfrm flipV="1">
            <a:off x="7924248" y="2812592"/>
            <a:ext cx="1654989" cy="2874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579237" y="2627926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2.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選取成功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27436" y="2545918"/>
            <a:ext cx="959120" cy="206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6" name="肘形接點 15"/>
          <p:cNvCxnSpPr>
            <a:stCxn id="15" idx="3"/>
            <a:endCxn id="17" idx="1"/>
          </p:cNvCxnSpPr>
          <p:nvPr/>
        </p:nvCxnSpPr>
        <p:spPr>
          <a:xfrm flipV="1">
            <a:off x="5686556" y="2273546"/>
            <a:ext cx="1157797" cy="37581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844353" y="2088880"/>
            <a:ext cx="46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0. 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授權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全部人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若點選此步驟，可跳過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 &amp; 2)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436" y="4549388"/>
            <a:ext cx="3834371" cy="913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9" name="肘形接點 18"/>
          <p:cNvCxnSpPr>
            <a:stCxn id="18" idx="3"/>
            <a:endCxn id="20" idx="1"/>
          </p:cNvCxnSpPr>
          <p:nvPr/>
        </p:nvCxnSpPr>
        <p:spPr>
          <a:xfrm flipV="1">
            <a:off x="8561807" y="4203611"/>
            <a:ext cx="914400" cy="80251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476207" y="3741946"/>
            <a:ext cx="276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3.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設定開始日期與結束日期，若沒有要設定，則將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checkbox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勾選起來。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27436" y="5683963"/>
            <a:ext cx="1870699" cy="20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22" name="肘形接點 21"/>
          <p:cNvCxnSpPr>
            <a:stCxn id="21" idx="3"/>
            <a:endCxn id="23" idx="1"/>
          </p:cNvCxnSpPr>
          <p:nvPr/>
        </p:nvCxnSpPr>
        <p:spPr>
          <a:xfrm flipV="1">
            <a:off x="6598135" y="5647524"/>
            <a:ext cx="2981102" cy="1385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9579237" y="5462858"/>
            <a:ext cx="219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標楷體" panose="03000509000000000000" pitchFamily="65" charset="-120"/>
              </a:rPr>
              <a:t>4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選取特定時段。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0895" y="6036986"/>
            <a:ext cx="665600" cy="345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25" name="肘形接點 24"/>
          <p:cNvCxnSpPr>
            <a:stCxn id="24" idx="1"/>
            <a:endCxn id="26" idx="3"/>
          </p:cNvCxnSpPr>
          <p:nvPr/>
        </p:nvCxnSpPr>
        <p:spPr>
          <a:xfrm rot="10800000">
            <a:off x="2842669" y="6108624"/>
            <a:ext cx="3598226" cy="10098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13267" y="5785458"/>
            <a:ext cx="272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5.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上傳影片，並指定授權對象和時間。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5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系統自動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發通知信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修改影片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38</a:t>
            </a:fld>
            <a:endParaRPr 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649" y="2331536"/>
            <a:ext cx="8274474" cy="38383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34107" y="4250694"/>
            <a:ext cx="785611" cy="205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6" name="肘形接點 5"/>
          <p:cNvCxnSpPr>
            <a:stCxn id="3" idx="0"/>
            <a:endCxn id="7" idx="1"/>
          </p:cNvCxnSpPr>
          <p:nvPr/>
        </p:nvCxnSpPr>
        <p:spPr>
          <a:xfrm rot="16200000" flipV="1">
            <a:off x="1466914" y="2890694"/>
            <a:ext cx="262148" cy="2457851"/>
          </a:xfrm>
          <a:prstGeom prst="bentConnector4">
            <a:avLst>
              <a:gd name="adj1" fmla="val 14778"/>
              <a:gd name="adj2" fmla="val 10930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69062" y="3803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影片授權者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62197" y="4250693"/>
            <a:ext cx="785611" cy="205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31" name="肘形接點 30"/>
          <p:cNvCxnSpPr>
            <a:stCxn id="30" idx="0"/>
            <a:endCxn id="32" idx="1"/>
          </p:cNvCxnSpPr>
          <p:nvPr/>
        </p:nvCxnSpPr>
        <p:spPr>
          <a:xfrm rot="5400000" flipH="1" flipV="1">
            <a:off x="5549688" y="3774040"/>
            <a:ext cx="81968" cy="87133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026341" y="3984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被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授權影片名稱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89930" y="3896860"/>
            <a:ext cx="785611" cy="205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35" name="肘形接點 34"/>
          <p:cNvCxnSpPr>
            <a:stCxn id="34" idx="0"/>
            <a:endCxn id="36" idx="1"/>
          </p:cNvCxnSpPr>
          <p:nvPr/>
        </p:nvCxnSpPr>
        <p:spPr>
          <a:xfrm rot="5400000" flipH="1" flipV="1">
            <a:off x="3102269" y="3182955"/>
            <a:ext cx="194373" cy="123343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816174" y="35178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被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授權者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90296" y="4473992"/>
            <a:ext cx="3364706" cy="368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39" name="肘形接點 38"/>
          <p:cNvCxnSpPr>
            <a:stCxn id="38" idx="3"/>
            <a:endCxn id="40" idx="1"/>
          </p:cNvCxnSpPr>
          <p:nvPr/>
        </p:nvCxnSpPr>
        <p:spPr>
          <a:xfrm>
            <a:off x="5155002" y="4658224"/>
            <a:ext cx="1475362" cy="53073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630364" y="5004295"/>
            <a:ext cx="18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被授權時間區段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72243" y="4868042"/>
            <a:ext cx="1054671" cy="197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49" name="肘形接點 48"/>
          <p:cNvCxnSpPr>
            <a:stCxn id="48" idx="2"/>
            <a:endCxn id="50" idx="1"/>
          </p:cNvCxnSpPr>
          <p:nvPr/>
        </p:nvCxnSpPr>
        <p:spPr>
          <a:xfrm rot="16200000" flipH="1">
            <a:off x="2825238" y="4540093"/>
            <a:ext cx="219065" cy="127038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569962" y="5100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直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連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觀看頁面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2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視修改後的授權資料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5" y="2859110"/>
            <a:ext cx="9794930" cy="31606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54954" y="4932608"/>
            <a:ext cx="9794931" cy="489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637172" y="61340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修改後的影片資訊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6" idx="2"/>
            <a:endCxn id="8" idx="0"/>
          </p:cNvCxnSpPr>
          <p:nvPr/>
        </p:nvCxnSpPr>
        <p:spPr>
          <a:xfrm rot="16200000" flipH="1">
            <a:off x="6996615" y="4477810"/>
            <a:ext cx="712025" cy="260041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簡介</a:t>
            </a:r>
            <a:endParaRPr 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使用網站的角色分為三個部分，最高權限的為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管理員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，可以新增、刪除能上傳影片的人；第二高權限的為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上傳者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，可以新增、刪除、修改影片和觀看者；權限最低的為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觀看者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，僅能觀看影片、瀏覽歷程紀錄。</a:t>
            </a: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影片可設定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密碼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觀看對象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觀看日期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觀看時間區段</a:t>
            </a:r>
            <a:r>
              <a:rPr lang="zh-TW" altLang="en-US" sz="20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，用這四者來檢查是否有觀看影片的權利，如果四者的條件皆為真，那麼就有觀看影片的權利，可直接觀看，且會留下觀看紀錄。</a:t>
            </a:r>
            <a:endParaRPr lang="en-US" altLang="zh-TW" sz="2000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99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視修改後的授權資料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12452"/>
            <a:ext cx="9817846" cy="35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修改上傳者清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刪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除上傳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新增上傳者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理員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500716"/>
            <a:ext cx="10162403" cy="362186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252258" y="5425497"/>
            <a:ext cx="1081825" cy="50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68390" y="6122584"/>
            <a:ext cx="20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修改上傳者的選項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8" name="肘形接點 7"/>
          <p:cNvCxnSpPr>
            <a:stCxn id="6" idx="0"/>
            <a:endCxn id="7" idx="2"/>
          </p:cNvCxnSpPr>
          <p:nvPr/>
        </p:nvCxnSpPr>
        <p:spPr>
          <a:xfrm rot="16200000" flipH="1">
            <a:off x="8953158" y="5265509"/>
            <a:ext cx="1066419" cy="1386394"/>
          </a:xfrm>
          <a:prstGeom prst="bentConnector5">
            <a:avLst>
              <a:gd name="adj1" fmla="val -21436"/>
              <a:gd name="adj2" fmla="val 189424"/>
              <a:gd name="adj3" fmla="val 1214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48858" y="5437314"/>
            <a:ext cx="4816916" cy="50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3802" y="2131384"/>
            <a:ext cx="20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與上傳者權限相同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1" name="肘形接點 10"/>
          <p:cNvCxnSpPr>
            <a:stCxn id="9" idx="0"/>
            <a:endCxn id="10" idx="2"/>
          </p:cNvCxnSpPr>
          <p:nvPr/>
        </p:nvCxnSpPr>
        <p:spPr>
          <a:xfrm rot="16200000" flipV="1">
            <a:off x="2117848" y="2197845"/>
            <a:ext cx="2936598" cy="354233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除上傳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43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4" y="2667895"/>
            <a:ext cx="10547260" cy="31107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68766" y="3833752"/>
            <a:ext cx="412124" cy="257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68766" y="4157103"/>
            <a:ext cx="412124" cy="257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6407" y="2841790"/>
            <a:ext cx="138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新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增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上傳者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730920" y="5209356"/>
            <a:ext cx="138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刪除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上傳者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5" name="肘形接點 14"/>
          <p:cNvCxnSpPr>
            <a:stCxn id="6" idx="0"/>
            <a:endCxn id="10" idx="2"/>
          </p:cNvCxnSpPr>
          <p:nvPr/>
        </p:nvCxnSpPr>
        <p:spPr>
          <a:xfrm rot="16200000" flipV="1">
            <a:off x="10005078" y="2764002"/>
            <a:ext cx="622630" cy="151687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8" idx="2"/>
            <a:endCxn id="11" idx="3"/>
          </p:cNvCxnSpPr>
          <p:nvPr/>
        </p:nvCxnSpPr>
        <p:spPr>
          <a:xfrm rot="5400000">
            <a:off x="9604755" y="3923948"/>
            <a:ext cx="979341" cy="196080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新增上傳者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44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62" y="2462746"/>
            <a:ext cx="8562378" cy="392077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603160" y="4079830"/>
            <a:ext cx="3116687" cy="463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158335" y="289529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選取上傳者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3" name="肘形接點 12"/>
          <p:cNvCxnSpPr>
            <a:stCxn id="10" idx="3"/>
            <a:endCxn id="11" idx="2"/>
          </p:cNvCxnSpPr>
          <p:nvPr/>
        </p:nvCxnSpPr>
        <p:spPr>
          <a:xfrm flipV="1">
            <a:off x="7719847" y="3264628"/>
            <a:ext cx="1236944" cy="104702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578338" y="4972778"/>
            <a:ext cx="695460" cy="399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812020" y="447918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. 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新增上傳者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7" name="肘形接點 16"/>
          <p:cNvCxnSpPr>
            <a:stCxn id="15" idx="2"/>
            <a:endCxn id="16" idx="2"/>
          </p:cNvCxnSpPr>
          <p:nvPr/>
        </p:nvCxnSpPr>
        <p:spPr>
          <a:xfrm rot="5400000" flipH="1" flipV="1">
            <a:off x="8506516" y="4268064"/>
            <a:ext cx="523511" cy="1684408"/>
          </a:xfrm>
          <a:prstGeom prst="bentConnector3">
            <a:avLst>
              <a:gd name="adj1" fmla="val -4366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新增上傳者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45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0" y="2792355"/>
            <a:ext cx="10520094" cy="34463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8490" y="4456090"/>
            <a:ext cx="10520094" cy="888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81115" y="27923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新增上傳者的名單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6" idx="0"/>
            <a:endCxn id="7" idx="2"/>
          </p:cNvCxnSpPr>
          <p:nvPr/>
        </p:nvCxnSpPr>
        <p:spPr>
          <a:xfrm rot="5400000" flipH="1" flipV="1">
            <a:off x="7030456" y="2189769"/>
            <a:ext cx="1294403" cy="323824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>
                <a:latin typeface="Calibri" panose="020F0502020204030204" pitchFamily="34" charset="0"/>
                <a:ea typeface="標楷體" panose="03000509000000000000" pitchFamily="65" charset="-120"/>
              </a:rPr>
              <a:t>感謝您的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使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用</a:t>
            </a:r>
            <a:endParaRPr 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Howard Lo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簡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介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權限分級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  <a:endParaRPr 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19" name="內容版面配置區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694880"/>
              </p:ext>
            </p:extLst>
          </p:nvPr>
        </p:nvGraphicFramePr>
        <p:xfrm>
          <a:off x="1258730" y="2590621"/>
          <a:ext cx="9559524" cy="390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16" y="2603500"/>
            <a:ext cx="10114061" cy="3135735"/>
          </a:xfrm>
          <a:prstGeom prst="rect">
            <a:avLst/>
          </a:prstGeom>
        </p:spPr>
      </p:pic>
      <p:cxnSp>
        <p:nvCxnSpPr>
          <p:cNvPr id="9" name="肘形接點 8"/>
          <p:cNvCxnSpPr>
            <a:stCxn id="25" idx="1"/>
            <a:endCxn id="10" idx="0"/>
          </p:cNvCxnSpPr>
          <p:nvPr/>
        </p:nvCxnSpPr>
        <p:spPr>
          <a:xfrm rot="10800000">
            <a:off x="6319504" y="2234167"/>
            <a:ext cx="2180552" cy="665110"/>
          </a:xfrm>
          <a:prstGeom prst="bentConnector4">
            <a:avLst>
              <a:gd name="adj1" fmla="val 26711"/>
              <a:gd name="adj2" fmla="val 1343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03841" y="22341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登入後的歡迎字幕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029171" y="581592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點選回到</a:t>
            </a:r>
            <a:r>
              <a:rPr lang="en-US" altLang="zh-TW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KM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系統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941977" y="5779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登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出系</a:t>
            </a:r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統</a:t>
            </a:r>
          </a:p>
        </p:txBody>
      </p:sp>
      <p:sp>
        <p:nvSpPr>
          <p:cNvPr id="25" name="矩形 24"/>
          <p:cNvSpPr/>
          <p:nvPr/>
        </p:nvSpPr>
        <p:spPr>
          <a:xfrm>
            <a:off x="8500056" y="2768958"/>
            <a:ext cx="1584102" cy="260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084158" y="2766563"/>
            <a:ext cx="507177" cy="261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73602" y="2766563"/>
            <a:ext cx="334804" cy="261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6" name="肘形接點 5"/>
          <p:cNvCxnSpPr>
            <a:stCxn id="26" idx="2"/>
            <a:endCxn id="21" idx="0"/>
          </p:cNvCxnSpPr>
          <p:nvPr/>
        </p:nvCxnSpPr>
        <p:spPr>
          <a:xfrm rot="5400000">
            <a:off x="7769937" y="3248116"/>
            <a:ext cx="2787404" cy="234821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27" idx="2"/>
            <a:endCxn id="24" idx="0"/>
          </p:cNvCxnSpPr>
          <p:nvPr/>
        </p:nvCxnSpPr>
        <p:spPr>
          <a:xfrm rot="5400000">
            <a:off x="9242895" y="4281603"/>
            <a:ext cx="2751191" cy="24502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最新上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片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467769"/>
            <a:ext cx="9597671" cy="37784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71223" y="3528811"/>
            <a:ext cx="2567005" cy="271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236707" y="6488668"/>
            <a:ext cx="28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點選影片名稱可觀看影片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2913" y="3528811"/>
            <a:ext cx="2511380" cy="271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036815" y="2797865"/>
            <a:ext cx="28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依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據上傳時間來做排序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32" name="肘形接點 31"/>
          <p:cNvCxnSpPr>
            <a:stCxn id="12" idx="3"/>
            <a:endCxn id="18" idx="0"/>
          </p:cNvCxnSpPr>
          <p:nvPr/>
        </p:nvCxnSpPr>
        <p:spPr>
          <a:xfrm>
            <a:off x="4138228" y="4887533"/>
            <a:ext cx="528034" cy="160113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19" idx="3"/>
            <a:endCxn id="23" idx="0"/>
          </p:cNvCxnSpPr>
          <p:nvPr/>
        </p:nvCxnSpPr>
        <p:spPr>
          <a:xfrm flipV="1">
            <a:off x="7624293" y="2797865"/>
            <a:ext cx="1842077" cy="2089668"/>
          </a:xfrm>
          <a:prstGeom prst="bentConnector4">
            <a:avLst>
              <a:gd name="adj1" fmla="val 11197"/>
              <a:gd name="adj2" fmla="val 1109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熱門影片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488110"/>
            <a:ext cx="9590845" cy="3758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71223" y="3528811"/>
            <a:ext cx="2567005" cy="271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198070" y="6488668"/>
            <a:ext cx="28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點選影片名稱可觀看影片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2913" y="3528811"/>
            <a:ext cx="2511380" cy="271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36815" y="2797865"/>
            <a:ext cx="28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依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據觀看次數來做排序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6" idx="3"/>
            <a:endCxn id="7" idx="0"/>
          </p:cNvCxnSpPr>
          <p:nvPr/>
        </p:nvCxnSpPr>
        <p:spPr>
          <a:xfrm>
            <a:off x="4138228" y="4887533"/>
            <a:ext cx="489397" cy="160113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8" idx="3"/>
            <a:endCxn id="9" idx="0"/>
          </p:cNvCxnSpPr>
          <p:nvPr/>
        </p:nvCxnSpPr>
        <p:spPr>
          <a:xfrm flipV="1">
            <a:off x="7624293" y="2797865"/>
            <a:ext cx="1842077" cy="2089668"/>
          </a:xfrm>
          <a:prstGeom prst="bentConnector4">
            <a:avLst>
              <a:gd name="adj1" fmla="val 11197"/>
              <a:gd name="adj2" fmla="val 1109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新點擊影片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469128"/>
            <a:ext cx="9611784" cy="3787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71223" y="3528811"/>
            <a:ext cx="2567005" cy="271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9586" y="6390687"/>
            <a:ext cx="28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點選影片名稱可觀看影片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2913" y="3528811"/>
            <a:ext cx="2511380" cy="271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36815" y="2797865"/>
            <a:ext cx="327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標楷體" panose="03000509000000000000" pitchFamily="65" charset="-120"/>
              </a:rPr>
              <a:t>依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據最近點擊的時間來做排序</a:t>
            </a:r>
            <a:endParaRPr lang="zh-TW" altLang="en-US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0" name="肘形接點 9"/>
          <p:cNvCxnSpPr>
            <a:stCxn id="6" idx="3"/>
            <a:endCxn id="7" idx="0"/>
          </p:cNvCxnSpPr>
          <p:nvPr/>
        </p:nvCxnSpPr>
        <p:spPr>
          <a:xfrm>
            <a:off x="4138228" y="4887533"/>
            <a:ext cx="540913" cy="15031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8" idx="3"/>
            <a:endCxn id="9" idx="0"/>
          </p:cNvCxnSpPr>
          <p:nvPr/>
        </p:nvCxnSpPr>
        <p:spPr>
          <a:xfrm flipV="1">
            <a:off x="7624293" y="2797865"/>
            <a:ext cx="2047940" cy="2089668"/>
          </a:xfrm>
          <a:prstGeom prst="bentConnector4">
            <a:avLst>
              <a:gd name="adj1" fmla="val 10072"/>
              <a:gd name="adj2" fmla="val 1109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2258</TotalTime>
  <Words>1784</Words>
  <Application>Microsoft Office PowerPoint</Application>
  <PresentationFormat>寬螢幕</PresentationFormat>
  <Paragraphs>248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標楷體</vt:lpstr>
      <vt:lpstr>Arial</vt:lpstr>
      <vt:lpstr>Calibri</vt:lpstr>
      <vt:lpstr>Century Gothic</vt:lpstr>
      <vt:lpstr>Wingdings 3</vt:lpstr>
      <vt:lpstr>離子會議室</vt:lpstr>
      <vt:lpstr>E-Learning 教學文件</vt:lpstr>
      <vt:lpstr>Agenda</vt:lpstr>
      <vt:lpstr>系統簡介</vt:lpstr>
      <vt:lpstr>系統簡介</vt:lpstr>
      <vt:lpstr>系統簡介(權限分級)</vt:lpstr>
      <vt:lpstr>首頁簡介</vt:lpstr>
      <vt:lpstr>最新上傳影片</vt:lpstr>
      <vt:lpstr>熱門影片</vt:lpstr>
      <vt:lpstr>最新點擊影片</vt:lpstr>
      <vt:lpstr>觀看者介面</vt:lpstr>
      <vt:lpstr>觀看者介面</vt:lpstr>
      <vt:lpstr>觀看影片</vt:lpstr>
      <vt:lpstr>觀看影片(無密碼)</vt:lpstr>
      <vt:lpstr>觀看影片(有密碼)</vt:lpstr>
      <vt:lpstr>觀看影片(密碼錯誤)</vt:lpstr>
      <vt:lpstr>觀看影片(密碼正確)</vt:lpstr>
      <vt:lpstr>瀏覽歷程紀錄</vt:lpstr>
      <vt:lpstr>瀏覽歷程紀錄</vt:lpstr>
      <vt:lpstr>申請權限頁面</vt:lpstr>
      <vt:lpstr>申請權限頁面</vt:lpstr>
      <vt:lpstr>申請權限頁面</vt:lpstr>
      <vt:lpstr>申請權限通知信</vt:lpstr>
      <vt:lpstr>上傳者介面</vt:lpstr>
      <vt:lpstr>上傳者介面</vt:lpstr>
      <vt:lpstr>上傳影片步驟</vt:lpstr>
      <vt:lpstr>上傳影片(必填)</vt:lpstr>
      <vt:lpstr>僅上傳影片</vt:lpstr>
      <vt:lpstr>上傳影片並指定觀看對象</vt:lpstr>
      <vt:lpstr>系統自動寄發通知信(上傳影片)</vt:lpstr>
      <vt:lpstr>上傳影片並指定觀看對象</vt:lpstr>
      <vt:lpstr>檢視授權對象</vt:lpstr>
      <vt:lpstr>檢視授權對象</vt:lpstr>
      <vt:lpstr>刪除授權對象</vt:lpstr>
      <vt:lpstr>修改影片</vt:lpstr>
      <vt:lpstr>修改影片(必填欄位)</vt:lpstr>
      <vt:lpstr>單純修改影片</vt:lpstr>
      <vt:lpstr>修改影片授權對象</vt:lpstr>
      <vt:lpstr>系統自動寄發通知信(修改影片)</vt:lpstr>
      <vt:lpstr>檢視修改後的授權資料</vt:lpstr>
      <vt:lpstr>檢視修改後的授權資料</vt:lpstr>
      <vt:lpstr>管理員介面</vt:lpstr>
      <vt:lpstr>管理員介面</vt:lpstr>
      <vt:lpstr>新增、刪除上傳者</vt:lpstr>
      <vt:lpstr>新增上傳者</vt:lpstr>
      <vt:lpstr>新增上傳者</vt:lpstr>
      <vt:lpstr>感謝您的使用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羅天宏</dc:creator>
  <cp:lastModifiedBy>羅天宏</cp:lastModifiedBy>
  <cp:revision>168</cp:revision>
  <dcterms:created xsi:type="dcterms:W3CDTF">2012-07-27T01:16:44Z</dcterms:created>
  <dcterms:modified xsi:type="dcterms:W3CDTF">2015-09-11T07:21:16Z</dcterms:modified>
</cp:coreProperties>
</file>