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sldIdLst>
    <p:sldId id="256" r:id="rId5"/>
    <p:sldId id="257" r:id="rId6"/>
    <p:sldId id="355" r:id="rId7"/>
    <p:sldId id="287" r:id="rId8"/>
    <p:sldId id="354" r:id="rId9"/>
    <p:sldId id="357" r:id="rId10"/>
    <p:sldId id="359" r:id="rId11"/>
    <p:sldId id="360" r:id="rId12"/>
    <p:sldId id="361" r:id="rId13"/>
    <p:sldId id="366" r:id="rId14"/>
    <p:sldId id="362" r:id="rId15"/>
    <p:sldId id="363" r:id="rId16"/>
    <p:sldId id="368" r:id="rId17"/>
    <p:sldId id="370" r:id="rId18"/>
    <p:sldId id="371" r:id="rId19"/>
    <p:sldId id="372" r:id="rId20"/>
    <p:sldId id="373" r:id="rId21"/>
    <p:sldId id="374" r:id="rId22"/>
    <p:sldId id="304" r:id="rId23"/>
    <p:sldId id="375" r:id="rId24"/>
    <p:sldId id="376" r:id="rId25"/>
    <p:sldId id="377" r:id="rId26"/>
    <p:sldId id="305" r:id="rId27"/>
    <p:sldId id="276" r:id="rId28"/>
    <p:sldId id="261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425" r:id="rId40"/>
    <p:sldId id="426" r:id="rId41"/>
  </p:sldIdLst>
  <p:sldSz cx="12192000" cy="6858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6" autoAdjust="0"/>
    <p:restoredTop sz="94718"/>
  </p:normalViewPr>
  <p:slideViewPr>
    <p:cSldViewPr snapToGrid="0">
      <p:cViewPr varScale="1">
        <p:scale>
          <a:sx n="108" d="100"/>
          <a:sy n="108" d="100"/>
        </p:scale>
        <p:origin x="7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7809EC-AC96-2FE2-2C45-E1078F946D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0595-0EC2-1256-0B84-92F2E245CE0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FF6BBB7-BEF3-44C0-AECB-4A32C410D146}" type="datetimeFigureOut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C9705A3-172B-ABEF-1E03-8A709FB13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3BE4529-C5B4-5D22-C507-241F7AABD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7ADD2-8A56-6847-B4B7-9A624538C2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C01C8-881C-6AE6-4AFF-8BEA74F432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13F5555-BF17-465C-B55A-4E8A5077F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C4DC7-F80D-A4B4-30D2-DA145DDD5FF7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78E80-A55E-FBE1-B2E5-375B1E5BD621}"/>
              </a:ext>
            </a:extLst>
          </p:cNvPr>
          <p:cNvSpPr/>
          <p:nvPr userDrawn="1"/>
        </p:nvSpPr>
        <p:spPr>
          <a:xfrm>
            <a:off x="584200" y="4959350"/>
            <a:ext cx="1550988" cy="15525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057639C8-3DF1-6DEE-E738-953A94C6001E}"/>
              </a:ext>
            </a:extLst>
          </p:cNvPr>
          <p:cNvSpPr/>
          <p:nvPr userDrawn="1"/>
        </p:nvSpPr>
        <p:spPr>
          <a:xfrm>
            <a:off x="0" y="4572000"/>
            <a:ext cx="1119188" cy="111918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F013094A-CF2A-5055-217D-9A1F286B4A85}"/>
              </a:ext>
            </a:extLst>
          </p:cNvPr>
          <p:cNvSpPr/>
          <p:nvPr userDrawn="1"/>
        </p:nvSpPr>
        <p:spPr>
          <a:xfrm>
            <a:off x="0" y="5738813"/>
            <a:ext cx="1119188" cy="1119187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810A7AD4-7DE5-5055-1409-E736F9433D4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64525" y="-3175"/>
            <a:ext cx="3927475" cy="3165475"/>
            <a:chOff x="9857014" y="13834"/>
            <a:chExt cx="2334986" cy="1881641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E56D2B5B-6FE6-9CC2-8C0C-66DEBDB98CD4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365BB61D-F694-9889-4725-CE5AF0E2ABC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1" name="Freeform 21">
            <a:extLst>
              <a:ext uri="{FF2B5EF4-FFF2-40B4-BE49-F238E27FC236}">
                <a16:creationId xmlns:a16="http://schemas.microsoft.com/office/drawing/2014/main" id="{F7FB5833-8A8E-2982-0602-DEF00A2413D2}"/>
              </a:ext>
            </a:extLst>
          </p:cNvPr>
          <p:cNvSpPr/>
          <p:nvPr userDrawn="1"/>
        </p:nvSpPr>
        <p:spPr>
          <a:xfrm>
            <a:off x="0" y="0"/>
            <a:ext cx="1166813" cy="116681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786CD05F-48D1-A183-F19B-E969E2BCC334}"/>
              </a:ext>
            </a:extLst>
          </p:cNvPr>
          <p:cNvSpPr/>
          <p:nvPr userDrawn="1"/>
        </p:nvSpPr>
        <p:spPr>
          <a:xfrm>
            <a:off x="11025188" y="4579938"/>
            <a:ext cx="1166812" cy="227806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057E61B8-DFF2-C317-89B3-5E777E2DB907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EDF4185-DA71-974D-F93D-8B3FF4C4EB89}"/>
              </a:ext>
            </a:extLst>
          </p:cNvPr>
          <p:cNvSpPr/>
          <p:nvPr userDrawn="1"/>
        </p:nvSpPr>
        <p:spPr>
          <a:xfrm rot="5400000" flipH="1">
            <a:off x="1" y="3246437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8C4CE3C-442A-4C04-2E25-02F03674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51B065D4-FA86-447D-B1CA-06972D0535EB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871737-80E6-FF74-BF81-71B09EB7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8C73E1A-1743-6DA4-E7A5-348F3DF3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6A8BE3FA-62DD-4258-86C9-0B723C7C97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1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115B45-4872-B4E3-F493-250A9A50D0F6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B42549A-136A-389D-1A1A-B1B8976B8849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ED0D773-D786-F7DF-A4A6-A37A0DD2F024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64DD5838-A492-E164-D695-3C54B58E26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81963" y="5591175"/>
            <a:ext cx="1573212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9FF0727-1320-BB36-0258-802D08347ADA}"/>
                </a:ext>
              </a:extLst>
            </p:cNvPr>
            <p:cNvSpPr/>
            <p:nvPr userDrawn="1"/>
          </p:nvSpPr>
          <p:spPr>
            <a:xfrm rot="5400000" flipH="1" flipV="1">
              <a:off x="8224410" y="5334023"/>
              <a:ext cx="1881641" cy="1166315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8327C0D-5360-7A34-3913-BB4389B5838F}"/>
                </a:ext>
              </a:extLst>
            </p:cNvPr>
            <p:cNvSpPr/>
            <p:nvPr userDrawn="1"/>
          </p:nvSpPr>
          <p:spPr>
            <a:xfrm rot="16200000" flipV="1">
              <a:off x="7056917" y="5332845"/>
              <a:ext cx="1881641" cy="116867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2B0470-2E20-FA20-9ECB-021B1A56616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5E83A5E4-566C-46F5-8C11-6A09DE234A82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B419FA-62AF-D539-4C9A-CD8064CB7E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2033583-75F4-1AE7-0DF9-D8210A66CC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6E690BDE-0CAA-4A08-B5FE-C83A7DB016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2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05AB1F69-9599-1266-A693-092E6332743C}"/>
              </a:ext>
            </a:extLst>
          </p:cNvPr>
          <p:cNvSpPr/>
          <p:nvPr userDrawn="1"/>
        </p:nvSpPr>
        <p:spPr>
          <a:xfrm rot="5400000">
            <a:off x="8580437" y="1"/>
            <a:ext cx="3611563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250C1B1-3854-5BF2-8E2A-953538172F14}"/>
              </a:ext>
            </a:extLst>
          </p:cNvPr>
          <p:cNvSpPr/>
          <p:nvPr userDrawn="1"/>
        </p:nvSpPr>
        <p:spPr>
          <a:xfrm>
            <a:off x="-1588" y="3246438"/>
            <a:ext cx="3609976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5B0498-AD64-3697-AC3A-DCAFC41E15D5}"/>
              </a:ext>
            </a:extLst>
          </p:cNvPr>
          <p:cNvSpPr/>
          <p:nvPr userDrawn="1"/>
        </p:nvSpPr>
        <p:spPr>
          <a:xfrm rot="5400000" flipH="1">
            <a:off x="11258550" y="592455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3EF9C41F-4E64-03CE-D0E2-A8EB462CDAF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7625" y="5591175"/>
            <a:ext cx="1571625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2CC7D2C-910B-6F54-B9D3-9AD2CB101FC2}"/>
                </a:ext>
              </a:extLst>
            </p:cNvPr>
            <p:cNvSpPr/>
            <p:nvPr userDrawn="1"/>
          </p:nvSpPr>
          <p:spPr>
            <a:xfrm rot="5400000" flipH="1" flipV="1">
              <a:off x="8223822" y="5333434"/>
              <a:ext cx="1881641" cy="1167492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D82A1EE5-F361-3C8A-5794-159C3E14805A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2996FF9-61D5-DA51-7671-9AFA914801F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381000" y="6356350"/>
            <a:ext cx="1766888" cy="365125"/>
          </a:xfrm>
        </p:spPr>
        <p:txBody>
          <a:bodyPr/>
          <a:lstStyle>
            <a:lvl1pPr algn="l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AA7411A3-E94A-4891-9FCE-575FC1F3EDD6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1F75B26-C7B9-DC38-0717-CC01844208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F742DA5-F174-DD9E-DD05-FD33FBAE499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8C9BD9EC-BEC3-4D0A-8F44-3C4196C9D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13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57598B-A872-99BA-94CB-6DA8875E2145}"/>
              </a:ext>
            </a:extLst>
          </p:cNvPr>
          <p:cNvSpPr/>
          <p:nvPr userDrawn="1"/>
        </p:nvSpPr>
        <p:spPr>
          <a:xfrm>
            <a:off x="8264525" y="0"/>
            <a:ext cx="3927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74FC254F-96B5-B85C-C5E6-F4E6828AF3A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64525" y="3686175"/>
            <a:ext cx="3927475" cy="3178175"/>
            <a:chOff x="9857014" y="13834"/>
            <a:chExt cx="2334986" cy="1881641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6E2CE38E-40C4-2B42-C544-EFA836B6BF81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3B6A7F64-2480-5271-F374-B969EF77E5A1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8" name="Freeform 21">
            <a:extLst>
              <a:ext uri="{FF2B5EF4-FFF2-40B4-BE49-F238E27FC236}">
                <a16:creationId xmlns:a16="http://schemas.microsoft.com/office/drawing/2014/main" id="{8B4EC558-9B8B-86F2-1360-A8AD1828308D}"/>
              </a:ext>
            </a:extLst>
          </p:cNvPr>
          <p:cNvSpPr/>
          <p:nvPr userDrawn="1"/>
        </p:nvSpPr>
        <p:spPr>
          <a:xfrm>
            <a:off x="0" y="0"/>
            <a:ext cx="1166813" cy="116681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7D333896-8E9A-E3F1-6369-6CF9C3E3A9DA}"/>
              </a:ext>
            </a:extLst>
          </p:cNvPr>
          <p:cNvSpPr/>
          <p:nvPr userDrawn="1"/>
        </p:nvSpPr>
        <p:spPr>
          <a:xfrm>
            <a:off x="10228263" y="0"/>
            <a:ext cx="1963737" cy="3178175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1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33F4E5D6-43B3-A69B-DCEA-C608CA0DD48C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F1EA7B5-AB7C-FD1F-BCCD-AFE3B9822ECD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249FCD3-40DC-ED54-5E12-5DD0AF608158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B8218D73-03E0-4D81-06AF-4E8CC133AB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81963" y="5591175"/>
            <a:ext cx="1573212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40ABC8D-6437-787F-5361-0F707A0DF1CC}"/>
                </a:ext>
              </a:extLst>
            </p:cNvPr>
            <p:cNvSpPr/>
            <p:nvPr userDrawn="1"/>
          </p:nvSpPr>
          <p:spPr>
            <a:xfrm rot="5400000" flipH="1" flipV="1">
              <a:off x="8224410" y="5334023"/>
              <a:ext cx="1881641" cy="1166315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4846131C-29B1-CD4E-C2F2-8883F6DB8357}"/>
                </a:ext>
              </a:extLst>
            </p:cNvPr>
            <p:cNvSpPr/>
            <p:nvPr userDrawn="1"/>
          </p:nvSpPr>
          <p:spPr>
            <a:xfrm rot="16200000" flipV="1">
              <a:off x="7056917" y="5332845"/>
              <a:ext cx="1881641" cy="116867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F25B638-2373-25E8-3157-1478E3CD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31390023-97B7-4A58-BBBB-1A555B9D6C07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E56041F-133A-2058-0885-8D59C270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9AF57FE-1F42-CF6E-97AB-46D63071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CAF2A226-3FA6-4D72-AD33-F0EA5F63FB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2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FDECB1-8C30-1341-F75E-DA78CB25E312}"/>
              </a:ext>
            </a:extLst>
          </p:cNvPr>
          <p:cNvSpPr/>
          <p:nvPr userDrawn="1"/>
        </p:nvSpPr>
        <p:spPr>
          <a:xfrm>
            <a:off x="0" y="2286000"/>
            <a:ext cx="12209463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E7DA6397-B8EF-5629-5C37-CC3BF5066C78}"/>
              </a:ext>
            </a:extLst>
          </p:cNvPr>
          <p:cNvSpPr/>
          <p:nvPr userDrawn="1"/>
        </p:nvSpPr>
        <p:spPr>
          <a:xfrm flipH="1">
            <a:off x="8597900" y="3246438"/>
            <a:ext cx="3611563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6485F9B7-898A-F0B2-F901-16DE1136622C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08FAFD75-39D1-5C19-74C1-7A0B059BD2AB}"/>
              </a:ext>
            </a:extLst>
          </p:cNvPr>
          <p:cNvSpPr/>
          <p:nvPr userDrawn="1"/>
        </p:nvSpPr>
        <p:spPr>
          <a:xfrm rot="5400000" flipH="1" flipV="1">
            <a:off x="10344150" y="438150"/>
            <a:ext cx="2286000" cy="1409700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0AF7B54-2F0F-2148-5344-2E7C4789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0BC6CF29-318F-4DB0-BF3D-06DB9C216A6F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2F24AA-7DEE-EC76-510E-CFF38CEF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1E8BB7-A445-CC72-6F2B-CE7EFDCA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038" y="6356350"/>
            <a:ext cx="1604962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F3CC6C07-4597-40C0-9329-48066B9268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6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2">
            <a:extLst>
              <a:ext uri="{FF2B5EF4-FFF2-40B4-BE49-F238E27FC236}">
                <a16:creationId xmlns:a16="http://schemas.microsoft.com/office/drawing/2014/main" id="{5E894D80-F5A1-1D4A-32F7-9D10C49C9FAE}"/>
              </a:ext>
            </a:extLst>
          </p:cNvPr>
          <p:cNvSpPr/>
          <p:nvPr userDrawn="1"/>
        </p:nvSpPr>
        <p:spPr>
          <a:xfrm>
            <a:off x="0" y="0"/>
            <a:ext cx="8024813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36FD34F0-63EF-F4E6-89BE-CE4C062AAAB9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8286750" y="2206626"/>
            <a:ext cx="3032125" cy="2444750"/>
            <a:chOff x="9857014" y="13834"/>
            <a:chExt cx="2334986" cy="1881641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FEDD041E-976A-3F70-73CF-68BC20D92559}"/>
                </a:ext>
              </a:extLst>
            </p:cNvPr>
            <p:cNvSpPr/>
            <p:nvPr userDrawn="1"/>
          </p:nvSpPr>
          <p:spPr>
            <a:xfrm rot="5400000" flipH="1" flipV="1">
              <a:off x="10668656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01A9A481-B1CF-C5DE-FD86-A61B8ECC3997}"/>
                </a:ext>
              </a:extLst>
            </p:cNvPr>
            <p:cNvSpPr/>
            <p:nvPr userDrawn="1"/>
          </p:nvSpPr>
          <p:spPr>
            <a:xfrm rot="16200000" flipV="1">
              <a:off x="9501163" y="370909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8" name="Freeform 16">
            <a:extLst>
              <a:ext uri="{FF2B5EF4-FFF2-40B4-BE49-F238E27FC236}">
                <a16:creationId xmlns:a16="http://schemas.microsoft.com/office/drawing/2014/main" id="{7FAC5F45-DDD8-A279-F1FC-70DCD48858D2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82DD7221-A7FF-8383-5B2D-8C037B7B4DAE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5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A83D423-0C9A-5AA2-BE24-2475372CAC36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592E1D3-E58A-72C4-562A-6D153D6D3C10}"/>
              </a:ext>
            </a:extLst>
          </p:cNvPr>
          <p:cNvSpPr/>
          <p:nvPr userDrawn="1"/>
        </p:nvSpPr>
        <p:spPr>
          <a:xfrm rot="5400000" flipH="1">
            <a:off x="1" y="3246437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E4075C3-71C8-ADEB-58E0-49B0FB85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F6C5D160-4D80-4B5D-8B3A-F2CDA944C551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77844B-BD7F-2020-25BD-288FD8A1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D43CE4-3E06-CED9-7D1E-DB3E9284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C9C6905A-0379-4342-8AB9-584077DA6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8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CD2A7CA7-AFF2-D9E7-5DED-2346DF50B6FE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10772775" y="152400"/>
            <a:ext cx="1571625" cy="1266825"/>
            <a:chOff x="7413403" y="4976359"/>
            <a:chExt cx="2334986" cy="1881641"/>
          </a:xfrm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E619132D-7650-9CBA-AEF2-59634E57E2C9}"/>
                </a:ext>
              </a:extLst>
            </p:cNvPr>
            <p:cNvSpPr/>
            <p:nvPr userDrawn="1"/>
          </p:nvSpPr>
          <p:spPr>
            <a:xfrm rot="5400000" flipH="1" flipV="1">
              <a:off x="8226181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201034BB-807F-468A-D3F3-2D0FDE76D34C}"/>
                </a:ext>
              </a:extLst>
            </p:cNvPr>
            <p:cNvSpPr/>
            <p:nvPr userDrawn="1"/>
          </p:nvSpPr>
          <p:spPr>
            <a:xfrm rot="16200000" flipV="1">
              <a:off x="7058687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F8987F2-A753-6D78-FA4E-58802A73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AE01281D-D37A-4022-9693-5A38E0F94C6A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A44738B-5407-3569-8A6C-9A4027B4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0F93C6-A0A5-427E-1E46-28EC0F86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87CAF19A-92D5-4A1A-A8B5-16B86617B5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2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2CBB4-8AA2-69BF-B46C-2D367FD9581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C921E356-6125-4DD3-A65A-B77734A55C9B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AFC99-826B-9E5B-7674-A81173F577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9BEFA-A8EB-23D1-0CCB-93420CCC7E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3907166D-E4B3-4948-B790-022382A9B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2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A47F1C-5DEC-B3F3-4B14-30C48028ECEE}"/>
              </a:ext>
            </a:extLst>
          </p:cNvPr>
          <p:cNvSpPr/>
          <p:nvPr userDrawn="1"/>
        </p:nvSpPr>
        <p:spPr>
          <a:xfrm>
            <a:off x="0" y="-1588"/>
            <a:ext cx="9856788" cy="6859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Freeform 18">
            <a:extLst>
              <a:ext uri="{FF2B5EF4-FFF2-40B4-BE49-F238E27FC236}">
                <a16:creationId xmlns:a16="http://schemas.microsoft.com/office/drawing/2014/main" id="{2F8F9E30-FB39-AB4D-D06A-4FD0B06E0AB6}"/>
              </a:ext>
            </a:extLst>
          </p:cNvPr>
          <p:cNvSpPr/>
          <p:nvPr userDrawn="1"/>
        </p:nvSpPr>
        <p:spPr>
          <a:xfrm rot="16200000" flipV="1">
            <a:off x="9500394" y="354806"/>
            <a:ext cx="1881188" cy="1168400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20">
            <a:extLst>
              <a:ext uri="{FF2B5EF4-FFF2-40B4-BE49-F238E27FC236}">
                <a16:creationId xmlns:a16="http://schemas.microsoft.com/office/drawing/2014/main" id="{A8CC76B1-975D-3150-46F0-05F4CC277138}"/>
              </a:ext>
            </a:extLst>
          </p:cNvPr>
          <p:cNvSpPr/>
          <p:nvPr userDrawn="1"/>
        </p:nvSpPr>
        <p:spPr>
          <a:xfrm flipH="1">
            <a:off x="10866438" y="1879600"/>
            <a:ext cx="1325562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24">
            <a:extLst>
              <a:ext uri="{FF2B5EF4-FFF2-40B4-BE49-F238E27FC236}">
                <a16:creationId xmlns:a16="http://schemas.microsoft.com/office/drawing/2014/main" id="{84A2C4CB-6A02-2924-F2D0-0BA7512CADF4}"/>
              </a:ext>
            </a:extLst>
          </p:cNvPr>
          <p:cNvSpPr/>
          <p:nvPr userDrawn="1"/>
        </p:nvSpPr>
        <p:spPr>
          <a:xfrm>
            <a:off x="11025188" y="-1588"/>
            <a:ext cx="1166812" cy="1881188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FA4E14-B513-E13E-36FC-071B9DF988FE}"/>
              </a:ext>
            </a:extLst>
          </p:cNvPr>
          <p:cNvSpPr/>
          <p:nvPr userDrawn="1"/>
        </p:nvSpPr>
        <p:spPr>
          <a:xfrm>
            <a:off x="10334625" y="2738438"/>
            <a:ext cx="1379538" cy="137953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id="{D2F0FC56-B574-6ABB-5AED-8C99B462204E}"/>
              </a:ext>
            </a:extLst>
          </p:cNvPr>
          <p:cNvSpPr/>
          <p:nvPr userDrawn="1"/>
        </p:nvSpPr>
        <p:spPr>
          <a:xfrm rot="16200000" flipH="1">
            <a:off x="10668000" y="5334001"/>
            <a:ext cx="1881187" cy="1166812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F84B60A7-EA1C-4596-FC55-64032EA3946C}"/>
              </a:ext>
            </a:extLst>
          </p:cNvPr>
          <p:cNvSpPr/>
          <p:nvPr userDrawn="1"/>
        </p:nvSpPr>
        <p:spPr>
          <a:xfrm flipV="1">
            <a:off x="9856788" y="3651250"/>
            <a:ext cx="1325562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E24E95E5-1F69-8D2F-5810-18518D9BEC48}"/>
              </a:ext>
            </a:extLst>
          </p:cNvPr>
          <p:cNvSpPr/>
          <p:nvPr userDrawn="1"/>
        </p:nvSpPr>
        <p:spPr>
          <a:xfrm flipH="1" flipV="1">
            <a:off x="9856788" y="4976813"/>
            <a:ext cx="1168400" cy="1881187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005E50E1-521D-B522-0C74-21E67A60314C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1570038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71D3003F-18ED-4182-9DAC-EFC587061F4B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65A7392B-016C-0D5D-3DB0-86F921F9404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2871788" y="6356350"/>
            <a:ext cx="4114800" cy="365125"/>
          </a:xfrm>
        </p:spPr>
        <p:txBody>
          <a:bodyPr/>
          <a:lstStyle>
            <a:lvl1pPr>
              <a:defRPr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CE10C607-BF37-9709-1F08-2DE835CBAAB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332788" y="6356350"/>
            <a:ext cx="1166812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DC211464-FC26-4AC6-B5B8-4AA551556B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7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3"/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23"/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3"/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36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3"/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23"/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23"/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4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Picture Placeholder 23"/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28"/>
          <p:cNvSpPr>
            <a:spLocks noGrp="1"/>
          </p:cNvSpPr>
          <p:nvPr>
            <p:ph type="body" sz="quarter" idx="47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48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7">
            <a:extLst>
              <a:ext uri="{FF2B5EF4-FFF2-40B4-BE49-F238E27FC236}">
                <a16:creationId xmlns:a16="http://schemas.microsoft.com/office/drawing/2014/main" id="{3DB7CFD8-4A9A-40C1-466F-57DD75B9FE85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778F8C31-21E3-444E-A4BA-E3B3A1953AA6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39BD02A0-A015-D90E-76A0-3E300D77051D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>
            <a:lvl1pPr>
              <a:defRPr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D2EAA7FC-F9AA-A3FC-D02A-2B1DF24F6819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C7AA01B2-5DBD-4D47-A827-57988B56CC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2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266588F-B9D2-B743-41C9-801DACC42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747B63C-FFFF-94A8-DBFF-4BC23C5A3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A474B-52CB-0DE3-64BE-E3E835D09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CE45D0C-E243-4D83-AD6C-B2C8E842DE6F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A382-2F85-DEF8-2FE2-C231B78A3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781A2-E277-7AD5-A72A-94694F3C3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7FA1C67-739A-486F-80AD-BBCF9FDD1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81AE41D-24CE-E32E-A513-D98811D0C9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66813" y="1122363"/>
            <a:ext cx="7097712" cy="2387600"/>
          </a:xfrm>
        </p:spPr>
        <p:txBody>
          <a:bodyPr/>
          <a:lstStyle/>
          <a:p>
            <a:r>
              <a:rPr lang="en-US" altLang="en-US"/>
              <a:t>Microsoft Excel – Base + Avanzato</a:t>
            </a:r>
          </a:p>
        </p:txBody>
      </p:sp>
      <p:sp>
        <p:nvSpPr>
          <p:cNvPr id="16387" name="Subtitle 2">
            <a:extLst>
              <a:ext uri="{FF2B5EF4-FFF2-40B4-BE49-F238E27FC236}">
                <a16:creationId xmlns:a16="http://schemas.microsoft.com/office/drawing/2014/main" id="{E31FDF25-2B96-35E2-A12B-AE290908840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602038"/>
            <a:ext cx="9501187" cy="806450"/>
          </a:xfrm>
        </p:spPr>
        <p:txBody>
          <a:bodyPr/>
          <a:lstStyle/>
          <a:p>
            <a:r>
              <a:rPr lang="en-US" altLang="en-US"/>
              <a:t>Pierluigi Salera</a:t>
            </a:r>
          </a:p>
        </p:txBody>
      </p:sp>
      <p:sp>
        <p:nvSpPr>
          <p:cNvPr id="16388" name="Date Placeholder 2">
            <a:extLst>
              <a:ext uri="{FF2B5EF4-FFF2-40B4-BE49-F238E27FC236}">
                <a16:creationId xmlns:a16="http://schemas.microsoft.com/office/drawing/2014/main" id="{82C3B6EA-97F9-B6A5-A405-302226E29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2225" y="6492875"/>
            <a:ext cx="739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Rev.7</a:t>
            </a:r>
          </a:p>
        </p:txBody>
      </p:sp>
      <p:pic>
        <p:nvPicPr>
          <p:cNvPr id="2" name="Picture 1" descr="A green box with a white x on it&#10;&#10;Description automatically generated with low confidence">
            <a:extLst>
              <a:ext uri="{FF2B5EF4-FFF2-40B4-BE49-F238E27FC236}">
                <a16:creationId xmlns:a16="http://schemas.microsoft.com/office/drawing/2014/main" id="{DFEBD7CD-E9A3-6F8A-E406-2B438E8B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2" y="5268727"/>
            <a:ext cx="933820" cy="9338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A61094D-9B9F-90CB-599E-D1957592E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Numeri in Excel (4)</a:t>
            </a:r>
          </a:p>
        </p:txBody>
      </p:sp>
      <p:sp>
        <p:nvSpPr>
          <p:cNvPr id="25603" name="Date Placeholder 2">
            <a:extLst>
              <a:ext uri="{FF2B5EF4-FFF2-40B4-BE49-F238E27FC236}">
                <a16:creationId xmlns:a16="http://schemas.microsoft.com/office/drawing/2014/main" id="{C5DC10D3-A4EF-4749-9BE5-D5F07C292C2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46050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B60C-92BA-6F4A-DA91-2CC2768F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19CFF-E918-FD1D-8FB2-8FCEE2FB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F908B-7189-47F9-A9C2-AA3C277D5BAE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" name="Immagine 10">
            <a:extLst>
              <a:ext uri="{FF2B5EF4-FFF2-40B4-BE49-F238E27FC236}">
                <a16:creationId xmlns:a16="http://schemas.microsoft.com/office/drawing/2014/main" id="{9C4F5C76-608B-B587-82DB-7650DD027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976313"/>
            <a:ext cx="73025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8F0BF00-505A-B624-2C69-F16A627E5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Numeri in Excel (5)</a:t>
            </a:r>
          </a:p>
        </p:txBody>
      </p:sp>
      <p:sp>
        <p:nvSpPr>
          <p:cNvPr id="26627" name="Date Placeholder 2">
            <a:extLst>
              <a:ext uri="{FF2B5EF4-FFF2-40B4-BE49-F238E27FC236}">
                <a16:creationId xmlns:a16="http://schemas.microsoft.com/office/drawing/2014/main" id="{8DB1C076-42CB-64C1-621C-E0BE06566DF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46050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852B-2AB5-9365-64CD-0A66DBD1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C0C23-4944-0A7E-7BB2-CB7C750F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D793E-F163-448E-929A-D074905CB188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F3402CE-AE68-98FC-C272-28DDD11CA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1062038"/>
            <a:ext cx="72136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B9700F18-828B-C323-418A-6F5C957B6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Numeri in Excel (6)</a:t>
            </a:r>
          </a:p>
        </p:txBody>
      </p:sp>
      <p:sp>
        <p:nvSpPr>
          <p:cNvPr id="27651" name="Date Placeholder 2">
            <a:extLst>
              <a:ext uri="{FF2B5EF4-FFF2-40B4-BE49-F238E27FC236}">
                <a16:creationId xmlns:a16="http://schemas.microsoft.com/office/drawing/2014/main" id="{3E5887AD-3A62-5D1C-F51A-5981F8AA6C3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46050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A972-48DC-099C-E94F-13E3AC9F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AD658-8A6E-3E7F-E352-D9D8EC54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F2AF5-D35A-46CF-B996-B04F382A4223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Immagine 14">
            <a:extLst>
              <a:ext uri="{FF2B5EF4-FFF2-40B4-BE49-F238E27FC236}">
                <a16:creationId xmlns:a16="http://schemas.microsoft.com/office/drawing/2014/main" id="{D37ACB4C-FA18-F6C0-6CDF-81BCD137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968375"/>
            <a:ext cx="7353300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D164F1F-D0E9-8D39-374C-A7C7AB8EA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Numeri in Excel (7)</a:t>
            </a:r>
          </a:p>
        </p:txBody>
      </p:sp>
      <p:sp>
        <p:nvSpPr>
          <p:cNvPr id="28675" name="Date Placeholder 2">
            <a:extLst>
              <a:ext uri="{FF2B5EF4-FFF2-40B4-BE49-F238E27FC236}">
                <a16:creationId xmlns:a16="http://schemas.microsoft.com/office/drawing/2014/main" id="{EB06F909-FA5B-8F29-484C-D2C07C05AC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46050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4420-7240-094E-1EA2-6BF79A59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3FCB5-D6EE-3958-2BD6-64AF0311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A034A-8BCD-4A70-BF3F-82AC2372082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" name="Immagine 16">
            <a:extLst>
              <a:ext uri="{FF2B5EF4-FFF2-40B4-BE49-F238E27FC236}">
                <a16:creationId xmlns:a16="http://schemas.microsoft.com/office/drawing/2014/main" id="{96EBE0DB-FD4F-8B56-AC65-E624873AC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944563"/>
            <a:ext cx="66865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BCA511B-9B2B-22E8-D8D0-01C243601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Numeri in Excel (8)</a:t>
            </a:r>
          </a:p>
        </p:txBody>
      </p:sp>
      <p:sp>
        <p:nvSpPr>
          <p:cNvPr id="29699" name="Date Placeholder 2">
            <a:extLst>
              <a:ext uri="{FF2B5EF4-FFF2-40B4-BE49-F238E27FC236}">
                <a16:creationId xmlns:a16="http://schemas.microsoft.com/office/drawing/2014/main" id="{34843122-01C4-BE61-28B7-8568ECB1307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46050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6A18F-9603-9816-C12A-9384B10B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7226-DC02-4F5D-C8DD-DF5BCF34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E54C-29FC-45DD-80B9-3B2DBB63A98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Immagine 18">
            <a:extLst>
              <a:ext uri="{FF2B5EF4-FFF2-40B4-BE49-F238E27FC236}">
                <a16:creationId xmlns:a16="http://schemas.microsoft.com/office/drawing/2014/main" id="{E3D7DAC3-55C5-10E9-37AF-C678304D5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3" y="904875"/>
            <a:ext cx="6683375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135C450-0A28-649A-71DE-2078C538A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Numeri in Excel (9)</a:t>
            </a:r>
          </a:p>
        </p:txBody>
      </p:sp>
      <p:sp>
        <p:nvSpPr>
          <p:cNvPr id="30723" name="Date Placeholder 2">
            <a:extLst>
              <a:ext uri="{FF2B5EF4-FFF2-40B4-BE49-F238E27FC236}">
                <a16:creationId xmlns:a16="http://schemas.microsoft.com/office/drawing/2014/main" id="{BA6A6613-44A0-BED7-46D6-D6DD5E54482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46050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E0F4-1F82-958E-8FEE-22C21F98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7FEB8-96AA-138A-B5BE-ECF16441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3E6724-05F1-47C9-BD28-5A5D0BD25402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Immagine 20">
            <a:extLst>
              <a:ext uri="{FF2B5EF4-FFF2-40B4-BE49-F238E27FC236}">
                <a16:creationId xmlns:a16="http://schemas.microsoft.com/office/drawing/2014/main" id="{BCAABA5F-B06A-07A3-3BBC-E857B1E25B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28938" y="960438"/>
            <a:ext cx="6334125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FEDDBE2-98D4-BBDF-1557-27A0073F1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Numeri in Excel (10)</a:t>
            </a:r>
          </a:p>
        </p:txBody>
      </p:sp>
      <p:sp>
        <p:nvSpPr>
          <p:cNvPr id="31747" name="Date Placeholder 2">
            <a:extLst>
              <a:ext uri="{FF2B5EF4-FFF2-40B4-BE49-F238E27FC236}">
                <a16:creationId xmlns:a16="http://schemas.microsoft.com/office/drawing/2014/main" id="{2C3CF2F7-B9C5-23D3-1618-85D5679C71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46050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1C661-6FB4-EDC6-C58F-4ECCEC10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070C0-E5F3-F55E-0AD0-CDC5BD54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688F2-53FA-4080-BEA1-A36A265813BE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Immagine 22">
            <a:extLst>
              <a:ext uri="{FF2B5EF4-FFF2-40B4-BE49-F238E27FC236}">
                <a16:creationId xmlns:a16="http://schemas.microsoft.com/office/drawing/2014/main" id="{C534D00E-78E5-1EC4-7662-CE8E58EDA6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21038" y="1071563"/>
            <a:ext cx="5749925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AFDD917-2AC1-D16A-61AE-CA25A00F4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Numeri in Excel (11)</a:t>
            </a:r>
          </a:p>
        </p:txBody>
      </p:sp>
      <p:sp>
        <p:nvSpPr>
          <p:cNvPr id="32771" name="Date Placeholder 2">
            <a:extLst>
              <a:ext uri="{FF2B5EF4-FFF2-40B4-BE49-F238E27FC236}">
                <a16:creationId xmlns:a16="http://schemas.microsoft.com/office/drawing/2014/main" id="{F4C68A86-9252-7997-171E-4ECB339F79E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46050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588E0-6A2E-B7E5-3081-162CAC50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0A414-8B77-B0BB-F7D8-8C637083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05CD4-3587-4368-8A88-F5B0DBE1EC93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Immagine 24">
            <a:extLst>
              <a:ext uri="{FF2B5EF4-FFF2-40B4-BE49-F238E27FC236}">
                <a16:creationId xmlns:a16="http://schemas.microsoft.com/office/drawing/2014/main" id="{EB65091B-F3CE-3EEC-05EE-84EC1B5299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95650" y="1062038"/>
            <a:ext cx="56007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D8D3B47-A456-D546-9E41-FF0544589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Numeri in Excel (12)</a:t>
            </a:r>
          </a:p>
        </p:txBody>
      </p:sp>
      <p:sp>
        <p:nvSpPr>
          <p:cNvPr id="33795" name="Date Placeholder 2">
            <a:extLst>
              <a:ext uri="{FF2B5EF4-FFF2-40B4-BE49-F238E27FC236}">
                <a16:creationId xmlns:a16="http://schemas.microsoft.com/office/drawing/2014/main" id="{9958FDD6-1A44-E310-C29A-75695649ECC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46050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ED725-75BA-2A04-509A-B4822338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08F52-8D02-935C-FD93-C6F697F2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9C500-1E46-43D3-8772-4A1B7052DE20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Immagine 26">
            <a:extLst>
              <a:ext uri="{FF2B5EF4-FFF2-40B4-BE49-F238E27FC236}">
                <a16:creationId xmlns:a16="http://schemas.microsoft.com/office/drawing/2014/main" id="{E40D47C3-85B7-E50A-1D5E-9AF89BC604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2788" y="2265363"/>
            <a:ext cx="5686425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69FE164-046B-CABD-30DE-5148E4AE3F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58875" y="2235200"/>
            <a:ext cx="6245225" cy="2387600"/>
          </a:xfrm>
        </p:spPr>
        <p:txBody>
          <a:bodyPr anchor="ctr"/>
          <a:lstStyle/>
          <a:p>
            <a:r>
              <a:rPr lang="en-US" altLang="en-US"/>
              <a:t>L’interfaccia grafica di Excel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7A87C0-9339-F62A-DE04-27F297F0EE60}"/>
              </a:ext>
            </a:extLst>
          </p:cNvPr>
          <p:cNvSpPr txBox="1">
            <a:spLocks/>
          </p:cNvSpPr>
          <p:nvPr/>
        </p:nvSpPr>
        <p:spPr>
          <a:xfrm>
            <a:off x="10874375" y="0"/>
            <a:ext cx="1317625" cy="126047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9600" b="1" dirty="0"/>
              <a:t>1</a:t>
            </a:r>
            <a:endParaRPr lang="en-US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FC98E9E-ADA9-3EFB-21EB-D1C536619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0"/>
            <a:ext cx="9779000" cy="1325563"/>
          </a:xfrm>
        </p:spPr>
        <p:txBody>
          <a:bodyPr/>
          <a:lstStyle/>
          <a:p>
            <a:r>
              <a:rPr lang="en-US" altLang="en-US"/>
              <a:t>Programma	 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8257-3B9A-DE1D-DC88-E7BC498C09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0BE4-78C3-6D45-038D-5E255B6C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- BASE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C56DEF56-CFFC-B50A-DE06-B422E5F566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BC96CC-7B2E-4C76-A62A-1FB774F27C1F}" type="slidenum">
              <a:rPr lang="en-US" altLang="en-US">
                <a:solidFill>
                  <a:schemeClr val="accent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378916-3274-2387-C040-2A856E487FEF}"/>
              </a:ext>
            </a:extLst>
          </p:cNvPr>
          <p:cNvSpPr/>
          <p:nvPr/>
        </p:nvSpPr>
        <p:spPr>
          <a:xfrm>
            <a:off x="1082675" y="1651000"/>
            <a:ext cx="2859088" cy="808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Microsoft Excel – il </a:t>
            </a:r>
            <a:r>
              <a:rPr lang="en-US" b="1" dirty="0" err="1"/>
              <a:t>Programma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30C48D-EFDA-EB89-5F46-E8CA27139725}"/>
              </a:ext>
            </a:extLst>
          </p:cNvPr>
          <p:cNvSpPr/>
          <p:nvPr/>
        </p:nvSpPr>
        <p:spPr>
          <a:xfrm>
            <a:off x="4667250" y="1651000"/>
            <a:ext cx="2857500" cy="808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Organizzazione</a:t>
            </a:r>
            <a:r>
              <a:rPr lang="en-US" b="1" dirty="0"/>
              <a:t> </a:t>
            </a:r>
            <a:r>
              <a:rPr lang="en-US" b="1" dirty="0" err="1"/>
              <a:t>dei</a:t>
            </a:r>
            <a:r>
              <a:rPr lang="en-US" b="1" dirty="0"/>
              <a:t> </a:t>
            </a:r>
            <a:r>
              <a:rPr lang="en-US" b="1" dirty="0" err="1"/>
              <a:t>dati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B45438-0CAA-53EF-17A9-5CA89E706A03}"/>
              </a:ext>
            </a:extLst>
          </p:cNvPr>
          <p:cNvSpPr/>
          <p:nvPr/>
        </p:nvSpPr>
        <p:spPr>
          <a:xfrm>
            <a:off x="8250238" y="1651000"/>
            <a:ext cx="2859087" cy="808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Creazione</a:t>
            </a:r>
            <a:r>
              <a:rPr lang="en-US" b="1" dirty="0"/>
              <a:t> di </a:t>
            </a:r>
            <a:r>
              <a:rPr lang="en-US" b="1" dirty="0" err="1"/>
              <a:t>Tabelle</a:t>
            </a:r>
            <a:r>
              <a:rPr lang="en-US" b="1" dirty="0"/>
              <a:t> Pivot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A6B70C-CDCA-913B-326F-21148F0AFE05}"/>
              </a:ext>
            </a:extLst>
          </p:cNvPr>
          <p:cNvSpPr/>
          <p:nvPr/>
        </p:nvSpPr>
        <p:spPr>
          <a:xfrm>
            <a:off x="1082675" y="2900363"/>
            <a:ext cx="2859088" cy="80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Formule</a:t>
            </a:r>
            <a:r>
              <a:rPr lang="en-US" b="1" dirty="0"/>
              <a:t> e </a:t>
            </a:r>
            <a:r>
              <a:rPr lang="en-US" b="1" dirty="0" err="1"/>
              <a:t>Funzioni</a:t>
            </a:r>
            <a:endParaRPr lang="en-US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1B74AC-7F41-C777-73A2-5932D1F9598F}"/>
              </a:ext>
            </a:extLst>
          </p:cNvPr>
          <p:cNvSpPr/>
          <p:nvPr/>
        </p:nvSpPr>
        <p:spPr>
          <a:xfrm>
            <a:off x="4667250" y="2900363"/>
            <a:ext cx="2857500" cy="80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Creare</a:t>
            </a:r>
            <a:r>
              <a:rPr lang="en-US" b="1" dirty="0"/>
              <a:t> </a:t>
            </a:r>
            <a:r>
              <a:rPr lang="en-US" b="1" dirty="0" err="1"/>
              <a:t>Grafici</a:t>
            </a:r>
            <a:r>
              <a:rPr lang="en-US" b="1" dirty="0"/>
              <a:t> e </a:t>
            </a:r>
            <a:r>
              <a:rPr lang="en-US" b="1" dirty="0" err="1"/>
              <a:t>Diagrammi</a:t>
            </a:r>
            <a:endParaRPr lang="en-US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C59359-5BD9-19C0-A1EE-0F1A0201038E}"/>
              </a:ext>
            </a:extLst>
          </p:cNvPr>
          <p:cNvSpPr/>
          <p:nvPr/>
        </p:nvSpPr>
        <p:spPr>
          <a:xfrm>
            <a:off x="8250238" y="2900363"/>
            <a:ext cx="2859087" cy="8080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/>
                </a:solidFill>
              </a:rPr>
              <a:t>Analisi</a:t>
            </a:r>
            <a:r>
              <a:rPr lang="en-US" b="1" dirty="0">
                <a:solidFill>
                  <a:schemeClr val="tx1"/>
                </a:solidFill>
              </a:rPr>
              <a:t> di </a:t>
            </a:r>
            <a:r>
              <a:rPr lang="en-US" b="1" dirty="0" err="1">
                <a:solidFill>
                  <a:schemeClr val="tx1"/>
                </a:solidFill>
              </a:rPr>
              <a:t>Simulazione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0A978F-8DD8-33EB-E29D-08A576204416}"/>
              </a:ext>
            </a:extLst>
          </p:cNvPr>
          <p:cNvSpPr/>
          <p:nvPr/>
        </p:nvSpPr>
        <p:spPr>
          <a:xfrm>
            <a:off x="1082675" y="4148138"/>
            <a:ext cx="2859088" cy="8080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/>
                </a:solidFill>
              </a:rPr>
              <a:t>Automatizzazione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attività</a:t>
            </a:r>
            <a:r>
              <a:rPr lang="en-US" b="1" dirty="0">
                <a:solidFill>
                  <a:schemeClr val="tx1"/>
                </a:solidFill>
              </a:rPr>
              <a:t> (Macro)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8E4DAA-622A-7D49-923D-B5264AFDC5B1}"/>
              </a:ext>
            </a:extLst>
          </p:cNvPr>
          <p:cNvSpPr/>
          <p:nvPr/>
        </p:nvSpPr>
        <p:spPr>
          <a:xfrm>
            <a:off x="8250238" y="4148138"/>
            <a:ext cx="2859087" cy="80803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Creazione</a:t>
            </a:r>
            <a:r>
              <a:rPr lang="en-US" b="1" dirty="0"/>
              <a:t> di </a:t>
            </a:r>
            <a:r>
              <a:rPr lang="en-US" b="1" dirty="0" err="1"/>
              <a:t>modelli</a:t>
            </a:r>
            <a:r>
              <a:rPr lang="en-US" b="1" dirty="0"/>
              <a:t> </a:t>
            </a:r>
            <a:r>
              <a:rPr lang="en-US" b="1" dirty="0" err="1"/>
              <a:t>finanziari</a:t>
            </a:r>
            <a:endParaRPr lang="en-US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447A99-3616-EF14-73E8-E72AC9FCE5EA}"/>
              </a:ext>
            </a:extLst>
          </p:cNvPr>
          <p:cNvSpPr/>
          <p:nvPr/>
        </p:nvSpPr>
        <p:spPr>
          <a:xfrm>
            <a:off x="4667250" y="4148138"/>
            <a:ext cx="2857500" cy="8080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/>
                </a:solidFill>
              </a:rPr>
              <a:t>Interazione</a:t>
            </a:r>
            <a:r>
              <a:rPr lang="en-US" b="1" dirty="0">
                <a:solidFill>
                  <a:schemeClr val="tx1"/>
                </a:solidFill>
              </a:rPr>
              <a:t> con </a:t>
            </a:r>
            <a:r>
              <a:rPr lang="en-US" b="1" dirty="0" err="1">
                <a:solidFill>
                  <a:schemeClr val="tx1"/>
                </a:solidFill>
              </a:rPr>
              <a:t>altri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programmi</a:t>
            </a:r>
            <a:r>
              <a:rPr lang="en-US" b="1" dirty="0">
                <a:solidFill>
                  <a:schemeClr val="tx1"/>
                </a:solidFill>
              </a:rPr>
              <a:t> (Microsoft)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9B687B-6427-62C2-9249-E46EB2657794}"/>
              </a:ext>
            </a:extLst>
          </p:cNvPr>
          <p:cNvSpPr/>
          <p:nvPr/>
        </p:nvSpPr>
        <p:spPr>
          <a:xfrm>
            <a:off x="3729038" y="1500188"/>
            <a:ext cx="434975" cy="434975"/>
          </a:xfrm>
          <a:prstGeom prst="ellips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E295D4-48A9-6F66-CEC0-58DB171BCB9C}"/>
              </a:ext>
            </a:extLst>
          </p:cNvPr>
          <p:cNvSpPr/>
          <p:nvPr/>
        </p:nvSpPr>
        <p:spPr>
          <a:xfrm>
            <a:off x="7307263" y="1508125"/>
            <a:ext cx="434975" cy="434975"/>
          </a:xfrm>
          <a:prstGeom prst="ellips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424D18-A0AE-AE3E-D910-F3F19BFBD142}"/>
              </a:ext>
            </a:extLst>
          </p:cNvPr>
          <p:cNvSpPr/>
          <p:nvPr/>
        </p:nvSpPr>
        <p:spPr>
          <a:xfrm>
            <a:off x="10887075" y="1508125"/>
            <a:ext cx="434975" cy="434975"/>
          </a:xfrm>
          <a:prstGeom prst="ellips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35EB02-21CD-F0CC-EF73-95A622838CC5}"/>
              </a:ext>
            </a:extLst>
          </p:cNvPr>
          <p:cNvSpPr/>
          <p:nvPr/>
        </p:nvSpPr>
        <p:spPr>
          <a:xfrm>
            <a:off x="3729038" y="2747963"/>
            <a:ext cx="434975" cy="434975"/>
          </a:xfrm>
          <a:prstGeom prst="ellips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EE42FD-5AAF-8288-42F2-B8DD35C7167B}"/>
              </a:ext>
            </a:extLst>
          </p:cNvPr>
          <p:cNvSpPr/>
          <p:nvPr/>
        </p:nvSpPr>
        <p:spPr>
          <a:xfrm>
            <a:off x="7307263" y="2741613"/>
            <a:ext cx="434975" cy="434975"/>
          </a:xfrm>
          <a:prstGeom prst="ellips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18C453-3C9A-66ED-879C-9B2273049F1A}"/>
              </a:ext>
            </a:extLst>
          </p:cNvPr>
          <p:cNvSpPr/>
          <p:nvPr/>
        </p:nvSpPr>
        <p:spPr>
          <a:xfrm>
            <a:off x="10887075" y="2741613"/>
            <a:ext cx="434975" cy="4349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9A34A8-5234-0E72-1596-9E5716934E02}"/>
              </a:ext>
            </a:extLst>
          </p:cNvPr>
          <p:cNvSpPr/>
          <p:nvPr/>
        </p:nvSpPr>
        <p:spPr>
          <a:xfrm>
            <a:off x="3724275" y="3944938"/>
            <a:ext cx="434975" cy="4349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ACCC68-1484-AED6-14F5-1F2FA6E99ECA}"/>
              </a:ext>
            </a:extLst>
          </p:cNvPr>
          <p:cNvSpPr/>
          <p:nvPr/>
        </p:nvSpPr>
        <p:spPr>
          <a:xfrm>
            <a:off x="7307263" y="3944938"/>
            <a:ext cx="434975" cy="4349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1CC0E07-F205-7C6F-8CB3-C1B9DDA42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Interfaccia Grafica</a:t>
            </a:r>
          </a:p>
        </p:txBody>
      </p:sp>
      <p:sp>
        <p:nvSpPr>
          <p:cNvPr id="35843" name="Date Placeholder 2">
            <a:extLst>
              <a:ext uri="{FF2B5EF4-FFF2-40B4-BE49-F238E27FC236}">
                <a16:creationId xmlns:a16="http://schemas.microsoft.com/office/drawing/2014/main" id="{0C6E921A-87CF-99BE-51AB-DFDE66094FE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2065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E50E-494F-10AD-63A6-35F78BA7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6181B-B4C0-38F4-BA84-B2939763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E1233-F5B6-4905-BF95-F7A2D14E644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5846" name="Segnaposto contenuto 4">
            <a:extLst>
              <a:ext uri="{FF2B5EF4-FFF2-40B4-BE49-F238E27FC236}">
                <a16:creationId xmlns:a16="http://schemas.microsoft.com/office/drawing/2014/main" id="{0C32EFF4-6F9F-06B1-470B-22A1BEAD4858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>
          <a:xfrm>
            <a:off x="2193925" y="838200"/>
            <a:ext cx="7804150" cy="55181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2B0D049-F84A-54C2-4AA3-107D869C1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Descrizione degli elementi (1)</a:t>
            </a:r>
          </a:p>
        </p:txBody>
      </p:sp>
      <p:sp>
        <p:nvSpPr>
          <p:cNvPr id="36867" name="Date Placeholder 2">
            <a:extLst>
              <a:ext uri="{FF2B5EF4-FFF2-40B4-BE49-F238E27FC236}">
                <a16:creationId xmlns:a16="http://schemas.microsoft.com/office/drawing/2014/main" id="{70F1331E-0BDC-CA99-FC87-2CA440B8E3B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2065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40262-0E3B-F321-4D92-C67A5D90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4ED87-03BE-0A8C-8B14-279923D1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1CBDE-B0CA-4588-BDC3-5F142E794106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6870" name="Segnaposto contenuto 4">
            <a:extLst>
              <a:ext uri="{FF2B5EF4-FFF2-40B4-BE49-F238E27FC236}">
                <a16:creationId xmlns:a16="http://schemas.microsoft.com/office/drawing/2014/main" id="{543FAB27-2D93-205B-D567-675A8210272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>
          <a:xfrm>
            <a:off x="1838325" y="936625"/>
            <a:ext cx="8515350" cy="54435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FB44A1C-AB69-E871-DFFD-43B39545E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Descrizione degli elementi (2)</a:t>
            </a:r>
          </a:p>
        </p:txBody>
      </p:sp>
      <p:sp>
        <p:nvSpPr>
          <p:cNvPr id="37891" name="Date Placeholder 2">
            <a:extLst>
              <a:ext uri="{FF2B5EF4-FFF2-40B4-BE49-F238E27FC236}">
                <a16:creationId xmlns:a16="http://schemas.microsoft.com/office/drawing/2014/main" id="{98D88CDE-F001-8DE9-EE77-483B88282C5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2065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AFD78-8865-CA33-7662-CE6EF455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7E652-FD3D-45BC-6697-1C0B06CF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0D9A-760A-4097-80BC-3875F7F44BB5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7894" name="Segnaposto contenuto 4">
            <a:extLst>
              <a:ext uri="{FF2B5EF4-FFF2-40B4-BE49-F238E27FC236}">
                <a16:creationId xmlns:a16="http://schemas.microsoft.com/office/drawing/2014/main" id="{B1B4D224-9174-87DD-BBBA-92A30E44C4B8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>
          <a:xfrm>
            <a:off x="2211388" y="960438"/>
            <a:ext cx="7769225" cy="52895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494F429-E522-DE44-CFB0-C5BDDCEF2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Le Barre di Excel</a:t>
            </a:r>
          </a:p>
        </p:txBody>
      </p:sp>
      <p:sp>
        <p:nvSpPr>
          <p:cNvPr id="38915" name="Date Placeholder 2">
            <a:extLst>
              <a:ext uri="{FF2B5EF4-FFF2-40B4-BE49-F238E27FC236}">
                <a16:creationId xmlns:a16="http://schemas.microsoft.com/office/drawing/2014/main" id="{6462151D-4B33-AE6E-99BA-A5B63039488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2065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0432-DDD8-382D-EAFA-AA227CD7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FB20F-F1AB-ABA8-273D-290F15E9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39AA9-2C75-42C4-8DC4-A5ECA5444658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8918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8AC8D0C-8306-744D-2478-6BFAE4729A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4488" y="1001713"/>
            <a:ext cx="9451975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3937E9-86B4-7DFF-1B2F-62AE1737BC53}"/>
              </a:ext>
            </a:extLst>
          </p:cNvPr>
          <p:cNvSpPr/>
          <p:nvPr/>
        </p:nvSpPr>
        <p:spPr>
          <a:xfrm>
            <a:off x="1614488" y="1001713"/>
            <a:ext cx="2882900" cy="230187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92D788-99FD-EB5D-4AB9-F93936E9DD1D}"/>
              </a:ext>
            </a:extLst>
          </p:cNvPr>
          <p:cNvSpPr/>
          <p:nvPr/>
        </p:nvSpPr>
        <p:spPr>
          <a:xfrm>
            <a:off x="1614488" y="1252538"/>
            <a:ext cx="9451975" cy="78105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919D93-38B9-6EDC-89AE-8AB4A3E5BD28}"/>
              </a:ext>
            </a:extLst>
          </p:cNvPr>
          <p:cNvSpPr/>
          <p:nvPr/>
        </p:nvSpPr>
        <p:spPr>
          <a:xfrm>
            <a:off x="1543050" y="6030913"/>
            <a:ext cx="9607550" cy="2301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922" name="Text Placeholder 33">
            <a:extLst>
              <a:ext uri="{FF2B5EF4-FFF2-40B4-BE49-F238E27FC236}">
                <a16:creationId xmlns:a16="http://schemas.microsoft.com/office/drawing/2014/main" id="{76B203DD-924C-6562-84EA-1CBA9A49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2500"/>
            <a:ext cx="25384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/>
              <a:t>Accesso Veloce</a:t>
            </a:r>
          </a:p>
        </p:txBody>
      </p:sp>
      <p:sp>
        <p:nvSpPr>
          <p:cNvPr id="38923" name="Text Placeholder 33">
            <a:extLst>
              <a:ext uri="{FF2B5EF4-FFF2-40B4-BE49-F238E27FC236}">
                <a16:creationId xmlns:a16="http://schemas.microsoft.com/office/drawing/2014/main" id="{00B3D64A-8470-ED45-B3F0-97F45D26A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70025"/>
            <a:ext cx="25384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/>
              <a:t>Multifunzione</a:t>
            </a:r>
          </a:p>
        </p:txBody>
      </p:sp>
      <p:sp>
        <p:nvSpPr>
          <p:cNvPr id="38924" name="Text Placeholder 33">
            <a:extLst>
              <a:ext uri="{FF2B5EF4-FFF2-40B4-BE49-F238E27FC236}">
                <a16:creationId xmlns:a16="http://schemas.microsoft.com/office/drawing/2014/main" id="{1FA825F8-A278-609B-7917-5C8D0D79E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6297613"/>
            <a:ext cx="253841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/>
              <a:t>Stato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EDEAF1BA-60C2-A18C-B1A2-7229DD69C2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63613" y="2235200"/>
            <a:ext cx="6245225" cy="2387600"/>
          </a:xfrm>
        </p:spPr>
        <p:txBody>
          <a:bodyPr anchor="ctr"/>
          <a:lstStyle/>
          <a:p>
            <a:r>
              <a:rPr lang="en-US" altLang="en-US"/>
              <a:t>Opzioni di Excel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1ACB8-E557-6878-30D6-02E04AC3087D}"/>
              </a:ext>
            </a:extLst>
          </p:cNvPr>
          <p:cNvSpPr txBox="1">
            <a:spLocks/>
          </p:cNvSpPr>
          <p:nvPr/>
        </p:nvSpPr>
        <p:spPr>
          <a:xfrm>
            <a:off x="10874375" y="0"/>
            <a:ext cx="1317625" cy="126047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9600" b="1" dirty="0"/>
              <a:t>1</a:t>
            </a:r>
            <a:endParaRPr lang="en-US" sz="54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996D83C-1527-F884-A5FB-D22E85378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Opzioni di Excel: Menu File &gt; Options</a:t>
            </a:r>
          </a:p>
        </p:txBody>
      </p:sp>
      <p:sp>
        <p:nvSpPr>
          <p:cNvPr id="40963" name="Date Placeholder 2">
            <a:extLst>
              <a:ext uri="{FF2B5EF4-FFF2-40B4-BE49-F238E27FC236}">
                <a16:creationId xmlns:a16="http://schemas.microsoft.com/office/drawing/2014/main" id="{56E8AFD0-8704-598D-CE15-B9A0038508B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28588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D39C-768B-397A-0866-FE86B6AF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EF7B-59EA-278E-3E83-918E3C34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51397-46C7-4DAA-80B7-9C43E38C643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0966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D77E0A0-132D-7EBC-1669-9447A53192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67125" y="846138"/>
            <a:ext cx="48577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Text Placeholder 33">
            <a:extLst>
              <a:ext uri="{FF2B5EF4-FFF2-40B4-BE49-F238E27FC236}">
                <a16:creationId xmlns:a16="http://schemas.microsoft.com/office/drawing/2014/main" id="{D43938EC-D828-DC8F-27A8-F5DB406C3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2350" y="3255963"/>
            <a:ext cx="22812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eaLnBrk="1" hangingPunct="1"/>
            <a:r>
              <a:rPr lang="en-US" altLang="en-US"/>
              <a:t>General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7AB34C25-10AF-49E5-D8C0-CC15D1A80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Opzioni di Excel: Menu File &gt; Options</a:t>
            </a:r>
          </a:p>
        </p:txBody>
      </p:sp>
      <p:sp>
        <p:nvSpPr>
          <p:cNvPr id="41987" name="Date Placeholder 2">
            <a:extLst>
              <a:ext uri="{FF2B5EF4-FFF2-40B4-BE49-F238E27FC236}">
                <a16:creationId xmlns:a16="http://schemas.microsoft.com/office/drawing/2014/main" id="{CD73B3B8-217B-5913-886B-21B7974DE5D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38113" y="6362700"/>
            <a:ext cx="1700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85A3-38BE-40F4-A639-09507F10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0A59-D856-A52A-6641-E535D055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550DA-EC19-40D8-B090-F85389507DA2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1990" name="Text Placeholder 33">
            <a:extLst>
              <a:ext uri="{FF2B5EF4-FFF2-40B4-BE49-F238E27FC236}">
                <a16:creationId xmlns:a16="http://schemas.microsoft.com/office/drawing/2014/main" id="{E9BEAFF1-588F-6DCD-AB97-C1146C98A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1963" y="3429000"/>
            <a:ext cx="22812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eaLnBrk="1" hangingPunct="1"/>
            <a:r>
              <a:rPr lang="en-US" altLang="en-US"/>
              <a:t>Formulas</a:t>
            </a:r>
          </a:p>
        </p:txBody>
      </p:sp>
      <p:sp>
        <p:nvSpPr>
          <p:cNvPr id="41991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CF15988-613A-F130-D666-844BD3D750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0375" y="949325"/>
            <a:ext cx="6191250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0816476A-B78F-7569-D8B0-8267BC530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Opzioni di Excel: Menu File &gt; Options</a:t>
            </a:r>
          </a:p>
        </p:txBody>
      </p:sp>
      <p:sp>
        <p:nvSpPr>
          <p:cNvPr id="43011" name="Date Placeholder 2">
            <a:extLst>
              <a:ext uri="{FF2B5EF4-FFF2-40B4-BE49-F238E27FC236}">
                <a16:creationId xmlns:a16="http://schemas.microsoft.com/office/drawing/2014/main" id="{DA46E4F1-9A5D-FF4F-0948-1327C12B349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12713" y="6356350"/>
            <a:ext cx="1700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EC5C-9054-CC9C-E8E4-B59DA76D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A99D-A9BE-124D-CD60-8D7F9484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6F343-5986-44AE-A118-0513CE5F4650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3014" name="Text Placeholder 33">
            <a:extLst>
              <a:ext uri="{FF2B5EF4-FFF2-40B4-BE49-F238E27FC236}">
                <a16:creationId xmlns:a16="http://schemas.microsoft.com/office/drawing/2014/main" id="{4DB64019-AEAA-4546-B5D7-5DC6BA7FE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3225" y="3451225"/>
            <a:ext cx="22812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eaLnBrk="1" hangingPunct="1"/>
            <a:r>
              <a:rPr lang="en-US" altLang="en-US"/>
              <a:t>Data</a:t>
            </a:r>
          </a:p>
        </p:txBody>
      </p:sp>
      <p:sp>
        <p:nvSpPr>
          <p:cNvPr id="43015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A738E26-3CC4-A13F-CABD-10658D1731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0388" y="960438"/>
            <a:ext cx="619283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016C53A6-5FDF-CEAC-4916-1E5501860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Opzioni di Excel: Menu File &gt; Options</a:t>
            </a:r>
          </a:p>
        </p:txBody>
      </p:sp>
      <p:sp>
        <p:nvSpPr>
          <p:cNvPr id="44035" name="Date Placeholder 2">
            <a:extLst>
              <a:ext uri="{FF2B5EF4-FFF2-40B4-BE49-F238E27FC236}">
                <a16:creationId xmlns:a16="http://schemas.microsoft.com/office/drawing/2014/main" id="{B694F06A-616B-DAEC-94D3-3CB374FF76E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53988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6B8D3-F848-1F6B-0CBD-EA059B84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D18E6-54CA-6A89-5D83-724578E3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415ED-9A52-49CA-B907-E3A010DA6A3C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4038" name="Text Placeholder 33">
            <a:extLst>
              <a:ext uri="{FF2B5EF4-FFF2-40B4-BE49-F238E27FC236}">
                <a16:creationId xmlns:a16="http://schemas.microsoft.com/office/drawing/2014/main" id="{F062F3C7-9A99-7CED-7811-C11B67308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563" y="3429000"/>
            <a:ext cx="22812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eaLnBrk="1" hangingPunct="1"/>
            <a:r>
              <a:rPr lang="en-US" altLang="en-US"/>
              <a:t>Proofing</a:t>
            </a:r>
          </a:p>
        </p:txBody>
      </p:sp>
      <p:sp>
        <p:nvSpPr>
          <p:cNvPr id="44039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CD37670-D29A-5718-2768-474F1AF6C5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59100" y="906463"/>
            <a:ext cx="6273800" cy="539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5D6B735-722A-D6EC-B590-120C9EE75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Opzioni di Excel: Menu File &gt; Options</a:t>
            </a:r>
          </a:p>
        </p:txBody>
      </p:sp>
      <p:sp>
        <p:nvSpPr>
          <p:cNvPr id="45059" name="Date Placeholder 2">
            <a:extLst>
              <a:ext uri="{FF2B5EF4-FFF2-40B4-BE49-F238E27FC236}">
                <a16:creationId xmlns:a16="http://schemas.microsoft.com/office/drawing/2014/main" id="{7F7A30C9-9F52-DC50-CE7A-7884BACDF7D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1450" y="6353175"/>
            <a:ext cx="17002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A1F53-A06C-AFA9-E2C5-BA4D748D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6D05B-61D7-3314-9A69-E104EA78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E396A-7881-4AEE-813F-F79AFA8F9EDD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5062" name="Text Placeholder 33">
            <a:extLst>
              <a:ext uri="{FF2B5EF4-FFF2-40B4-BE49-F238E27FC236}">
                <a16:creationId xmlns:a16="http://schemas.microsoft.com/office/drawing/2014/main" id="{64FD59A5-6108-DA0F-F8F9-F1EC5E268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3602038"/>
            <a:ext cx="22812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eaLnBrk="1" hangingPunct="1"/>
            <a:r>
              <a:rPr lang="en-US" altLang="en-US"/>
              <a:t>Save</a:t>
            </a:r>
          </a:p>
        </p:txBody>
      </p:sp>
      <p:sp>
        <p:nvSpPr>
          <p:cNvPr id="45063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E4A523F-7A2B-9C8B-6059-8F4427D156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2313" y="1082675"/>
            <a:ext cx="566737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5A7EFF9-2B31-7C3D-8FC1-E18B9315F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0713" y="2024063"/>
            <a:ext cx="8410575" cy="2809875"/>
          </a:xfrm>
        </p:spPr>
        <p:txBody>
          <a:bodyPr/>
          <a:lstStyle/>
          <a:p>
            <a:r>
              <a:rPr lang="en-US" altLang="en-US" sz="6600" b="1"/>
              <a:t>Il Programma Microsoft Excel</a:t>
            </a:r>
          </a:p>
        </p:txBody>
      </p:sp>
      <p:sp>
        <p:nvSpPr>
          <p:cNvPr id="18435" name="Date Placeholder 2">
            <a:extLst>
              <a:ext uri="{FF2B5EF4-FFF2-40B4-BE49-F238E27FC236}">
                <a16:creationId xmlns:a16="http://schemas.microsoft.com/office/drawing/2014/main" id="{2A7DBD7E-5AD9-959C-866C-D351473691E6}"/>
              </a:ext>
            </a:extLst>
          </p:cNvPr>
          <p:cNvSpPr>
            <a:spLocks noGrp="1" noChangeArrowheads="1"/>
          </p:cNvSpPr>
          <p:nvPr>
            <p:ph type="dt" sz="quarter" idx="16"/>
          </p:nvPr>
        </p:nvSpPr>
        <p:spPr bwMode="auto">
          <a:xfrm>
            <a:off x="176213" y="6346825"/>
            <a:ext cx="1901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 – LUGLIO 2023</a:t>
            </a:r>
          </a:p>
        </p:txBody>
      </p:sp>
      <p:sp>
        <p:nvSpPr>
          <p:cNvPr id="18436" name="Footer Placeholder 3">
            <a:extLst>
              <a:ext uri="{FF2B5EF4-FFF2-40B4-BE49-F238E27FC236}">
                <a16:creationId xmlns:a16="http://schemas.microsoft.com/office/drawing/2014/main" id="{9BDC7636-DF97-5CA7-BFDF-F55C5CAAA644}"/>
              </a:ext>
            </a:extLst>
          </p:cNvPr>
          <p:cNvSpPr>
            <a:spLocks noGrp="1" noChangeArrowheads="1"/>
          </p:cNvSpPr>
          <p:nvPr>
            <p:ph type="ftr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6248AB56-F6C1-5769-108C-3C988093B907}"/>
              </a:ext>
            </a:extLst>
          </p:cNvPr>
          <p:cNvSpPr>
            <a:spLocks noGrp="1" noChangeArrowheads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9483DC-E6EE-4F4E-8911-AC3466690387}" type="slidenum">
              <a:rPr lang="en-US" altLang="en-US">
                <a:solidFill>
                  <a:schemeClr val="accent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8438" name="Title 1">
            <a:extLst>
              <a:ext uri="{FF2B5EF4-FFF2-40B4-BE49-F238E27FC236}">
                <a16:creationId xmlns:a16="http://schemas.microsoft.com/office/drawing/2014/main" id="{5CCF1F8B-2BCB-0C84-3AB9-397E33942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3" y="0"/>
            <a:ext cx="84105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algn="ctr" eaLnBrk="1" hangingPunct="1"/>
            <a:r>
              <a:rPr lang="en-US" altLang="en-US" sz="13800" b="1">
                <a:solidFill>
                  <a:schemeClr val="bg1"/>
                </a:solidFill>
              </a:rPr>
              <a:t>1</a:t>
            </a:r>
            <a:endParaRPr lang="en-US" altLang="en-US" sz="6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AE62739A-D450-DADA-998B-D260A4BAD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Opzioni di Excel: Menu File &gt; Options</a:t>
            </a:r>
          </a:p>
        </p:txBody>
      </p:sp>
      <p:sp>
        <p:nvSpPr>
          <p:cNvPr id="46083" name="Date Placeholder 2">
            <a:extLst>
              <a:ext uri="{FF2B5EF4-FFF2-40B4-BE49-F238E27FC236}">
                <a16:creationId xmlns:a16="http://schemas.microsoft.com/office/drawing/2014/main" id="{20A9E077-ACBD-A262-022D-6BCA420A42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28588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DA791-B0D8-91D0-6ED8-E023F383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64542-B355-CACC-6B33-8B861FE1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9CF67-4493-46DD-AFCB-BD7929B54941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6086" name="Text Placeholder 33">
            <a:extLst>
              <a:ext uri="{FF2B5EF4-FFF2-40B4-BE49-F238E27FC236}">
                <a16:creationId xmlns:a16="http://schemas.microsoft.com/office/drawing/2014/main" id="{1746CC6C-FCA0-7D80-10E4-D3BDD4082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3255963"/>
            <a:ext cx="2540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eaLnBrk="1" hangingPunct="1"/>
            <a:r>
              <a:rPr lang="en-US" altLang="en-US"/>
              <a:t>Advanced / 1</a:t>
            </a:r>
          </a:p>
        </p:txBody>
      </p:sp>
      <p:sp>
        <p:nvSpPr>
          <p:cNvPr id="46087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58480A4-04D4-05A6-1476-7565A0132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8188" y="919163"/>
            <a:ext cx="5635625" cy="536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3E2865D9-9991-2748-4563-ECFA9A5A3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Opzioni di Excel: Menu File &gt; Options</a:t>
            </a:r>
          </a:p>
        </p:txBody>
      </p:sp>
      <p:sp>
        <p:nvSpPr>
          <p:cNvPr id="47107" name="Date Placeholder 2">
            <a:extLst>
              <a:ext uri="{FF2B5EF4-FFF2-40B4-BE49-F238E27FC236}">
                <a16:creationId xmlns:a16="http://schemas.microsoft.com/office/drawing/2014/main" id="{C6CE8EC8-84E9-2DA4-F4EC-DC7D542CEAE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2065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E63D3-DA20-FD9A-03D7-E87768E1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508CD-CD15-214F-BFCA-893A3A78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57846-6D75-4B6E-B542-EBAA57DE70E3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7110" name="Text Placeholder 33">
            <a:extLst>
              <a:ext uri="{FF2B5EF4-FFF2-40B4-BE49-F238E27FC236}">
                <a16:creationId xmlns:a16="http://schemas.microsoft.com/office/drawing/2014/main" id="{10BE5EE6-0C3F-F8D3-4978-38E14CE86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3255963"/>
            <a:ext cx="2540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eaLnBrk="1" hangingPunct="1"/>
            <a:r>
              <a:rPr lang="en-US" altLang="en-US"/>
              <a:t>Advanced / 2</a:t>
            </a:r>
          </a:p>
        </p:txBody>
      </p:sp>
      <p:sp>
        <p:nvSpPr>
          <p:cNvPr id="47111" name="Picture 7">
            <a:extLst>
              <a:ext uri="{FF2B5EF4-FFF2-40B4-BE49-F238E27FC236}">
                <a16:creationId xmlns:a16="http://schemas.microsoft.com/office/drawing/2014/main" id="{2172284C-B5D1-DD35-AF3C-43FA8CFB0E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81363" y="919163"/>
            <a:ext cx="5629275" cy="536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07B5E964-94CE-AAA1-AC0F-7F526146B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Opzioni di Excel: Menu File &gt; Options</a:t>
            </a:r>
          </a:p>
        </p:txBody>
      </p:sp>
      <p:sp>
        <p:nvSpPr>
          <p:cNvPr id="48131" name="Date Placeholder 2">
            <a:extLst>
              <a:ext uri="{FF2B5EF4-FFF2-40B4-BE49-F238E27FC236}">
                <a16:creationId xmlns:a16="http://schemas.microsoft.com/office/drawing/2014/main" id="{D1259BC4-2DA4-4D45-5106-4D4BB66AA31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28588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2F02D-1329-0BB7-0D4F-23B96181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F99D8-9861-96CB-83E6-7C22B934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BD4E4-965C-4BA3-8BEC-7668E7BFCAF3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8134" name="Text Placeholder 33">
            <a:extLst>
              <a:ext uri="{FF2B5EF4-FFF2-40B4-BE49-F238E27FC236}">
                <a16:creationId xmlns:a16="http://schemas.microsoft.com/office/drawing/2014/main" id="{3AC3A141-99DD-C70B-F44F-9D4A3ED8B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3255963"/>
            <a:ext cx="2540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eaLnBrk="1" hangingPunct="1"/>
            <a:r>
              <a:rPr lang="en-US" altLang="en-US"/>
              <a:t>Advanced / 3</a:t>
            </a:r>
          </a:p>
        </p:txBody>
      </p:sp>
      <p:sp>
        <p:nvSpPr>
          <p:cNvPr id="48135" name="Picture 7">
            <a:extLst>
              <a:ext uri="{FF2B5EF4-FFF2-40B4-BE49-F238E27FC236}">
                <a16:creationId xmlns:a16="http://schemas.microsoft.com/office/drawing/2014/main" id="{D3F8A9EE-8932-FDB0-C671-B09FC0FC2B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81363" y="935038"/>
            <a:ext cx="56292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4D0CC979-8453-DBA0-9E95-2369256B7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Opzioni di Excel: Menu File &gt; Options</a:t>
            </a:r>
          </a:p>
        </p:txBody>
      </p:sp>
      <p:sp>
        <p:nvSpPr>
          <p:cNvPr id="49155" name="Date Placeholder 2">
            <a:extLst>
              <a:ext uri="{FF2B5EF4-FFF2-40B4-BE49-F238E27FC236}">
                <a16:creationId xmlns:a16="http://schemas.microsoft.com/office/drawing/2014/main" id="{36695F3A-3ABC-3AC9-A76F-D6C4C5DE6FE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2065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847EC-36EF-B43D-4551-2E8CE230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4DDA5-2932-B6C9-4513-A87F85AA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ECEBDD-5FCE-417F-9A77-C38B0E274A65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9158" name="Text Placeholder 33">
            <a:extLst>
              <a:ext uri="{FF2B5EF4-FFF2-40B4-BE49-F238E27FC236}">
                <a16:creationId xmlns:a16="http://schemas.microsoft.com/office/drawing/2014/main" id="{AF036F11-B573-9699-CFB6-3B9540A39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3255963"/>
            <a:ext cx="2540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eaLnBrk="1" hangingPunct="1"/>
            <a:r>
              <a:rPr lang="en-US" altLang="en-US"/>
              <a:t>Advanced / 4</a:t>
            </a:r>
          </a:p>
        </p:txBody>
      </p:sp>
      <p:sp>
        <p:nvSpPr>
          <p:cNvPr id="49159" name="Picture 7">
            <a:extLst>
              <a:ext uri="{FF2B5EF4-FFF2-40B4-BE49-F238E27FC236}">
                <a16:creationId xmlns:a16="http://schemas.microsoft.com/office/drawing/2014/main" id="{1C015DF9-6032-DBBE-BAEA-0A8FEAF4BC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2000" y="935038"/>
            <a:ext cx="5588000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67AC5268-2FDA-5378-3375-FC58E5E39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Opzioni di Excel: Menu File &gt; Options</a:t>
            </a:r>
          </a:p>
        </p:txBody>
      </p:sp>
      <p:sp>
        <p:nvSpPr>
          <p:cNvPr id="50179" name="Date Placeholder 2">
            <a:extLst>
              <a:ext uri="{FF2B5EF4-FFF2-40B4-BE49-F238E27FC236}">
                <a16:creationId xmlns:a16="http://schemas.microsoft.com/office/drawing/2014/main" id="{51C982D7-915A-DE48-26FA-93F3BA858C6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38113" y="6356350"/>
            <a:ext cx="1700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C857-956F-0B6F-DCA7-70014A82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C6DB6-12B1-9DE6-B452-38EE3B6F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500D8-5A69-4343-B388-A0B396B5755E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0182" name="Text Placeholder 33">
            <a:extLst>
              <a:ext uri="{FF2B5EF4-FFF2-40B4-BE49-F238E27FC236}">
                <a16:creationId xmlns:a16="http://schemas.microsoft.com/office/drawing/2014/main" id="{3202AB78-AC89-3EC7-EE13-6690131E1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3255963"/>
            <a:ext cx="2540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eaLnBrk="1" hangingPunct="1"/>
            <a:r>
              <a:rPr lang="en-US" altLang="en-US"/>
              <a:t>Customize Ribbon</a:t>
            </a:r>
          </a:p>
        </p:txBody>
      </p:sp>
      <p:sp>
        <p:nvSpPr>
          <p:cNvPr id="50183" name="Picture 7">
            <a:extLst>
              <a:ext uri="{FF2B5EF4-FFF2-40B4-BE49-F238E27FC236}">
                <a16:creationId xmlns:a16="http://schemas.microsoft.com/office/drawing/2014/main" id="{BE31F8D7-1379-885E-F368-A2BDB37AB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2000" y="946150"/>
            <a:ext cx="5588000" cy="531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E0EEA0E-7AA9-5C05-D750-DB0786B8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Opzioni di Excel: Menu File &gt; Options</a:t>
            </a:r>
          </a:p>
        </p:txBody>
      </p:sp>
      <p:sp>
        <p:nvSpPr>
          <p:cNvPr id="51203" name="Date Placeholder 2">
            <a:extLst>
              <a:ext uri="{FF2B5EF4-FFF2-40B4-BE49-F238E27FC236}">
                <a16:creationId xmlns:a16="http://schemas.microsoft.com/office/drawing/2014/main" id="{F303BCB1-B1D5-C76D-3AE1-558BE687A8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2065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A9C84-E4C4-D3CE-FD98-70FE34AD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DC3D-4408-63FD-B1B1-1B57B2B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BEC4C-EBC2-484B-B373-45A40BF2A90A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1206" name="Text Placeholder 33">
            <a:extLst>
              <a:ext uri="{FF2B5EF4-FFF2-40B4-BE49-F238E27FC236}">
                <a16:creationId xmlns:a16="http://schemas.microsoft.com/office/drawing/2014/main" id="{34808656-9F78-D517-E1FE-3A6998024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3255963"/>
            <a:ext cx="2540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eaLnBrk="1" hangingPunct="1"/>
            <a:r>
              <a:rPr lang="en-US" altLang="en-US"/>
              <a:t>Quick Access Toolbar</a:t>
            </a:r>
          </a:p>
        </p:txBody>
      </p:sp>
      <p:sp>
        <p:nvSpPr>
          <p:cNvPr id="51207" name="Picture 7">
            <a:extLst>
              <a:ext uri="{FF2B5EF4-FFF2-40B4-BE49-F238E27FC236}">
                <a16:creationId xmlns:a16="http://schemas.microsoft.com/office/drawing/2014/main" id="{1342CE1A-C7F2-93C5-EB47-EB1988F5F3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2000" y="965200"/>
            <a:ext cx="5588000" cy="527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B8ADD3D7-F021-3AF0-25E3-5F862A41631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63613" y="2235200"/>
            <a:ext cx="6245225" cy="2387600"/>
          </a:xfrm>
        </p:spPr>
        <p:txBody>
          <a:bodyPr anchor="ctr"/>
          <a:lstStyle/>
          <a:p>
            <a:r>
              <a:rPr lang="en-US" altLang="en-US"/>
              <a:t>Stampa di un foglio Excel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A07BD3C-815C-970E-B53B-1AE880636795}"/>
              </a:ext>
            </a:extLst>
          </p:cNvPr>
          <p:cNvSpPr txBox="1">
            <a:spLocks/>
          </p:cNvSpPr>
          <p:nvPr/>
        </p:nvSpPr>
        <p:spPr>
          <a:xfrm>
            <a:off x="10874375" y="0"/>
            <a:ext cx="1317625" cy="126047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9600" b="1" dirty="0"/>
              <a:t>1</a:t>
            </a:r>
            <a:endParaRPr lang="en-US" sz="54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56170A6E-B9A0-5F50-315D-1C85BCF42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Stampa di un foglio Excel - Opzioni</a:t>
            </a:r>
          </a:p>
        </p:txBody>
      </p:sp>
      <p:sp>
        <p:nvSpPr>
          <p:cNvPr id="53251" name="Date Placeholder 2">
            <a:extLst>
              <a:ext uri="{FF2B5EF4-FFF2-40B4-BE49-F238E27FC236}">
                <a16:creationId xmlns:a16="http://schemas.microsoft.com/office/drawing/2014/main" id="{9BC6C701-4ED7-5455-0B99-3556D82830D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2065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F8A0-CEA1-331C-26FA-D2949188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A1AD1-9235-3A86-85E0-0CADBD23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DAD93-2FB4-4AD3-AEFC-65F4B244D032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E66392B-E5D0-AC02-0A71-647770422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Introduzione al Programma Excel (1)</a:t>
            </a:r>
          </a:p>
        </p:txBody>
      </p:sp>
      <p:sp>
        <p:nvSpPr>
          <p:cNvPr id="19459" name="Date Placeholder 2">
            <a:extLst>
              <a:ext uri="{FF2B5EF4-FFF2-40B4-BE49-F238E27FC236}">
                <a16:creationId xmlns:a16="http://schemas.microsoft.com/office/drawing/2014/main" id="{51C536A6-8EF9-0B2A-5745-08EE8A51755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46050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C010-C0A2-FEDD-E783-2F86D10F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C8155-FB6E-461D-4F44-DD5BA0CA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77CC97-B2B6-4646-9D77-D61A1AC332DD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9C8340-1275-B8A5-7A9E-6AF9C231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6" y="1085272"/>
            <a:ext cx="10637241" cy="4978141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t-IT" b="1" dirty="0">
                <a:highlight>
                  <a:srgbClr val="FFFF00"/>
                </a:highlight>
              </a:rPr>
              <a:t>Microsoft Excel </a:t>
            </a:r>
            <a:r>
              <a:rPr lang="it-IT" dirty="0"/>
              <a:t>è un programma di fogli di calcolo che offre una vasta gamma di funzionalità e possibilità. </a:t>
            </a:r>
          </a:p>
          <a:p>
            <a:pPr fontAlgn="auto">
              <a:spcAft>
                <a:spcPts val="0"/>
              </a:spcAft>
              <a:defRPr/>
            </a:pPr>
            <a:r>
              <a:rPr lang="it-IT" dirty="0"/>
              <a:t>Ecco alcune delle cose che è possibile fare con Excel: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b="1" dirty="0"/>
              <a:t>Creare fogli di calcolo</a:t>
            </a:r>
            <a:r>
              <a:rPr lang="it-IT" dirty="0"/>
              <a:t>: Excel ti consente di creare fogli di calcolo per organizzare, analizzare e manipolare dati numerici e testuali in modo tabellare.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b="1" dirty="0"/>
              <a:t>Calcoli matematici e formule</a:t>
            </a:r>
            <a:r>
              <a:rPr lang="it-IT" dirty="0"/>
              <a:t>: Puoi utilizzare le potenti funzionalità di calcolo di Excel per eseguire operazioni matematiche, utilizzare formule complesse e applicare funzioni predefinite come somma, media, conteggio, minimo, massimo e molto altro ancora.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b="1" dirty="0"/>
              <a:t>Creare grafici e diagrammi</a:t>
            </a:r>
            <a:r>
              <a:rPr lang="it-IT" dirty="0"/>
              <a:t>: Excel offre strumenti per creare grafici e diagrammi per visualizzare i dati in modo chiaro e comprensibile. Puoi scegliere tra una varietà di tipi di grafico come a torta, a barre, a dispersione, a linee e altro ancora.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b="1" dirty="0"/>
              <a:t>Analisi dei dati</a:t>
            </a:r>
            <a:r>
              <a:rPr lang="it-IT" dirty="0"/>
              <a:t>: Excel fornisce strumenti di analisi dei dati che consentono di esplorare i dati, trovare tendenze, identificare modelli e creare previsioni utilizzando funzioni come analisi di regressione, analisi di scenario, raggruppamenti, filtri e altro ancora.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4FFD407-B365-F21F-6675-88BDE9B88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Introduzione al Programma Excel (2)</a:t>
            </a:r>
          </a:p>
        </p:txBody>
      </p:sp>
      <p:sp>
        <p:nvSpPr>
          <p:cNvPr id="20483" name="Date Placeholder 2">
            <a:extLst>
              <a:ext uri="{FF2B5EF4-FFF2-40B4-BE49-F238E27FC236}">
                <a16:creationId xmlns:a16="http://schemas.microsoft.com/office/drawing/2014/main" id="{5A42FA32-2B51-F940-8269-970B667405C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46050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FD21-3938-38BF-A10F-1004E4EF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5EB69-7943-D241-0360-3CDBA45E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9708A-4BEF-4182-9B84-60541F75CF4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DECF7C-B6D6-41BC-4306-49430982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085850"/>
            <a:ext cx="10637838" cy="4976813"/>
          </a:xfrm>
        </p:spPr>
        <p:txBody>
          <a:bodyPr rtlCol="0">
            <a:normAutofit fontScale="92500" lnSpcReduction="10000"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/>
              <a:t>Automatizzazione delle attività</a:t>
            </a:r>
            <a:r>
              <a:rPr lang="it-IT" sz="2400" dirty="0"/>
              <a:t>: Puoi utilizzare le macro e le funzioni di automazione di Excel per eseguire operazioni ripetitive, creare flussi di lavoro personalizzati, automatizzare compiti e semplificare le attività quotidiane.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/>
              <a:t>Organizzazione dei dati</a:t>
            </a:r>
            <a:r>
              <a:rPr lang="it-IT" sz="2400" dirty="0"/>
              <a:t>: Excel offre funzionalità per organizzare e gestire grandi quantità di dati, inclusi strumenti per ordinare, filtrare e raggruppare i dati in base a criteri specifici.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/>
              <a:t>Creazione di modelli finanziari</a:t>
            </a:r>
            <a:r>
              <a:rPr lang="it-IT" sz="2400" dirty="0"/>
              <a:t>: Excel è ampiamente utilizzato per la creazione di modelli finanziari, previsioni di bilancio, analisi di investimenti, calcoli di interesse composto e altre attività finanziarie complesse.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/>
              <a:t>Creazione di tabelle pivot</a:t>
            </a:r>
            <a:r>
              <a:rPr lang="it-IT" sz="2400" dirty="0"/>
              <a:t>: Le tabelle pivot consentono di riepilogare, analizzare e manipolare grandi quantità di dati in modo rapido e flessibile, consentendo di ottenere informazioni significative dai dati.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/>
              <a:t>Integrazione con altri strumenti</a:t>
            </a:r>
            <a:r>
              <a:rPr lang="it-IT" sz="2400" dirty="0"/>
              <a:t>: Excel può essere integrato con altri strumenti Microsoft come Word e PowerPoint, consentendo di importare, esportare e condividere facilmente dati e informazioni tra le applicazioni.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4661984-BA53-984D-EE28-7FBEEA1F5A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58875" y="2235200"/>
            <a:ext cx="6245225" cy="2387600"/>
          </a:xfrm>
        </p:spPr>
        <p:txBody>
          <a:bodyPr/>
          <a:lstStyle/>
          <a:p>
            <a:r>
              <a:rPr lang="en-US" altLang="en-US"/>
              <a:t>Qualche “numero” su Excel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58EA26-C7A6-C26C-1C61-27827595902F}"/>
              </a:ext>
            </a:extLst>
          </p:cNvPr>
          <p:cNvSpPr txBox="1">
            <a:spLocks/>
          </p:cNvSpPr>
          <p:nvPr/>
        </p:nvSpPr>
        <p:spPr>
          <a:xfrm>
            <a:off x="10874375" y="0"/>
            <a:ext cx="1317625" cy="126047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9600" b="1" dirty="0"/>
              <a:t>1</a:t>
            </a:r>
            <a:endParaRPr lang="en-US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42BFB45-5F4B-03DF-0D3E-357817EAA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Numeri in Excel (1)</a:t>
            </a:r>
          </a:p>
        </p:txBody>
      </p:sp>
      <p:sp>
        <p:nvSpPr>
          <p:cNvPr id="22531" name="Date Placeholder 2">
            <a:extLst>
              <a:ext uri="{FF2B5EF4-FFF2-40B4-BE49-F238E27FC236}">
                <a16:creationId xmlns:a16="http://schemas.microsoft.com/office/drawing/2014/main" id="{62496AF1-33EF-5CF9-4A5A-CE1A9723412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46050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2D1EE-67C7-54E8-1E46-E40E1A4D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233D0-5B8F-1759-38DB-7B1E894E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1F6AF-91CE-4831-887B-83D7733A80DD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F2404753-F9EF-AA0F-1BFE-322B046B93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7175" y="960438"/>
            <a:ext cx="6597650" cy="53213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49C011B-379D-DCA0-4335-EE822A85B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Numeri in Excel (2)</a:t>
            </a:r>
          </a:p>
        </p:txBody>
      </p:sp>
      <p:sp>
        <p:nvSpPr>
          <p:cNvPr id="23555" name="Date Placeholder 2">
            <a:extLst>
              <a:ext uri="{FF2B5EF4-FFF2-40B4-BE49-F238E27FC236}">
                <a16:creationId xmlns:a16="http://schemas.microsoft.com/office/drawing/2014/main" id="{11A0782C-ADCD-3C5E-A6BE-86BDE0A7E41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46050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B92F-4934-4E71-AC0C-085BB588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2E380-26E4-02DF-CA81-D1252C53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79068-D7FD-4B61-B95F-65DAAE72D857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" name="Immagine 6">
            <a:extLst>
              <a:ext uri="{FF2B5EF4-FFF2-40B4-BE49-F238E27FC236}">
                <a16:creationId xmlns:a16="http://schemas.microsoft.com/office/drawing/2014/main" id="{DFE2B3F4-9520-91F5-7D48-9DAB27DC1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960438"/>
            <a:ext cx="6629400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0CBD26A6-817A-BCD3-F397-74C7E551D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Numeri in Excel (3)</a:t>
            </a:r>
          </a:p>
        </p:txBody>
      </p:sp>
      <p:sp>
        <p:nvSpPr>
          <p:cNvPr id="24579" name="Date Placeholder 2">
            <a:extLst>
              <a:ext uri="{FF2B5EF4-FFF2-40B4-BE49-F238E27FC236}">
                <a16:creationId xmlns:a16="http://schemas.microsoft.com/office/drawing/2014/main" id="{7F71FBB4-D241-D864-3E93-EFE4537195D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46050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F6F7-359A-6207-00EB-B072DB44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75C16-2801-5828-36D3-8D4E64C7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23B15-2741-4EC5-BD51-83692C1E42D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1" name="Immagine 8">
            <a:extLst>
              <a:ext uri="{FF2B5EF4-FFF2-40B4-BE49-F238E27FC236}">
                <a16:creationId xmlns:a16="http://schemas.microsoft.com/office/drawing/2014/main" id="{7EE36B2A-BD5D-0F1B-5822-F2C2037A3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960438"/>
            <a:ext cx="75247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www.w3.org/XML/1998/namespace"/>
    <ds:schemaRef ds:uri="http://purl.org/dc/elements/1.1/"/>
    <ds:schemaRef ds:uri="http://purl.org/dc/dcmitype/"/>
    <ds:schemaRef ds:uri="230e9df3-be65-4c73-a93b-d1236ebd677e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{761079A5-C059-4BD4-AAB8-9F068179290B}tf45331398_win32</Template>
  <TotalTime>9333</TotalTime>
  <Words>957</Words>
  <Application>Microsoft Office PowerPoint</Application>
  <PresentationFormat>Widescreen</PresentationFormat>
  <Paragraphs>182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Tenorite</vt:lpstr>
      <vt:lpstr>Arial</vt:lpstr>
      <vt:lpstr>Calibri</vt:lpstr>
      <vt:lpstr>Tenorite (Body)</vt:lpstr>
      <vt:lpstr>Segoe UI</vt:lpstr>
      <vt:lpstr>Tenorite Display</vt:lpstr>
      <vt:lpstr>Office Theme</vt:lpstr>
      <vt:lpstr>Microsoft Excel – Base + Avanzato</vt:lpstr>
      <vt:lpstr>Programma   </vt:lpstr>
      <vt:lpstr>Il Programma Microsoft Excel</vt:lpstr>
      <vt:lpstr>Introduzione al Programma Excel (1)</vt:lpstr>
      <vt:lpstr>Introduzione al Programma Excel (2)</vt:lpstr>
      <vt:lpstr>Qualche “numero” su Excel</vt:lpstr>
      <vt:lpstr>Numeri in Excel (1)</vt:lpstr>
      <vt:lpstr>Numeri in Excel (2)</vt:lpstr>
      <vt:lpstr>Numeri in Excel (3)</vt:lpstr>
      <vt:lpstr>Numeri in Excel (4)</vt:lpstr>
      <vt:lpstr>Numeri in Excel (5)</vt:lpstr>
      <vt:lpstr>Numeri in Excel (6)</vt:lpstr>
      <vt:lpstr>Numeri in Excel (7)</vt:lpstr>
      <vt:lpstr>Numeri in Excel (8)</vt:lpstr>
      <vt:lpstr>Numeri in Excel (9)</vt:lpstr>
      <vt:lpstr>Numeri in Excel (10)</vt:lpstr>
      <vt:lpstr>Numeri in Excel (11)</vt:lpstr>
      <vt:lpstr>Numeri in Excel (12)</vt:lpstr>
      <vt:lpstr>L’interfaccia grafica di Excel</vt:lpstr>
      <vt:lpstr>Interfaccia Grafica</vt:lpstr>
      <vt:lpstr>Descrizione degli elementi (1)</vt:lpstr>
      <vt:lpstr>Descrizione degli elementi (2)</vt:lpstr>
      <vt:lpstr>Le Barre di Excel</vt:lpstr>
      <vt:lpstr>Opzioni di Excel</vt:lpstr>
      <vt:lpstr>Opzioni di Excel: Menu File &gt; Options</vt:lpstr>
      <vt:lpstr>Opzioni di Excel: Menu File &gt; Options</vt:lpstr>
      <vt:lpstr>Opzioni di Excel: Menu File &gt; Options</vt:lpstr>
      <vt:lpstr>Opzioni di Excel: Menu File &gt; Options</vt:lpstr>
      <vt:lpstr>Opzioni di Excel: Menu File &gt; Options</vt:lpstr>
      <vt:lpstr>Opzioni di Excel: Menu File &gt; Options</vt:lpstr>
      <vt:lpstr>Opzioni di Excel: Menu File &gt; Options</vt:lpstr>
      <vt:lpstr>Opzioni di Excel: Menu File &gt; Options</vt:lpstr>
      <vt:lpstr>Opzioni di Excel: Menu File &gt; Options</vt:lpstr>
      <vt:lpstr>Opzioni di Excel: Menu File &gt; Options</vt:lpstr>
      <vt:lpstr>Opzioni di Excel: Menu File &gt; Options</vt:lpstr>
      <vt:lpstr>Stampa di un foglio Excel</vt:lpstr>
      <vt:lpstr>Stampa di un foglio Excel - Opzioni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Pierluigi Salera</dc:creator>
  <cp:lastModifiedBy>Pierluigi Salera</cp:lastModifiedBy>
  <cp:revision>150</cp:revision>
  <cp:lastPrinted>2023-06-19T11:57:07Z</cp:lastPrinted>
  <dcterms:created xsi:type="dcterms:W3CDTF">2023-06-12T19:52:14Z</dcterms:created>
  <dcterms:modified xsi:type="dcterms:W3CDTF">2023-07-05T05:41:59Z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