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356" r:id="rId5"/>
    <p:sldId id="288" r:id="rId6"/>
    <p:sldId id="289" r:id="rId7"/>
    <p:sldId id="334" r:id="rId8"/>
    <p:sldId id="335" r:id="rId9"/>
    <p:sldId id="378" r:id="rId10"/>
    <p:sldId id="291" r:id="rId11"/>
    <p:sldId id="292" r:id="rId12"/>
    <p:sldId id="333" r:id="rId13"/>
    <p:sldId id="295" r:id="rId14"/>
    <p:sldId id="296" r:id="rId15"/>
    <p:sldId id="298" r:id="rId16"/>
    <p:sldId id="302" r:id="rId17"/>
    <p:sldId id="297" r:id="rId18"/>
    <p:sldId id="299" r:id="rId19"/>
    <p:sldId id="300" r:id="rId20"/>
    <p:sldId id="301" r:id="rId21"/>
    <p:sldId id="303" r:id="rId22"/>
    <p:sldId id="306" r:id="rId23"/>
    <p:sldId id="307" r:id="rId24"/>
    <p:sldId id="309" r:id="rId25"/>
    <p:sldId id="308" r:id="rId26"/>
    <p:sldId id="379" r:id="rId27"/>
    <p:sldId id="310" r:id="rId28"/>
    <p:sldId id="312" r:id="rId29"/>
    <p:sldId id="314" r:id="rId30"/>
    <p:sldId id="315" r:id="rId31"/>
    <p:sldId id="316" r:id="rId32"/>
    <p:sldId id="317" r:id="rId33"/>
    <p:sldId id="318" r:id="rId34"/>
    <p:sldId id="319" r:id="rId35"/>
    <p:sldId id="311" r:id="rId36"/>
    <p:sldId id="380" r:id="rId37"/>
    <p:sldId id="320" r:id="rId38"/>
    <p:sldId id="322" r:id="rId39"/>
    <p:sldId id="321" r:id="rId40"/>
    <p:sldId id="323" r:id="rId41"/>
    <p:sldId id="330" r:id="rId42"/>
    <p:sldId id="381" r:id="rId43"/>
    <p:sldId id="324" r:id="rId44"/>
    <p:sldId id="326" r:id="rId45"/>
    <p:sldId id="353" r:id="rId46"/>
    <p:sldId id="325" r:id="rId47"/>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1pPr>
    <a:lvl2pPr marL="4572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2pPr>
    <a:lvl3pPr marL="9144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3pPr>
    <a:lvl4pPr marL="13716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4pPr>
    <a:lvl5pPr marL="18288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5pPr>
    <a:lvl6pPr marL="2286000" algn="l" defTabSz="914400" rtl="0" eaLnBrk="1" latinLnBrk="0" hangingPunct="1">
      <a:defRPr kern="1200">
        <a:solidFill>
          <a:schemeClr val="tx1"/>
        </a:solidFill>
        <a:latin typeface="Tenorite" panose="00000500000000000000" pitchFamily="2" charset="0"/>
        <a:ea typeface="+mn-ea"/>
        <a:cs typeface="+mn-cs"/>
      </a:defRPr>
    </a:lvl6pPr>
    <a:lvl7pPr marL="2743200" algn="l" defTabSz="914400" rtl="0" eaLnBrk="1" latinLnBrk="0" hangingPunct="1">
      <a:defRPr kern="1200">
        <a:solidFill>
          <a:schemeClr val="tx1"/>
        </a:solidFill>
        <a:latin typeface="Tenorite" panose="00000500000000000000" pitchFamily="2" charset="0"/>
        <a:ea typeface="+mn-ea"/>
        <a:cs typeface="+mn-cs"/>
      </a:defRPr>
    </a:lvl7pPr>
    <a:lvl8pPr marL="3200400" algn="l" defTabSz="914400" rtl="0" eaLnBrk="1" latinLnBrk="0" hangingPunct="1">
      <a:defRPr kern="1200">
        <a:solidFill>
          <a:schemeClr val="tx1"/>
        </a:solidFill>
        <a:latin typeface="Tenorite" panose="00000500000000000000" pitchFamily="2" charset="0"/>
        <a:ea typeface="+mn-ea"/>
        <a:cs typeface="+mn-cs"/>
      </a:defRPr>
    </a:lvl8pPr>
    <a:lvl9pPr marL="3657600" algn="l" defTabSz="914400" rtl="0" eaLnBrk="1" latinLnBrk="0" hangingPunct="1">
      <a:defRPr kern="1200">
        <a:solidFill>
          <a:schemeClr val="tx1"/>
        </a:solidFill>
        <a:latin typeface="Tenorite" panose="00000500000000000000" pitchFamily="2"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8" d="100"/>
          <a:sy n="108" d="100"/>
        </p:scale>
        <p:origin x="786"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DDA5E7-6673-C3BC-EFAA-FBCEF248634D}"/>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6E4C0669-EB97-DE5E-367F-A30B5F396CB0}"/>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B9FC558C-BB12-4229-AF0D-008BD9FB64A5}" type="datetimeFigureOut">
              <a:rPr lang="en-US"/>
              <a:pPr>
                <a:defRPr/>
              </a:pPr>
              <a:t>05-Jul-23</a:t>
            </a:fld>
            <a:endParaRPr lang="en-US" dirty="0"/>
          </a:p>
        </p:txBody>
      </p:sp>
      <p:sp>
        <p:nvSpPr>
          <p:cNvPr id="4" name="Slide Image Placeholder 3">
            <a:extLst>
              <a:ext uri="{FF2B5EF4-FFF2-40B4-BE49-F238E27FC236}">
                <a16:creationId xmlns:a16="http://schemas.microsoft.com/office/drawing/2014/main" id="{50AC252B-324B-9B09-1651-157D60822793}"/>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C3547C79-A1AB-8395-B2DB-B0C43439D792}"/>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F23AE21-9821-EF96-5336-BC75A072E6D6}"/>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94F27097-F0F3-B40D-6B45-4DA1FF325349}"/>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4B80318-DD85-407D-979F-3B1075FA2DA4}"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455AAB-3ABB-EFBC-9780-5454370093D0}"/>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a:extLst>
              <a:ext uri="{FF2B5EF4-FFF2-40B4-BE49-F238E27FC236}">
                <a16:creationId xmlns:a16="http://schemas.microsoft.com/office/drawing/2014/main" id="{CFA26367-74DA-D247-2E44-F8855F3D7FEE}"/>
              </a:ext>
            </a:extLst>
          </p:cNvPr>
          <p:cNvSpPr/>
          <p:nvPr userDrawn="1"/>
        </p:nvSpPr>
        <p:spPr>
          <a:xfrm>
            <a:off x="584200" y="4959350"/>
            <a:ext cx="1550988" cy="15525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0">
            <a:extLst>
              <a:ext uri="{FF2B5EF4-FFF2-40B4-BE49-F238E27FC236}">
                <a16:creationId xmlns:a16="http://schemas.microsoft.com/office/drawing/2014/main" id="{DC4263C5-ADB3-7718-347B-E6A1105C09B0}"/>
              </a:ext>
            </a:extLst>
          </p:cNvPr>
          <p:cNvSpPr/>
          <p:nvPr userDrawn="1"/>
        </p:nvSpPr>
        <p:spPr>
          <a:xfrm>
            <a:off x="0" y="4572000"/>
            <a:ext cx="1119188" cy="111918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8">
            <a:extLst>
              <a:ext uri="{FF2B5EF4-FFF2-40B4-BE49-F238E27FC236}">
                <a16:creationId xmlns:a16="http://schemas.microsoft.com/office/drawing/2014/main" id="{62F3C326-081B-7F51-0DFB-855A17833ACE}"/>
              </a:ext>
            </a:extLst>
          </p:cNvPr>
          <p:cNvSpPr/>
          <p:nvPr userDrawn="1"/>
        </p:nvSpPr>
        <p:spPr>
          <a:xfrm>
            <a:off x="0" y="5738813"/>
            <a:ext cx="1119188" cy="1119187"/>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8" name="Group 10">
            <a:extLst>
              <a:ext uri="{FF2B5EF4-FFF2-40B4-BE49-F238E27FC236}">
                <a16:creationId xmlns:a16="http://schemas.microsoft.com/office/drawing/2014/main" id="{B01F8122-B96C-093A-D7AE-A73466044F61}"/>
              </a:ext>
            </a:extLst>
          </p:cNvPr>
          <p:cNvGrpSpPr>
            <a:grpSpLocks/>
          </p:cNvGrpSpPr>
          <p:nvPr userDrawn="1"/>
        </p:nvGrpSpPr>
        <p:grpSpPr bwMode="auto">
          <a:xfrm>
            <a:off x="8264525" y="-3175"/>
            <a:ext cx="3927475" cy="3165475"/>
            <a:chOff x="9857014" y="13834"/>
            <a:chExt cx="2334986" cy="1881641"/>
          </a:xfrm>
        </p:grpSpPr>
        <p:sp>
          <p:nvSpPr>
            <p:cNvPr id="9" name="Freeform 14">
              <a:extLst>
                <a:ext uri="{FF2B5EF4-FFF2-40B4-BE49-F238E27FC236}">
                  <a16:creationId xmlns:a16="http://schemas.microsoft.com/office/drawing/2014/main" id="{9BFDDB38-028C-0D13-6556-E895E9DCE92C}"/>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Freeform 15">
              <a:extLst>
                <a:ext uri="{FF2B5EF4-FFF2-40B4-BE49-F238E27FC236}">
                  <a16:creationId xmlns:a16="http://schemas.microsoft.com/office/drawing/2014/main" id="{9A4D0F43-1986-DF0B-61B9-29BA34CCE444}"/>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1" name="Freeform 21">
            <a:extLst>
              <a:ext uri="{FF2B5EF4-FFF2-40B4-BE49-F238E27FC236}">
                <a16:creationId xmlns:a16="http://schemas.microsoft.com/office/drawing/2014/main" id="{3FB602CA-5A1B-AA6D-AE61-8BAB74364B00}"/>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Freeform 27">
            <a:extLst>
              <a:ext uri="{FF2B5EF4-FFF2-40B4-BE49-F238E27FC236}">
                <a16:creationId xmlns:a16="http://schemas.microsoft.com/office/drawing/2014/main" id="{8CF20824-55D4-6A8A-438A-EE798763C100}"/>
              </a:ext>
            </a:extLst>
          </p:cNvPr>
          <p:cNvSpPr/>
          <p:nvPr userDrawn="1"/>
        </p:nvSpPr>
        <p:spPr>
          <a:xfrm>
            <a:off x="11025188" y="4579938"/>
            <a:ext cx="1166812" cy="227806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1610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0B6042EB-8340-7D2C-156E-E75C0EBF2374}"/>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7BF35B39-F1AB-DA53-A204-238785C2423B}"/>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82BA275E-81EE-6929-0B91-9E887B4D7336}"/>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4B79DBFB-A710-48BA-861F-91A9040066B2}" type="datetime1">
              <a:rPr lang="en-US"/>
              <a:pPr>
                <a:defRPr/>
              </a:pPr>
              <a:t>05-Jul-23</a:t>
            </a:fld>
            <a:endParaRPr lang="en-US" dirty="0"/>
          </a:p>
        </p:txBody>
      </p:sp>
      <p:sp>
        <p:nvSpPr>
          <p:cNvPr id="7" name="Footer Placeholder 4">
            <a:extLst>
              <a:ext uri="{FF2B5EF4-FFF2-40B4-BE49-F238E27FC236}">
                <a16:creationId xmlns:a16="http://schemas.microsoft.com/office/drawing/2014/main" id="{0A304FF1-DC99-DBE0-128E-14A05F4A9BF7}"/>
              </a:ext>
            </a:extLst>
          </p:cNvPr>
          <p:cNvSpPr>
            <a:spLocks noGrp="1"/>
          </p:cNvSpPr>
          <p:nvPr>
            <p:ph type="ftr" sz="quarter" idx="11"/>
          </p:nvPr>
        </p:nvSpPr>
        <p:spPr/>
        <p:txBody>
          <a:bodyPr/>
          <a:lstStyle>
            <a:lvl1pPr algn="ctr">
              <a:defRPr sz="1200" dirty="0">
                <a:solidFill>
                  <a:schemeClr val="accent2"/>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F2B9054B-18B1-23EE-DC32-BD8383D2F87D}"/>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438BB5AC-FB5D-4BAF-BBE3-CD2189E18C94}" type="slidenum">
              <a:rPr lang="en-US"/>
              <a:pPr>
                <a:defRPr/>
              </a:pPr>
              <a:t>‹#›</a:t>
            </a:fld>
            <a:endParaRPr lang="en-US" dirty="0"/>
          </a:p>
        </p:txBody>
      </p:sp>
    </p:spTree>
    <p:extLst>
      <p:ext uri="{BB962C8B-B14F-4D97-AF65-F5344CB8AC3E}">
        <p14:creationId xmlns:p14="http://schemas.microsoft.com/office/powerpoint/2010/main" val="317505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E3E869F1-7772-40B6-7533-38DC4B9A1E1D}"/>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836EE9C1-9872-2343-E49D-CAA72B139951}"/>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2A18754F-C1F4-F36B-6685-178CA69987C1}"/>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3F22847A-924A-FF0F-7628-DE27992EC3CB}"/>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BC885E8D-12AE-C5E2-9B9B-CC18DA91F308}"/>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89D985A9-4384-7E77-6778-519F7430D99E}"/>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6071F776-E56E-C470-D94F-FE22622EF00F}"/>
              </a:ext>
            </a:extLst>
          </p:cNvPr>
          <p:cNvSpPr>
            <a:spLocks noGrp="1"/>
          </p:cNvSpPr>
          <p:nvPr>
            <p:ph type="dt" sz="half" idx="13"/>
          </p:nvPr>
        </p:nvSpPr>
        <p:spPr/>
        <p:txBody>
          <a:bodyPr/>
          <a:lstStyle>
            <a:lvl1pPr algn="l">
              <a:defRPr sz="1200" smtClean="0">
                <a:solidFill>
                  <a:schemeClr val="accent3"/>
                </a:solidFill>
                <a:latin typeface="+mn-lt"/>
              </a:defRPr>
            </a:lvl1pPr>
          </a:lstStyle>
          <a:p>
            <a:pPr>
              <a:defRPr/>
            </a:pPr>
            <a:fld id="{70085F10-66C8-44D2-86E5-2C4074A011F7}" type="datetime1">
              <a:rPr lang="en-US"/>
              <a:pPr>
                <a:defRPr/>
              </a:pPr>
              <a:t>05-Jul-23</a:t>
            </a:fld>
            <a:endParaRPr lang="en-US" dirty="0"/>
          </a:p>
        </p:txBody>
      </p:sp>
      <p:sp>
        <p:nvSpPr>
          <p:cNvPr id="11" name="Footer Placeholder 4">
            <a:extLst>
              <a:ext uri="{FF2B5EF4-FFF2-40B4-BE49-F238E27FC236}">
                <a16:creationId xmlns:a16="http://schemas.microsoft.com/office/drawing/2014/main" id="{764912DE-9144-BF0A-0284-C5C15F460AC3}"/>
              </a:ext>
            </a:extLst>
          </p:cNvPr>
          <p:cNvSpPr>
            <a:spLocks noGrp="1"/>
          </p:cNvSpPr>
          <p:nvPr>
            <p:ph type="ftr" sz="quarter" idx="14"/>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95E6F611-6EEA-606B-52C2-673D08790C63}"/>
              </a:ext>
            </a:extLst>
          </p:cNvPr>
          <p:cNvSpPr>
            <a:spLocks noGrp="1"/>
          </p:cNvSpPr>
          <p:nvPr>
            <p:ph type="sldNum" sz="quarter" idx="15"/>
          </p:nvPr>
        </p:nvSpPr>
        <p:spPr>
          <a:xfrm>
            <a:off x="10153650" y="6356350"/>
            <a:ext cx="1657350" cy="365125"/>
          </a:xfrm>
        </p:spPr>
        <p:txBody>
          <a:bodyPr/>
          <a:lstStyle>
            <a:lvl1pPr algn="r">
              <a:defRPr sz="1200" smtClean="0">
                <a:solidFill>
                  <a:schemeClr val="accent2"/>
                </a:solidFill>
                <a:latin typeface="+mn-lt"/>
              </a:defRPr>
            </a:lvl1pPr>
          </a:lstStyle>
          <a:p>
            <a:pPr>
              <a:defRPr/>
            </a:pPr>
            <a:fld id="{DF6019FD-2994-4C65-9792-151E8BC8D67E}" type="slidenum">
              <a:rPr lang="en-US"/>
              <a:pPr>
                <a:defRPr/>
              </a:pPr>
              <a:t>‹#›</a:t>
            </a:fld>
            <a:endParaRPr lang="en-US" dirty="0"/>
          </a:p>
        </p:txBody>
      </p:sp>
    </p:spTree>
    <p:extLst>
      <p:ext uri="{BB962C8B-B14F-4D97-AF65-F5344CB8AC3E}">
        <p14:creationId xmlns:p14="http://schemas.microsoft.com/office/powerpoint/2010/main" val="3446930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F60D458A-C59B-E5B6-BBCF-708FD3A772B1}"/>
              </a:ext>
            </a:extLst>
          </p:cNvPr>
          <p:cNvSpPr/>
          <p:nvPr userDrawn="1"/>
        </p:nvSpPr>
        <p:spPr>
          <a:xfrm rot="5400000">
            <a:off x="8580437" y="1"/>
            <a:ext cx="3611563" cy="361156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06258EFF-553D-DD02-223E-A5C0E44EE982}"/>
              </a:ext>
            </a:extLst>
          </p:cNvPr>
          <p:cNvSpPr/>
          <p:nvPr userDrawn="1"/>
        </p:nvSpPr>
        <p:spPr>
          <a:xfrm>
            <a:off x="-1588" y="3246438"/>
            <a:ext cx="3609976"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7EE1E0F5-DDBF-F0E3-E6DC-48AB5CC12AAC}"/>
              </a:ext>
            </a:extLst>
          </p:cNvPr>
          <p:cNvSpPr/>
          <p:nvPr userDrawn="1"/>
        </p:nvSpPr>
        <p:spPr>
          <a:xfrm rot="5400000" flipH="1">
            <a:off x="11258550" y="592455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3C368A1B-2363-9A78-D793-3EA2D59A8525}"/>
              </a:ext>
            </a:extLst>
          </p:cNvPr>
          <p:cNvGrpSpPr>
            <a:grpSpLocks/>
          </p:cNvGrpSpPr>
          <p:nvPr userDrawn="1"/>
        </p:nvGrpSpPr>
        <p:grpSpPr bwMode="auto">
          <a:xfrm>
            <a:off x="2587625" y="5591175"/>
            <a:ext cx="1571625" cy="1266825"/>
            <a:chOff x="7413403" y="4976359"/>
            <a:chExt cx="2334986" cy="1881641"/>
          </a:xfrm>
        </p:grpSpPr>
        <p:sp>
          <p:nvSpPr>
            <p:cNvPr id="8" name="Freeform 6">
              <a:extLst>
                <a:ext uri="{FF2B5EF4-FFF2-40B4-BE49-F238E27FC236}">
                  <a16:creationId xmlns:a16="http://schemas.microsoft.com/office/drawing/2014/main" id="{D6B23623-224E-3FFC-7307-A993878C3680}"/>
                </a:ext>
              </a:extLst>
            </p:cNvPr>
            <p:cNvSpPr/>
            <p:nvPr userDrawn="1"/>
          </p:nvSpPr>
          <p:spPr>
            <a:xfrm rot="5400000" flipH="1" flipV="1">
              <a:off x="8223822" y="5333434"/>
              <a:ext cx="1881641" cy="116749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79D27C19-4B3D-BFEE-CDB0-FDB744DD0A43}"/>
                </a:ext>
              </a:extLst>
            </p:cNvPr>
            <p:cNvSpPr/>
            <p:nvPr userDrawn="1"/>
          </p:nvSpPr>
          <p:spPr>
            <a:xfrm rot="16200000" flipV="1">
              <a:off x="7056329"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94133620-8694-513C-037C-A189D1645D24}"/>
              </a:ext>
            </a:extLst>
          </p:cNvPr>
          <p:cNvSpPr>
            <a:spLocks noGrp="1"/>
          </p:cNvSpPr>
          <p:nvPr>
            <p:ph type="dt" sz="half" idx="15"/>
          </p:nvPr>
        </p:nvSpPr>
        <p:spPr>
          <a:xfrm>
            <a:off x="381000" y="6356350"/>
            <a:ext cx="1766888" cy="365125"/>
          </a:xfrm>
        </p:spPr>
        <p:txBody>
          <a:bodyPr/>
          <a:lstStyle>
            <a:lvl1pPr algn="l">
              <a:defRPr sz="1200" smtClean="0">
                <a:solidFill>
                  <a:schemeClr val="accent2"/>
                </a:solidFill>
                <a:latin typeface="+mn-lt"/>
              </a:defRPr>
            </a:lvl1pPr>
          </a:lstStyle>
          <a:p>
            <a:pPr>
              <a:defRPr/>
            </a:pPr>
            <a:fld id="{D5428D16-9210-4FC2-88EC-E4974EDB5B0A}" type="datetime1">
              <a:rPr lang="en-US"/>
              <a:pPr>
                <a:defRPr/>
              </a:pPr>
              <a:t>05-Jul-23</a:t>
            </a:fld>
            <a:endParaRPr lang="en-US" dirty="0"/>
          </a:p>
        </p:txBody>
      </p:sp>
      <p:sp>
        <p:nvSpPr>
          <p:cNvPr id="11" name="Footer Placeholder 4">
            <a:extLst>
              <a:ext uri="{FF2B5EF4-FFF2-40B4-BE49-F238E27FC236}">
                <a16:creationId xmlns:a16="http://schemas.microsoft.com/office/drawing/2014/main" id="{CD695A3C-1FC2-6BA8-2A62-4D35A391E3CF}"/>
              </a:ext>
            </a:extLst>
          </p:cNvPr>
          <p:cNvSpPr>
            <a:spLocks noGrp="1"/>
          </p:cNvSpPr>
          <p:nvPr>
            <p:ph type="ftr" sz="quarter" idx="16"/>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44774E51-AF47-E6F4-7A84-602DCF9DF33A}"/>
              </a:ext>
            </a:extLst>
          </p:cNvPr>
          <p:cNvSpPr>
            <a:spLocks noGrp="1"/>
          </p:cNvSpPr>
          <p:nvPr>
            <p:ph type="sldNum" sz="quarter" idx="17"/>
          </p:nvPr>
        </p:nvSpPr>
        <p:spPr>
          <a:xfrm>
            <a:off x="10153650" y="6356350"/>
            <a:ext cx="1657350" cy="365125"/>
          </a:xfrm>
        </p:spPr>
        <p:txBody>
          <a:bodyPr/>
          <a:lstStyle>
            <a:lvl1pPr algn="r">
              <a:defRPr sz="1200" smtClean="0">
                <a:solidFill>
                  <a:schemeClr val="accent2"/>
                </a:solidFill>
                <a:latin typeface="+mn-lt"/>
              </a:defRPr>
            </a:lvl1pPr>
          </a:lstStyle>
          <a:p>
            <a:pPr>
              <a:defRPr/>
            </a:pPr>
            <a:fld id="{D1DBD43D-F283-4064-AEBF-5B2D6CC60CEF}" type="slidenum">
              <a:rPr lang="en-US"/>
              <a:pPr>
                <a:defRPr/>
              </a:pPr>
              <a:t>‹#›</a:t>
            </a:fld>
            <a:endParaRPr lang="en-US" dirty="0"/>
          </a:p>
        </p:txBody>
      </p:sp>
    </p:spTree>
    <p:extLst>
      <p:ext uri="{BB962C8B-B14F-4D97-AF65-F5344CB8AC3E}">
        <p14:creationId xmlns:p14="http://schemas.microsoft.com/office/powerpoint/2010/main" val="2603396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3AC04C-8E0A-1D91-3C06-1EF680B9B6A7}"/>
              </a:ext>
            </a:extLst>
          </p:cNvPr>
          <p:cNvSpPr/>
          <p:nvPr userDrawn="1"/>
        </p:nvSpPr>
        <p:spPr>
          <a:xfrm>
            <a:off x="8264525" y="0"/>
            <a:ext cx="3927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20AD5C67-6795-5C82-6BF4-B452C1AB1393}"/>
              </a:ext>
            </a:extLst>
          </p:cNvPr>
          <p:cNvGrpSpPr>
            <a:grpSpLocks/>
          </p:cNvGrpSpPr>
          <p:nvPr userDrawn="1"/>
        </p:nvGrpSpPr>
        <p:grpSpPr bwMode="auto">
          <a:xfrm>
            <a:off x="8264525" y="3686175"/>
            <a:ext cx="3927475" cy="3178175"/>
            <a:chOff x="9857014" y="13834"/>
            <a:chExt cx="2334986" cy="1881641"/>
          </a:xfrm>
        </p:grpSpPr>
        <p:sp>
          <p:nvSpPr>
            <p:cNvPr id="6" name="Freeform 14">
              <a:extLst>
                <a:ext uri="{FF2B5EF4-FFF2-40B4-BE49-F238E27FC236}">
                  <a16:creationId xmlns:a16="http://schemas.microsoft.com/office/drawing/2014/main" id="{1A584AEC-B841-693F-C972-7535C3F9F0CE}"/>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D93394EE-641C-474F-CF5E-2B10FA6C2CDE}"/>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21">
            <a:extLst>
              <a:ext uri="{FF2B5EF4-FFF2-40B4-BE49-F238E27FC236}">
                <a16:creationId xmlns:a16="http://schemas.microsoft.com/office/drawing/2014/main" id="{8825DC0D-65B0-F294-2864-542C0F82F1E7}"/>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6">
            <a:extLst>
              <a:ext uri="{FF2B5EF4-FFF2-40B4-BE49-F238E27FC236}">
                <a16:creationId xmlns:a16="http://schemas.microsoft.com/office/drawing/2014/main" id="{DCF8F3D1-C48C-7896-34AB-B1CF857AE326}"/>
              </a:ext>
            </a:extLst>
          </p:cNvPr>
          <p:cNvSpPr/>
          <p:nvPr userDrawn="1"/>
        </p:nvSpPr>
        <p:spPr>
          <a:xfrm>
            <a:off x="10228263" y="0"/>
            <a:ext cx="1963737" cy="3178175"/>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985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5AF2D0E7-D6AE-C6FC-4C5C-45B8F0B652DD}"/>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7F25FDDD-0318-324B-15E5-E77F0E23D037}"/>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F48A68A9-5BA5-CE73-E91E-6A53EB9D8DFF}"/>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2A31A59C-14C8-B37E-7B88-0AB3EC90A0B5}"/>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B201245F-221A-B8BA-0E18-0B3C665AA1A5}"/>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0F8FA432-A2F8-7D00-250C-DF53A0A9CA01}"/>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4AB7D888-D24D-DE27-0F34-6E18609A09E9}"/>
              </a:ext>
            </a:extLst>
          </p:cNvPr>
          <p:cNvSpPr>
            <a:spLocks noGrp="1"/>
          </p:cNvSpPr>
          <p:nvPr>
            <p:ph type="dt" sz="half" idx="10"/>
          </p:nvPr>
        </p:nvSpPr>
        <p:spPr/>
        <p:txBody>
          <a:bodyPr/>
          <a:lstStyle>
            <a:lvl1pPr algn="l">
              <a:defRPr sz="1200" smtClean="0">
                <a:solidFill>
                  <a:schemeClr val="accent3"/>
                </a:solidFill>
                <a:latin typeface="+mn-lt"/>
              </a:defRPr>
            </a:lvl1pPr>
          </a:lstStyle>
          <a:p>
            <a:pPr>
              <a:defRPr/>
            </a:pPr>
            <a:fld id="{551C557B-BFBE-46BA-83C9-75A6C706375A}" type="datetime1">
              <a:rPr lang="en-US"/>
              <a:pPr>
                <a:defRPr/>
              </a:pPr>
              <a:t>05-Jul-23</a:t>
            </a:fld>
            <a:endParaRPr lang="en-US" dirty="0"/>
          </a:p>
        </p:txBody>
      </p:sp>
      <p:sp>
        <p:nvSpPr>
          <p:cNvPr id="11" name="Footer Placeholder 4">
            <a:extLst>
              <a:ext uri="{FF2B5EF4-FFF2-40B4-BE49-F238E27FC236}">
                <a16:creationId xmlns:a16="http://schemas.microsoft.com/office/drawing/2014/main" id="{33DDBAF5-7A5A-E89B-1229-50E84DF2BA51}"/>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D777B69C-B7DC-E35F-06A9-6C8302B9B292}"/>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AB2197E5-D1CE-4393-93A8-5AD4CC0588AE}" type="slidenum">
              <a:rPr lang="en-US"/>
              <a:pPr>
                <a:defRPr/>
              </a:pPr>
              <a:t>‹#›</a:t>
            </a:fld>
            <a:endParaRPr lang="en-US" dirty="0"/>
          </a:p>
        </p:txBody>
      </p:sp>
    </p:spTree>
    <p:extLst>
      <p:ext uri="{BB962C8B-B14F-4D97-AF65-F5344CB8AC3E}">
        <p14:creationId xmlns:p14="http://schemas.microsoft.com/office/powerpoint/2010/main" val="256274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94C5A7-334F-41C6-D6F7-3E1B7FD37C5F}"/>
              </a:ext>
            </a:extLst>
          </p:cNvPr>
          <p:cNvSpPr/>
          <p:nvPr userDrawn="1"/>
        </p:nvSpPr>
        <p:spPr>
          <a:xfrm>
            <a:off x="0" y="2286000"/>
            <a:ext cx="1220946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11">
            <a:extLst>
              <a:ext uri="{FF2B5EF4-FFF2-40B4-BE49-F238E27FC236}">
                <a16:creationId xmlns:a16="http://schemas.microsoft.com/office/drawing/2014/main" id="{293F570E-CDAE-9E02-1A96-E419AFD5C20A}"/>
              </a:ext>
            </a:extLst>
          </p:cNvPr>
          <p:cNvSpPr/>
          <p:nvPr userDrawn="1"/>
        </p:nvSpPr>
        <p:spPr>
          <a:xfrm flipH="1">
            <a:off x="8597900" y="3246438"/>
            <a:ext cx="3611563"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13">
            <a:extLst>
              <a:ext uri="{FF2B5EF4-FFF2-40B4-BE49-F238E27FC236}">
                <a16:creationId xmlns:a16="http://schemas.microsoft.com/office/drawing/2014/main" id="{7932B97B-1F24-37ED-9133-A818AA300DB5}"/>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4">
            <a:extLst>
              <a:ext uri="{FF2B5EF4-FFF2-40B4-BE49-F238E27FC236}">
                <a16:creationId xmlns:a16="http://schemas.microsoft.com/office/drawing/2014/main" id="{59F8D346-8DCA-90AB-F3D8-42885D03BDB7}"/>
              </a:ext>
            </a:extLst>
          </p:cNvPr>
          <p:cNvSpPr/>
          <p:nvPr userDrawn="1"/>
        </p:nvSpPr>
        <p:spPr>
          <a:xfrm rot="5400000" flipH="1" flipV="1">
            <a:off x="10344150" y="438150"/>
            <a:ext cx="2286000" cy="14097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42AF143D-FCE3-AE79-8174-9396C908E5D8}"/>
              </a:ext>
            </a:extLst>
          </p:cNvPr>
          <p:cNvSpPr>
            <a:spLocks noGrp="1"/>
          </p:cNvSpPr>
          <p:nvPr>
            <p:ph type="dt" sz="half" idx="10"/>
          </p:nvPr>
        </p:nvSpPr>
        <p:spPr/>
        <p:txBody>
          <a:bodyPr/>
          <a:lstStyle>
            <a:lvl1pPr>
              <a:defRPr smtClean="0">
                <a:solidFill>
                  <a:schemeClr val="accent2"/>
                </a:solidFill>
                <a:latin typeface="+mn-lt"/>
              </a:defRPr>
            </a:lvl1pPr>
          </a:lstStyle>
          <a:p>
            <a:pPr>
              <a:defRPr/>
            </a:pPr>
            <a:fld id="{4A5E0C23-CBB7-45AF-B872-21F61E8A63AD}" type="datetime1">
              <a:rPr lang="en-US"/>
              <a:pPr>
                <a:defRPr/>
              </a:pPr>
              <a:t>05-Jul-23</a:t>
            </a:fld>
            <a:endParaRPr lang="en-US" dirty="0"/>
          </a:p>
        </p:txBody>
      </p:sp>
      <p:sp>
        <p:nvSpPr>
          <p:cNvPr id="8" name="Footer Placeholder 4">
            <a:extLst>
              <a:ext uri="{FF2B5EF4-FFF2-40B4-BE49-F238E27FC236}">
                <a16:creationId xmlns:a16="http://schemas.microsoft.com/office/drawing/2014/main" id="{2DB8C07B-C371-AD5A-DB1B-D3AA36BE53C6}"/>
              </a:ext>
            </a:extLst>
          </p:cNvPr>
          <p:cNvSpPr>
            <a:spLocks noGrp="1"/>
          </p:cNvSpPr>
          <p:nvPr>
            <p:ph type="ftr" sz="quarter" idx="11"/>
          </p:nvPr>
        </p:nvSpPr>
        <p:spPr/>
        <p:txBody>
          <a:bodyPr/>
          <a:lstStyle>
            <a:lvl1pPr>
              <a:defRPr dirty="0">
                <a:solidFill>
                  <a:schemeClr val="accent2"/>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0F155B73-66A6-3810-8108-4B8C700A3143}"/>
              </a:ext>
            </a:extLst>
          </p:cNvPr>
          <p:cNvSpPr>
            <a:spLocks noGrp="1"/>
          </p:cNvSpPr>
          <p:nvPr>
            <p:ph type="sldNum" sz="quarter" idx="12"/>
          </p:nvPr>
        </p:nvSpPr>
        <p:spPr>
          <a:xfrm>
            <a:off x="10206038" y="6356350"/>
            <a:ext cx="1604962" cy="365125"/>
          </a:xfrm>
        </p:spPr>
        <p:txBody>
          <a:bodyPr/>
          <a:lstStyle>
            <a:lvl1pPr>
              <a:defRPr smtClean="0">
                <a:solidFill>
                  <a:schemeClr val="accent3"/>
                </a:solidFill>
                <a:latin typeface="+mn-lt"/>
              </a:defRPr>
            </a:lvl1pPr>
          </a:lstStyle>
          <a:p>
            <a:pPr>
              <a:defRPr/>
            </a:pPr>
            <a:fld id="{AC9AD347-9BD8-45A2-B43F-7469BDEDEB93}" type="slidenum">
              <a:rPr lang="en-US"/>
              <a:pPr>
                <a:defRPr/>
              </a:pPr>
              <a:t>‹#›</a:t>
            </a:fld>
            <a:endParaRPr lang="en-US" dirty="0"/>
          </a:p>
        </p:txBody>
      </p:sp>
    </p:spTree>
    <p:extLst>
      <p:ext uri="{BB962C8B-B14F-4D97-AF65-F5344CB8AC3E}">
        <p14:creationId xmlns:p14="http://schemas.microsoft.com/office/powerpoint/2010/main" val="216291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4" name="Freeform 22">
            <a:extLst>
              <a:ext uri="{FF2B5EF4-FFF2-40B4-BE49-F238E27FC236}">
                <a16:creationId xmlns:a16="http://schemas.microsoft.com/office/drawing/2014/main" id="{70BE862C-7EA7-C058-9B48-6DABE77406FE}"/>
              </a:ext>
            </a:extLst>
          </p:cNvPr>
          <p:cNvSpPr/>
          <p:nvPr userDrawn="1"/>
        </p:nvSpPr>
        <p:spPr>
          <a:xfrm>
            <a:off x="0" y="0"/>
            <a:ext cx="8024813"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6884A2EE-DA7C-1FD6-F0B0-E80D8FACF1B9}"/>
              </a:ext>
            </a:extLst>
          </p:cNvPr>
          <p:cNvGrpSpPr>
            <a:grpSpLocks/>
          </p:cNvGrpSpPr>
          <p:nvPr userDrawn="1"/>
        </p:nvGrpSpPr>
        <p:grpSpPr bwMode="auto">
          <a:xfrm rot="-5400000">
            <a:off x="8286750" y="2206626"/>
            <a:ext cx="3032125" cy="2444750"/>
            <a:chOff x="9857014" y="13834"/>
            <a:chExt cx="2334986" cy="1881641"/>
          </a:xfrm>
        </p:grpSpPr>
        <p:sp>
          <p:nvSpPr>
            <p:cNvPr id="6" name="Freeform 14">
              <a:extLst>
                <a:ext uri="{FF2B5EF4-FFF2-40B4-BE49-F238E27FC236}">
                  <a16:creationId xmlns:a16="http://schemas.microsoft.com/office/drawing/2014/main" id="{361BF53D-B705-F433-A9C5-C8C0641D890F}"/>
                </a:ext>
              </a:extLst>
            </p:cNvPr>
            <p:cNvSpPr/>
            <p:nvPr userDrawn="1"/>
          </p:nvSpPr>
          <p:spPr>
            <a:xfrm rot="5400000" flipH="1" flipV="1">
              <a:off x="10668656"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03BDA438-826B-BA33-A12A-F6B6C9284B0F}"/>
                </a:ext>
              </a:extLst>
            </p:cNvPr>
            <p:cNvSpPr/>
            <p:nvPr userDrawn="1"/>
          </p:nvSpPr>
          <p:spPr>
            <a:xfrm rot="16200000" flipV="1">
              <a:off x="9501163" y="370909"/>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16">
            <a:extLst>
              <a:ext uri="{FF2B5EF4-FFF2-40B4-BE49-F238E27FC236}">
                <a16:creationId xmlns:a16="http://schemas.microsoft.com/office/drawing/2014/main" id="{AC63A387-8282-879F-53BE-B507D3478798}"/>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7">
            <a:extLst>
              <a:ext uri="{FF2B5EF4-FFF2-40B4-BE49-F238E27FC236}">
                <a16:creationId xmlns:a16="http://schemas.microsoft.com/office/drawing/2014/main" id="{7E5C18E3-1621-F41C-9FD9-E2206A8CF3A5}"/>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367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972DBEF0-48C4-06DB-73B8-1C6BB29094DF}"/>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40599D40-9DC3-A8D1-9434-0CE73A3D2596}"/>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922A9F58-7E1C-E7DA-B241-C460F90AAE6F}"/>
              </a:ext>
            </a:extLst>
          </p:cNvPr>
          <p:cNvSpPr>
            <a:spLocks noGrp="1"/>
          </p:cNvSpPr>
          <p:nvPr>
            <p:ph type="dt" sz="half" idx="10"/>
          </p:nvPr>
        </p:nvSpPr>
        <p:spPr>
          <a:xfrm>
            <a:off x="381000" y="6356350"/>
            <a:ext cx="1701800" cy="365125"/>
          </a:xfrm>
        </p:spPr>
        <p:txBody>
          <a:bodyPr/>
          <a:lstStyle>
            <a:lvl1pPr algn="l">
              <a:defRPr sz="1200" smtClean="0">
                <a:solidFill>
                  <a:schemeClr val="accent2"/>
                </a:solidFill>
                <a:latin typeface="+mn-lt"/>
              </a:defRPr>
            </a:lvl1pPr>
          </a:lstStyle>
          <a:p>
            <a:pPr>
              <a:defRPr/>
            </a:pPr>
            <a:fld id="{D338F703-2402-41EF-BFD8-90CF0ED28C57}" type="datetime1">
              <a:rPr lang="en-US"/>
              <a:pPr>
                <a:defRPr/>
              </a:pPr>
              <a:t>05-Jul-23</a:t>
            </a:fld>
            <a:endParaRPr lang="en-US" dirty="0"/>
          </a:p>
        </p:txBody>
      </p:sp>
      <p:sp>
        <p:nvSpPr>
          <p:cNvPr id="7" name="Footer Placeholder 4">
            <a:extLst>
              <a:ext uri="{FF2B5EF4-FFF2-40B4-BE49-F238E27FC236}">
                <a16:creationId xmlns:a16="http://schemas.microsoft.com/office/drawing/2014/main" id="{823503B6-AF48-7EE0-E18F-E16B7CE422D4}"/>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7FEA2090-6F73-3223-DF4F-C9312EDA0328}"/>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5199A5DF-E315-4258-8A02-3E3E754B8647}" type="slidenum">
              <a:rPr lang="en-US"/>
              <a:pPr>
                <a:defRPr/>
              </a:pPr>
              <a:t>‹#›</a:t>
            </a:fld>
            <a:endParaRPr lang="en-US" dirty="0"/>
          </a:p>
        </p:txBody>
      </p:sp>
    </p:spTree>
    <p:extLst>
      <p:ext uri="{BB962C8B-B14F-4D97-AF65-F5344CB8AC3E}">
        <p14:creationId xmlns:p14="http://schemas.microsoft.com/office/powerpoint/2010/main" val="403022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B99D50F4-F25E-DCAD-2B53-6C8B01BC3C2F}"/>
              </a:ext>
            </a:extLst>
          </p:cNvPr>
          <p:cNvGrpSpPr>
            <a:grpSpLocks/>
          </p:cNvGrpSpPr>
          <p:nvPr userDrawn="1"/>
        </p:nvGrpSpPr>
        <p:grpSpPr bwMode="auto">
          <a:xfrm rot="-5400000">
            <a:off x="10772775" y="152400"/>
            <a:ext cx="1571625" cy="1266825"/>
            <a:chOff x="7413403" y="4976359"/>
            <a:chExt cx="2334986" cy="1881641"/>
          </a:xfrm>
        </p:grpSpPr>
        <p:sp>
          <p:nvSpPr>
            <p:cNvPr id="5" name="Freeform 12">
              <a:extLst>
                <a:ext uri="{FF2B5EF4-FFF2-40B4-BE49-F238E27FC236}">
                  <a16:creationId xmlns:a16="http://schemas.microsoft.com/office/drawing/2014/main" id="{99D243BD-7BDF-B6F1-8DE2-ECAC8B65AEF2}"/>
                </a:ext>
              </a:extLst>
            </p:cNvPr>
            <p:cNvSpPr/>
            <p:nvPr userDrawn="1"/>
          </p:nvSpPr>
          <p:spPr>
            <a:xfrm rot="5400000" flipH="1" flipV="1">
              <a:off x="8226181"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3">
              <a:extLst>
                <a:ext uri="{FF2B5EF4-FFF2-40B4-BE49-F238E27FC236}">
                  <a16:creationId xmlns:a16="http://schemas.microsoft.com/office/drawing/2014/main" id="{4BDA5B9F-0065-2F96-8FAD-5DCA982FC41E}"/>
                </a:ext>
              </a:extLst>
            </p:cNvPr>
            <p:cNvSpPr/>
            <p:nvPr userDrawn="1"/>
          </p:nvSpPr>
          <p:spPr>
            <a:xfrm rot="16200000" flipV="1">
              <a:off x="7058687"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4C8250D-40EA-57B0-E466-AA45DD1A1D20}"/>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00A2D7AD-6C3F-4952-A9F4-B7121E55A5E1}" type="datetime1">
              <a:rPr lang="en-US"/>
              <a:pPr>
                <a:defRPr/>
              </a:pPr>
              <a:t>05-Jul-23</a:t>
            </a:fld>
            <a:endParaRPr lang="en-US" dirty="0"/>
          </a:p>
        </p:txBody>
      </p:sp>
      <p:sp>
        <p:nvSpPr>
          <p:cNvPr id="8" name="Footer Placeholder 4">
            <a:extLst>
              <a:ext uri="{FF2B5EF4-FFF2-40B4-BE49-F238E27FC236}">
                <a16:creationId xmlns:a16="http://schemas.microsoft.com/office/drawing/2014/main" id="{A108C388-C0FF-7F88-ABAA-FA4F3639AB44}"/>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FC4B5BFE-E6FE-AED5-9382-99C38D900BE8}"/>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D93951F8-32E1-4B0E-BBD6-34658CDAEBBE}" type="slidenum">
              <a:rPr lang="en-US"/>
              <a:pPr>
                <a:defRPr/>
              </a:pPr>
              <a:t>‹#›</a:t>
            </a:fld>
            <a:endParaRPr lang="en-US" dirty="0"/>
          </a:p>
        </p:txBody>
      </p:sp>
    </p:spTree>
    <p:extLst>
      <p:ext uri="{BB962C8B-B14F-4D97-AF65-F5344CB8AC3E}">
        <p14:creationId xmlns:p14="http://schemas.microsoft.com/office/powerpoint/2010/main" val="113401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3" name="Date Placeholder 2">
            <a:extLst>
              <a:ext uri="{FF2B5EF4-FFF2-40B4-BE49-F238E27FC236}">
                <a16:creationId xmlns:a16="http://schemas.microsoft.com/office/drawing/2014/main" id="{A5D095DB-E752-69A6-E0DC-8290C3E528AF}"/>
              </a:ext>
            </a:extLst>
          </p:cNvPr>
          <p:cNvSpPr>
            <a:spLocks noGrp="1"/>
          </p:cNvSpPr>
          <p:nvPr>
            <p:ph type="dt" sz="half" idx="16"/>
          </p:nvPr>
        </p:nvSpPr>
        <p:spPr/>
        <p:txBody>
          <a:bodyPr/>
          <a:lstStyle>
            <a:lvl1pPr>
              <a:defRPr smtClean="0">
                <a:solidFill>
                  <a:schemeClr val="accent2"/>
                </a:solidFill>
                <a:latin typeface="+mn-lt"/>
              </a:defRPr>
            </a:lvl1pPr>
          </a:lstStyle>
          <a:p>
            <a:pPr>
              <a:defRPr/>
            </a:pPr>
            <a:fld id="{A0D4C442-B8D2-48BC-B4EF-CFE5AF79C3FA}" type="datetime1">
              <a:rPr lang="en-US"/>
              <a:pPr>
                <a:defRPr/>
              </a:pPr>
              <a:t>05-Jul-23</a:t>
            </a:fld>
            <a:endParaRPr lang="en-US" dirty="0"/>
          </a:p>
        </p:txBody>
      </p:sp>
      <p:sp>
        <p:nvSpPr>
          <p:cNvPr id="4" name="Footer Placeholder 3">
            <a:extLst>
              <a:ext uri="{FF2B5EF4-FFF2-40B4-BE49-F238E27FC236}">
                <a16:creationId xmlns:a16="http://schemas.microsoft.com/office/drawing/2014/main" id="{82AD1720-85A7-207E-05A5-BE8179333740}"/>
              </a:ext>
            </a:extLst>
          </p:cNvPr>
          <p:cNvSpPr>
            <a:spLocks noGrp="1"/>
          </p:cNvSpPr>
          <p:nvPr>
            <p:ph type="ftr" sz="quarter" idx="17"/>
          </p:nvPr>
        </p:nvSpPr>
        <p:spPr/>
        <p:txBody>
          <a:bodyPr/>
          <a:lstStyle>
            <a:lvl1pPr>
              <a:defRPr dirty="0">
                <a:solidFill>
                  <a:schemeClr val="accent2"/>
                </a:solidFill>
                <a:latin typeface="+mn-lt"/>
              </a:defRPr>
            </a:lvl1pPr>
          </a:lstStyle>
          <a:p>
            <a:pPr>
              <a:defRPr/>
            </a:pPr>
            <a:r>
              <a:rPr lang="en-US"/>
              <a:t>PRESENTATION TITLE</a:t>
            </a:r>
          </a:p>
        </p:txBody>
      </p:sp>
      <p:sp>
        <p:nvSpPr>
          <p:cNvPr id="5" name="Slide Number Placeholder 4">
            <a:extLst>
              <a:ext uri="{FF2B5EF4-FFF2-40B4-BE49-F238E27FC236}">
                <a16:creationId xmlns:a16="http://schemas.microsoft.com/office/drawing/2014/main" id="{3A40AE9D-F1ED-970D-7A2F-178D083B9579}"/>
              </a:ext>
            </a:extLst>
          </p:cNvPr>
          <p:cNvSpPr>
            <a:spLocks noGrp="1"/>
          </p:cNvSpPr>
          <p:nvPr>
            <p:ph type="sldNum" sz="quarter" idx="18"/>
          </p:nvPr>
        </p:nvSpPr>
        <p:spPr/>
        <p:txBody>
          <a:bodyPr/>
          <a:lstStyle>
            <a:lvl1pPr>
              <a:defRPr smtClean="0">
                <a:solidFill>
                  <a:schemeClr val="accent2"/>
                </a:solidFill>
                <a:latin typeface="+mn-lt"/>
              </a:defRPr>
            </a:lvl1pPr>
          </a:lstStyle>
          <a:p>
            <a:pPr>
              <a:defRPr/>
            </a:pPr>
            <a:fld id="{098FF13F-25D4-4CB8-948D-A9AC51D4D938}" type="slidenum">
              <a:rPr lang="en-US"/>
              <a:pPr>
                <a:defRPr/>
              </a:pPr>
              <a:t>‹#›</a:t>
            </a:fld>
            <a:endParaRPr lang="en-US" dirty="0"/>
          </a:p>
        </p:txBody>
      </p:sp>
    </p:spTree>
    <p:extLst>
      <p:ext uri="{BB962C8B-B14F-4D97-AF65-F5344CB8AC3E}">
        <p14:creationId xmlns:p14="http://schemas.microsoft.com/office/powerpoint/2010/main" val="275227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4F539-592B-8804-2FBA-5E2E06C07F28}"/>
              </a:ext>
            </a:extLst>
          </p:cNvPr>
          <p:cNvSpPr/>
          <p:nvPr userDrawn="1"/>
        </p:nvSpPr>
        <p:spPr>
          <a:xfrm>
            <a:off x="0" y="-1588"/>
            <a:ext cx="9856788" cy="685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Freeform 18">
            <a:extLst>
              <a:ext uri="{FF2B5EF4-FFF2-40B4-BE49-F238E27FC236}">
                <a16:creationId xmlns:a16="http://schemas.microsoft.com/office/drawing/2014/main" id="{B97AD5C8-4451-6C55-81C1-0F76BCE993B4}"/>
              </a:ext>
            </a:extLst>
          </p:cNvPr>
          <p:cNvSpPr/>
          <p:nvPr userDrawn="1"/>
        </p:nvSpPr>
        <p:spPr>
          <a:xfrm rot="16200000" flipV="1">
            <a:off x="9500394" y="354806"/>
            <a:ext cx="1881188" cy="11684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20">
            <a:extLst>
              <a:ext uri="{FF2B5EF4-FFF2-40B4-BE49-F238E27FC236}">
                <a16:creationId xmlns:a16="http://schemas.microsoft.com/office/drawing/2014/main" id="{203A0A0B-F6A7-DBFD-9217-8B9DFFB57689}"/>
              </a:ext>
            </a:extLst>
          </p:cNvPr>
          <p:cNvSpPr/>
          <p:nvPr userDrawn="1"/>
        </p:nvSpPr>
        <p:spPr>
          <a:xfrm flipH="1">
            <a:off x="10866438" y="187960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24">
            <a:extLst>
              <a:ext uri="{FF2B5EF4-FFF2-40B4-BE49-F238E27FC236}">
                <a16:creationId xmlns:a16="http://schemas.microsoft.com/office/drawing/2014/main" id="{2C1B4E0C-7E2F-9A0F-73A5-DE77BB1C75F3}"/>
              </a:ext>
            </a:extLst>
          </p:cNvPr>
          <p:cNvSpPr/>
          <p:nvPr userDrawn="1"/>
        </p:nvSpPr>
        <p:spPr>
          <a:xfrm>
            <a:off x="11025188" y="-1588"/>
            <a:ext cx="1166812" cy="1881188"/>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7BD340AD-E4E8-745C-CC09-ACEB2607864C}"/>
              </a:ext>
            </a:extLst>
          </p:cNvPr>
          <p:cNvSpPr/>
          <p:nvPr userDrawn="1"/>
        </p:nvSpPr>
        <p:spPr>
          <a:xfrm>
            <a:off x="10334625" y="2738438"/>
            <a:ext cx="1379538" cy="13795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26">
            <a:extLst>
              <a:ext uri="{FF2B5EF4-FFF2-40B4-BE49-F238E27FC236}">
                <a16:creationId xmlns:a16="http://schemas.microsoft.com/office/drawing/2014/main" id="{AB92300D-5E2E-8370-A0C7-AEBE67B14025}"/>
              </a:ext>
            </a:extLst>
          </p:cNvPr>
          <p:cNvSpPr/>
          <p:nvPr userDrawn="1"/>
        </p:nvSpPr>
        <p:spPr>
          <a:xfrm rot="16200000" flipH="1">
            <a:off x="10668000" y="5334001"/>
            <a:ext cx="1881187" cy="116681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27">
            <a:extLst>
              <a:ext uri="{FF2B5EF4-FFF2-40B4-BE49-F238E27FC236}">
                <a16:creationId xmlns:a16="http://schemas.microsoft.com/office/drawing/2014/main" id="{B9D80F9C-7DC1-5AE0-363F-5AD3B3F72017}"/>
              </a:ext>
            </a:extLst>
          </p:cNvPr>
          <p:cNvSpPr/>
          <p:nvPr userDrawn="1"/>
        </p:nvSpPr>
        <p:spPr>
          <a:xfrm flipV="1">
            <a:off x="9856788" y="365125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28">
            <a:extLst>
              <a:ext uri="{FF2B5EF4-FFF2-40B4-BE49-F238E27FC236}">
                <a16:creationId xmlns:a16="http://schemas.microsoft.com/office/drawing/2014/main" id="{40B67003-1A25-DDCD-DEA6-956B77B28E3B}"/>
              </a:ext>
            </a:extLst>
          </p:cNvPr>
          <p:cNvSpPr/>
          <p:nvPr userDrawn="1"/>
        </p:nvSpPr>
        <p:spPr>
          <a:xfrm flipH="1" flipV="1">
            <a:off x="9856788" y="4976813"/>
            <a:ext cx="1168400" cy="1881187"/>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0" name="Text Placeholder 28"/>
          <p:cNvSpPr>
            <a:spLocks noGrp="1"/>
          </p:cNvSpPr>
          <p:nvPr>
            <p:ph type="body" sz="quarter" idx="17"/>
          </p:nvPr>
        </p:nvSpPr>
        <p:spPr>
          <a:xfrm>
            <a:off x="2123351" y="2426400"/>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1" name="Text Placeholder 28"/>
          <p:cNvSpPr>
            <a:spLocks noGrp="1"/>
          </p:cNvSpPr>
          <p:nvPr>
            <p:ph type="body" sz="quarter" idx="18"/>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7" name="Picture Placeholder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2" name="Text Placeholder 28"/>
          <p:cNvSpPr>
            <a:spLocks noGrp="1"/>
          </p:cNvSpPr>
          <p:nvPr>
            <p:ph type="body" sz="quarter" idx="19"/>
          </p:nvPr>
        </p:nvSpPr>
        <p:spPr>
          <a:xfrm>
            <a:off x="6870817" y="242256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3" name="Text Placeholder 28"/>
          <p:cNvSpPr>
            <a:spLocks noGrp="1"/>
          </p:cNvSpPr>
          <p:nvPr>
            <p:ph type="body" sz="quarter" idx="20"/>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8" name="Picture Placeholder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4" name="Text Placeholder 28"/>
          <p:cNvSpPr>
            <a:spLocks noGrp="1"/>
          </p:cNvSpPr>
          <p:nvPr>
            <p:ph type="body" sz="quarter" idx="21"/>
          </p:nvPr>
        </p:nvSpPr>
        <p:spPr>
          <a:xfrm>
            <a:off x="2123351"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5" name="Text Placeholder 28"/>
          <p:cNvSpPr>
            <a:spLocks noGrp="1"/>
          </p:cNvSpPr>
          <p:nvPr>
            <p:ph type="body" sz="quarter" idx="22"/>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9" name="Picture Placeholder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6" name="Text Placeholder 28"/>
          <p:cNvSpPr>
            <a:spLocks noGrp="1"/>
          </p:cNvSpPr>
          <p:nvPr>
            <p:ph type="body" sz="quarter" idx="23"/>
          </p:nvPr>
        </p:nvSpPr>
        <p:spPr>
          <a:xfrm>
            <a:off x="6870817"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7" name="Text Placeholder 28"/>
          <p:cNvSpPr>
            <a:spLocks noGrp="1"/>
          </p:cNvSpPr>
          <p:nvPr>
            <p:ph type="body" sz="quarter" idx="24"/>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2" name="Date Placeholder 2">
            <a:extLst>
              <a:ext uri="{FF2B5EF4-FFF2-40B4-BE49-F238E27FC236}">
                <a16:creationId xmlns:a16="http://schemas.microsoft.com/office/drawing/2014/main" id="{35C7C661-3503-1955-0AA6-D5E8D6CDEE39}"/>
              </a:ext>
            </a:extLst>
          </p:cNvPr>
          <p:cNvSpPr>
            <a:spLocks noGrp="1"/>
          </p:cNvSpPr>
          <p:nvPr>
            <p:ph type="dt" sz="half" idx="25"/>
          </p:nvPr>
        </p:nvSpPr>
        <p:spPr>
          <a:xfrm>
            <a:off x="381000" y="6356350"/>
            <a:ext cx="1570038" cy="365125"/>
          </a:xfrm>
        </p:spPr>
        <p:txBody>
          <a:bodyPr/>
          <a:lstStyle>
            <a:lvl1pPr>
              <a:defRPr smtClean="0">
                <a:solidFill>
                  <a:schemeClr val="accent3"/>
                </a:solidFill>
                <a:latin typeface="+mn-lt"/>
              </a:defRPr>
            </a:lvl1pPr>
          </a:lstStyle>
          <a:p>
            <a:pPr>
              <a:defRPr/>
            </a:pPr>
            <a:fld id="{E8ED889F-F2C1-4432-BC7E-5591C025D3DD}" type="datetime1">
              <a:rPr lang="en-US"/>
              <a:pPr>
                <a:defRPr/>
              </a:pPr>
              <a:t>05-Jul-23</a:t>
            </a:fld>
            <a:endParaRPr lang="en-US" dirty="0"/>
          </a:p>
        </p:txBody>
      </p:sp>
      <p:sp>
        <p:nvSpPr>
          <p:cNvPr id="23" name="Footer Placeholder 3">
            <a:extLst>
              <a:ext uri="{FF2B5EF4-FFF2-40B4-BE49-F238E27FC236}">
                <a16:creationId xmlns:a16="http://schemas.microsoft.com/office/drawing/2014/main" id="{E76A91FE-C659-610A-7A95-55C34408BCD7}"/>
              </a:ext>
            </a:extLst>
          </p:cNvPr>
          <p:cNvSpPr>
            <a:spLocks noGrp="1"/>
          </p:cNvSpPr>
          <p:nvPr>
            <p:ph type="ftr" sz="quarter" idx="26"/>
          </p:nvPr>
        </p:nvSpPr>
        <p:spPr>
          <a:xfrm>
            <a:off x="2871788" y="6356350"/>
            <a:ext cx="4114800" cy="365125"/>
          </a:xfrm>
        </p:spPr>
        <p:txBody>
          <a:bodyPr/>
          <a:lstStyle>
            <a:lvl1pPr>
              <a:defRPr dirty="0">
                <a:solidFill>
                  <a:schemeClr val="accent3"/>
                </a:solidFill>
                <a:latin typeface="+mn-lt"/>
              </a:defRPr>
            </a:lvl1pPr>
          </a:lstStyle>
          <a:p>
            <a:pPr>
              <a:defRPr/>
            </a:pPr>
            <a:r>
              <a:rPr lang="en-US"/>
              <a:t>PRESENTATION TITLE</a:t>
            </a:r>
          </a:p>
        </p:txBody>
      </p:sp>
      <p:sp>
        <p:nvSpPr>
          <p:cNvPr id="24" name="Slide Number Placeholder 4">
            <a:extLst>
              <a:ext uri="{FF2B5EF4-FFF2-40B4-BE49-F238E27FC236}">
                <a16:creationId xmlns:a16="http://schemas.microsoft.com/office/drawing/2014/main" id="{ACA3DECB-6E78-96BB-CD3E-CBF2D29E038B}"/>
              </a:ext>
            </a:extLst>
          </p:cNvPr>
          <p:cNvSpPr>
            <a:spLocks noGrp="1"/>
          </p:cNvSpPr>
          <p:nvPr>
            <p:ph type="sldNum" sz="quarter" idx="27"/>
          </p:nvPr>
        </p:nvSpPr>
        <p:spPr>
          <a:xfrm>
            <a:off x="8332788" y="6356350"/>
            <a:ext cx="1166812" cy="365125"/>
          </a:xfrm>
        </p:spPr>
        <p:txBody>
          <a:bodyPr/>
          <a:lstStyle>
            <a:lvl1pPr>
              <a:defRPr smtClean="0">
                <a:solidFill>
                  <a:schemeClr val="accent3"/>
                </a:solidFill>
                <a:latin typeface="+mn-lt"/>
              </a:defRPr>
            </a:lvl1pPr>
          </a:lstStyle>
          <a:p>
            <a:pPr>
              <a:defRPr/>
            </a:pPr>
            <a:fld id="{80B2DF4F-B2EE-4882-875F-C741859687DE}" type="slidenum">
              <a:rPr lang="en-US"/>
              <a:pPr>
                <a:defRPr/>
              </a:pPr>
              <a:t>‹#›</a:t>
            </a:fld>
            <a:endParaRPr lang="en-US" dirty="0"/>
          </a:p>
        </p:txBody>
      </p:sp>
    </p:spTree>
    <p:extLst>
      <p:ext uri="{BB962C8B-B14F-4D97-AF65-F5344CB8AC3E}">
        <p14:creationId xmlns:p14="http://schemas.microsoft.com/office/powerpoint/2010/main" val="231516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1" name="Text Placeholder 28"/>
          <p:cNvSpPr>
            <a:spLocks noGrp="1"/>
          </p:cNvSpPr>
          <p:nvPr>
            <p:ph type="body" sz="quarter" idx="17"/>
          </p:nvPr>
        </p:nvSpPr>
        <p:spPr>
          <a:xfrm>
            <a:off x="750430"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2" name="Text Placeholder 28"/>
          <p:cNvSpPr>
            <a:spLocks noGrp="1"/>
          </p:cNvSpPr>
          <p:nvPr>
            <p:ph type="body" sz="quarter" idx="18"/>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3" name="Picture Placeholder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4" name="Text Placeholder 28"/>
          <p:cNvSpPr>
            <a:spLocks noGrp="1"/>
          </p:cNvSpPr>
          <p:nvPr>
            <p:ph type="body" sz="quarter" idx="29"/>
          </p:nvPr>
        </p:nvSpPr>
        <p:spPr>
          <a:xfrm>
            <a:off x="354939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5" name="Text Placeholder 28"/>
          <p:cNvSpPr>
            <a:spLocks noGrp="1"/>
          </p:cNvSpPr>
          <p:nvPr>
            <p:ph type="body" sz="quarter" idx="30"/>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6" name="Picture Placeholder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7" name="Text Placeholder 28"/>
          <p:cNvSpPr>
            <a:spLocks noGrp="1"/>
          </p:cNvSpPr>
          <p:nvPr>
            <p:ph type="body" sz="quarter" idx="32"/>
          </p:nvPr>
        </p:nvSpPr>
        <p:spPr>
          <a:xfrm>
            <a:off x="634836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8" name="Text Placeholder 28"/>
          <p:cNvSpPr>
            <a:spLocks noGrp="1"/>
          </p:cNvSpPr>
          <p:nvPr>
            <p:ph type="body" sz="quarter" idx="33"/>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9" name="Picture Placeholder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0" name="Text Placeholder 28"/>
          <p:cNvSpPr>
            <a:spLocks noGrp="1"/>
          </p:cNvSpPr>
          <p:nvPr>
            <p:ph type="body" sz="quarter" idx="35"/>
          </p:nvPr>
        </p:nvSpPr>
        <p:spPr>
          <a:xfrm>
            <a:off x="9147336"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1" name="Text Placeholder 28"/>
          <p:cNvSpPr>
            <a:spLocks noGrp="1"/>
          </p:cNvSpPr>
          <p:nvPr>
            <p:ph type="body" sz="quarter" idx="36"/>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2" name="Picture Placeholder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3" name="Text Placeholder 28"/>
          <p:cNvSpPr>
            <a:spLocks noGrp="1"/>
          </p:cNvSpPr>
          <p:nvPr>
            <p:ph type="body" sz="quarter" idx="38"/>
          </p:nvPr>
        </p:nvSpPr>
        <p:spPr>
          <a:xfrm>
            <a:off x="750430"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4" name="Text Placeholder 28"/>
          <p:cNvSpPr>
            <a:spLocks noGrp="1"/>
          </p:cNvSpPr>
          <p:nvPr>
            <p:ph type="body" sz="quarter" idx="39"/>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5" name="Picture Placeholder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6" name="Text Placeholder 28"/>
          <p:cNvSpPr>
            <a:spLocks noGrp="1"/>
          </p:cNvSpPr>
          <p:nvPr>
            <p:ph type="body" sz="quarter" idx="41"/>
          </p:nvPr>
        </p:nvSpPr>
        <p:spPr>
          <a:xfrm>
            <a:off x="354939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7" name="Text Placeholder 28"/>
          <p:cNvSpPr>
            <a:spLocks noGrp="1"/>
          </p:cNvSpPr>
          <p:nvPr>
            <p:ph type="body" sz="quarter" idx="42"/>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8" name="Picture Placeholder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9" name="Text Placeholder 28"/>
          <p:cNvSpPr>
            <a:spLocks noGrp="1"/>
          </p:cNvSpPr>
          <p:nvPr>
            <p:ph type="body" sz="quarter" idx="44"/>
          </p:nvPr>
        </p:nvSpPr>
        <p:spPr>
          <a:xfrm>
            <a:off x="634836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0" name="Text Placeholder 28"/>
          <p:cNvSpPr>
            <a:spLocks noGrp="1"/>
          </p:cNvSpPr>
          <p:nvPr>
            <p:ph type="body" sz="quarter" idx="45"/>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51" name="Picture Placeholder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52" name="Text Placeholder 28"/>
          <p:cNvSpPr>
            <a:spLocks noGrp="1"/>
          </p:cNvSpPr>
          <p:nvPr>
            <p:ph type="body" sz="quarter" idx="47"/>
          </p:nvPr>
        </p:nvSpPr>
        <p:spPr>
          <a:xfrm>
            <a:off x="9147336"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3" name="Text Placeholder 28"/>
          <p:cNvSpPr>
            <a:spLocks noGrp="1"/>
          </p:cNvSpPr>
          <p:nvPr>
            <p:ph type="body" sz="quarter" idx="48"/>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 name="Date Placeholder 17">
            <a:extLst>
              <a:ext uri="{FF2B5EF4-FFF2-40B4-BE49-F238E27FC236}">
                <a16:creationId xmlns:a16="http://schemas.microsoft.com/office/drawing/2014/main" id="{18377E90-6EE5-A389-D04B-78FF55375A9B}"/>
              </a:ext>
            </a:extLst>
          </p:cNvPr>
          <p:cNvSpPr>
            <a:spLocks noGrp="1"/>
          </p:cNvSpPr>
          <p:nvPr>
            <p:ph type="dt" sz="half" idx="49"/>
          </p:nvPr>
        </p:nvSpPr>
        <p:spPr/>
        <p:txBody>
          <a:bodyPr/>
          <a:lstStyle>
            <a:lvl1pPr>
              <a:defRPr smtClean="0">
                <a:solidFill>
                  <a:schemeClr val="accent3"/>
                </a:solidFill>
                <a:latin typeface="+mn-lt"/>
              </a:defRPr>
            </a:lvl1pPr>
          </a:lstStyle>
          <a:p>
            <a:pPr>
              <a:defRPr/>
            </a:pPr>
            <a:fld id="{5784865B-6C2B-4E19-A088-A800A226BED4}" type="datetime1">
              <a:rPr lang="en-US"/>
              <a:pPr>
                <a:defRPr/>
              </a:pPr>
              <a:t>05-Jul-23</a:t>
            </a:fld>
            <a:endParaRPr lang="en-US" dirty="0"/>
          </a:p>
        </p:txBody>
      </p:sp>
      <p:sp>
        <p:nvSpPr>
          <p:cNvPr id="3" name="Footer Placeholder 21">
            <a:extLst>
              <a:ext uri="{FF2B5EF4-FFF2-40B4-BE49-F238E27FC236}">
                <a16:creationId xmlns:a16="http://schemas.microsoft.com/office/drawing/2014/main" id="{EC65BB5F-0669-899D-0497-5E784BC3ECEC}"/>
              </a:ext>
            </a:extLst>
          </p:cNvPr>
          <p:cNvSpPr>
            <a:spLocks noGrp="1"/>
          </p:cNvSpPr>
          <p:nvPr>
            <p:ph type="ftr" sz="quarter" idx="50"/>
          </p:nvPr>
        </p:nvSpPr>
        <p:spPr/>
        <p:txBody>
          <a:bodyPr/>
          <a:lstStyle>
            <a:lvl1pPr>
              <a:defRPr dirty="0">
                <a:solidFill>
                  <a:schemeClr val="accent3"/>
                </a:solidFill>
                <a:latin typeface="+mn-lt"/>
              </a:defRPr>
            </a:lvl1pPr>
          </a:lstStyle>
          <a:p>
            <a:pPr>
              <a:defRPr/>
            </a:pPr>
            <a:r>
              <a:rPr lang="en-US"/>
              <a:t>PRESENTATION TITLE</a:t>
            </a:r>
          </a:p>
        </p:txBody>
      </p:sp>
      <p:sp>
        <p:nvSpPr>
          <p:cNvPr id="4" name="Slide Number Placeholder 22">
            <a:extLst>
              <a:ext uri="{FF2B5EF4-FFF2-40B4-BE49-F238E27FC236}">
                <a16:creationId xmlns:a16="http://schemas.microsoft.com/office/drawing/2014/main" id="{1178D108-3E5D-9AF6-DDE1-7403001CCE41}"/>
              </a:ext>
            </a:extLst>
          </p:cNvPr>
          <p:cNvSpPr>
            <a:spLocks noGrp="1"/>
          </p:cNvSpPr>
          <p:nvPr>
            <p:ph type="sldNum" sz="quarter" idx="51"/>
          </p:nvPr>
        </p:nvSpPr>
        <p:spPr/>
        <p:txBody>
          <a:bodyPr/>
          <a:lstStyle>
            <a:lvl1pPr>
              <a:defRPr smtClean="0">
                <a:solidFill>
                  <a:schemeClr val="accent3"/>
                </a:solidFill>
                <a:latin typeface="+mn-lt"/>
              </a:defRPr>
            </a:lvl1pPr>
          </a:lstStyle>
          <a:p>
            <a:pPr>
              <a:defRPr/>
            </a:pPr>
            <a:fld id="{C27FA31D-A073-4671-9313-B8D45023A1BC}" type="slidenum">
              <a:rPr lang="en-US"/>
              <a:pPr>
                <a:defRPr/>
              </a:pPr>
              <a:t>‹#›</a:t>
            </a:fld>
            <a:endParaRPr lang="en-US" dirty="0"/>
          </a:p>
        </p:txBody>
      </p:sp>
    </p:spTree>
    <p:extLst>
      <p:ext uri="{BB962C8B-B14F-4D97-AF65-F5344CB8AC3E}">
        <p14:creationId xmlns:p14="http://schemas.microsoft.com/office/powerpoint/2010/main" val="253263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035B3D4-8134-A14B-85F5-00890C4DCA5D}"/>
              </a:ext>
            </a:extLst>
          </p:cNvPr>
          <p:cNvSpPr>
            <a:spLocks noGrp="1" noChangeArrowheads="1"/>
          </p:cNvSpPr>
          <p:nvPr>
            <p:ph type="title"/>
          </p:nvPr>
        </p:nvSpPr>
        <p:spPr bwMode="auto">
          <a:xfrm>
            <a:off x="381000" y="381000"/>
            <a:ext cx="11430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27C6F1D-C8CB-6805-1F69-CCCC228F14B3}"/>
              </a:ext>
            </a:extLst>
          </p:cNvPr>
          <p:cNvSpPr>
            <a:spLocks noGrp="1" noChangeArrowheads="1"/>
          </p:cNvSpPr>
          <p:nvPr>
            <p:ph type="body" idx="1"/>
          </p:nvPr>
        </p:nvSpPr>
        <p:spPr bwMode="auto">
          <a:xfrm>
            <a:off x="381000" y="1825625"/>
            <a:ext cx="11430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668C969-5E6B-62CD-105F-B06B0C2A9307}"/>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eaLnBrk="1" fontAlgn="auto" hangingPunct="1">
              <a:spcBef>
                <a:spcPts val="0"/>
              </a:spcBef>
              <a:spcAft>
                <a:spcPts val="0"/>
              </a:spcAft>
              <a:defRPr sz="1200" smtClean="0">
                <a:solidFill>
                  <a:schemeClr val="tx2"/>
                </a:solidFill>
                <a:latin typeface="+mn-lt"/>
              </a:defRPr>
            </a:lvl1pPr>
          </a:lstStyle>
          <a:p>
            <a:pPr>
              <a:defRPr/>
            </a:pPr>
            <a:fld id="{7995955B-B88D-409E-92CE-3B3F96478A18}" type="datetime1">
              <a:rPr lang="en-US"/>
              <a:pPr>
                <a:defRPr/>
              </a:pPr>
              <a:t>05-Jul-23</a:t>
            </a:fld>
            <a:endParaRPr lang="en-US" dirty="0"/>
          </a:p>
        </p:txBody>
      </p:sp>
      <p:sp>
        <p:nvSpPr>
          <p:cNvPr id="5" name="Footer Placeholder 4">
            <a:extLst>
              <a:ext uri="{FF2B5EF4-FFF2-40B4-BE49-F238E27FC236}">
                <a16:creationId xmlns:a16="http://schemas.microsoft.com/office/drawing/2014/main" id="{8ED7706B-27CE-B0E2-4AC5-4EF025EF44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eaLnBrk="1" fontAlgn="auto" hangingPunct="1">
              <a:spcBef>
                <a:spcPts val="0"/>
              </a:spcBef>
              <a:spcAft>
                <a:spcPts val="0"/>
              </a:spcAft>
              <a:defRPr sz="1200" dirty="0">
                <a:solidFill>
                  <a:schemeClr val="tx2"/>
                </a:solidFill>
                <a:latin typeface="+mn-lt"/>
              </a:defRPr>
            </a:lvl1pPr>
          </a:lstStyle>
          <a:p>
            <a:pPr>
              <a:defRPr/>
            </a:pPr>
            <a:r>
              <a:rPr lang="en-US"/>
              <a:t>PRESENTATION TITLE</a:t>
            </a:r>
          </a:p>
        </p:txBody>
      </p:sp>
      <p:sp>
        <p:nvSpPr>
          <p:cNvPr id="6" name="Slide Number Placeholder 5">
            <a:extLst>
              <a:ext uri="{FF2B5EF4-FFF2-40B4-BE49-F238E27FC236}">
                <a16:creationId xmlns:a16="http://schemas.microsoft.com/office/drawing/2014/main" id="{027EF5E9-286D-02B2-21E0-4158B9A60F3F}"/>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eaLnBrk="1" fontAlgn="auto" hangingPunct="1">
              <a:spcBef>
                <a:spcPts val="0"/>
              </a:spcBef>
              <a:spcAft>
                <a:spcPts val="0"/>
              </a:spcAft>
              <a:defRPr sz="1200" smtClean="0">
                <a:solidFill>
                  <a:schemeClr val="tx2"/>
                </a:solidFill>
                <a:latin typeface="+mn-lt"/>
              </a:defRPr>
            </a:lvl1pPr>
          </a:lstStyle>
          <a:p>
            <a:pPr>
              <a:defRPr/>
            </a:pPr>
            <a:fld id="{8686D71B-C9F5-4E4D-822E-AFEF24F2A7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enorite" panose="00000500000000000000" pitchFamily="2" charset="0"/>
        </a:defRPr>
      </a:lvl2pPr>
      <a:lvl3pPr algn="l" rtl="0" fontAlgn="base">
        <a:lnSpc>
          <a:spcPct val="90000"/>
        </a:lnSpc>
        <a:spcBef>
          <a:spcPct val="0"/>
        </a:spcBef>
        <a:spcAft>
          <a:spcPct val="0"/>
        </a:spcAft>
        <a:defRPr sz="4400">
          <a:solidFill>
            <a:schemeClr val="tx1"/>
          </a:solidFill>
          <a:latin typeface="Tenorite" panose="00000500000000000000" pitchFamily="2" charset="0"/>
        </a:defRPr>
      </a:lvl3pPr>
      <a:lvl4pPr algn="l" rtl="0" fontAlgn="base">
        <a:lnSpc>
          <a:spcPct val="90000"/>
        </a:lnSpc>
        <a:spcBef>
          <a:spcPct val="0"/>
        </a:spcBef>
        <a:spcAft>
          <a:spcPct val="0"/>
        </a:spcAft>
        <a:defRPr sz="4400">
          <a:solidFill>
            <a:schemeClr val="tx1"/>
          </a:solidFill>
          <a:latin typeface="Tenorite" panose="00000500000000000000" pitchFamily="2" charset="0"/>
        </a:defRPr>
      </a:lvl4pPr>
      <a:lvl5pPr algn="l" rtl="0" fontAlgn="base">
        <a:lnSpc>
          <a:spcPct val="90000"/>
        </a:lnSpc>
        <a:spcBef>
          <a:spcPct val="0"/>
        </a:spcBef>
        <a:spcAft>
          <a:spcPct val="0"/>
        </a:spcAft>
        <a:defRPr sz="4400">
          <a:solidFill>
            <a:schemeClr val="tx1"/>
          </a:solidFill>
          <a:latin typeface="Tenorite" panose="00000500000000000000" pitchFamily="2" charset="0"/>
        </a:defRPr>
      </a:lvl5pPr>
      <a:lvl6pPr marL="457200" algn="l" rtl="0" fontAlgn="base">
        <a:lnSpc>
          <a:spcPct val="90000"/>
        </a:lnSpc>
        <a:spcBef>
          <a:spcPct val="0"/>
        </a:spcBef>
        <a:spcAft>
          <a:spcPct val="0"/>
        </a:spcAft>
        <a:defRPr sz="4400">
          <a:solidFill>
            <a:schemeClr val="tx1"/>
          </a:solidFill>
          <a:latin typeface="Tenorite" panose="00000500000000000000" pitchFamily="2" charset="0"/>
        </a:defRPr>
      </a:lvl6pPr>
      <a:lvl7pPr marL="914400" algn="l" rtl="0" fontAlgn="base">
        <a:lnSpc>
          <a:spcPct val="90000"/>
        </a:lnSpc>
        <a:spcBef>
          <a:spcPct val="0"/>
        </a:spcBef>
        <a:spcAft>
          <a:spcPct val="0"/>
        </a:spcAft>
        <a:defRPr sz="4400">
          <a:solidFill>
            <a:schemeClr val="tx1"/>
          </a:solidFill>
          <a:latin typeface="Tenorite" panose="00000500000000000000" pitchFamily="2" charset="0"/>
        </a:defRPr>
      </a:lvl7pPr>
      <a:lvl8pPr marL="1371600" algn="l" rtl="0" fontAlgn="base">
        <a:lnSpc>
          <a:spcPct val="90000"/>
        </a:lnSpc>
        <a:spcBef>
          <a:spcPct val="0"/>
        </a:spcBef>
        <a:spcAft>
          <a:spcPct val="0"/>
        </a:spcAft>
        <a:defRPr sz="4400">
          <a:solidFill>
            <a:schemeClr val="tx1"/>
          </a:solidFill>
          <a:latin typeface="Tenorite" panose="00000500000000000000" pitchFamily="2" charset="0"/>
        </a:defRPr>
      </a:lvl8pPr>
      <a:lvl9pPr marL="1828800" algn="l" rtl="0" fontAlgn="base">
        <a:lnSpc>
          <a:spcPct val="90000"/>
        </a:lnSpc>
        <a:spcBef>
          <a:spcPct val="0"/>
        </a:spcBef>
        <a:spcAft>
          <a:spcPct val="0"/>
        </a:spcAft>
        <a:defRPr sz="4400">
          <a:solidFill>
            <a:schemeClr val="tx1"/>
          </a:solidFill>
          <a:latin typeface="Tenorite" panose="00000500000000000000"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19DCCAF-E77C-897B-86C6-772D5A9BA8F4}"/>
              </a:ext>
            </a:extLst>
          </p:cNvPr>
          <p:cNvSpPr>
            <a:spLocks noGrp="1" noChangeArrowheads="1"/>
          </p:cNvSpPr>
          <p:nvPr>
            <p:ph type="title"/>
          </p:nvPr>
        </p:nvSpPr>
        <p:spPr>
          <a:xfrm>
            <a:off x="1890713" y="2024063"/>
            <a:ext cx="8410575" cy="2809875"/>
          </a:xfrm>
        </p:spPr>
        <p:txBody>
          <a:bodyPr/>
          <a:lstStyle/>
          <a:p>
            <a:r>
              <a:rPr lang="en-US" altLang="en-US" sz="6600" b="1"/>
              <a:t>Organizzazione </a:t>
            </a:r>
            <a:br>
              <a:rPr lang="en-US" altLang="en-US" sz="6600" b="1"/>
            </a:br>
            <a:r>
              <a:rPr lang="en-US" altLang="en-US" sz="6600" b="1"/>
              <a:t>dei dati</a:t>
            </a:r>
          </a:p>
        </p:txBody>
      </p:sp>
      <p:sp>
        <p:nvSpPr>
          <p:cNvPr id="54275" name="Slide Number Placeholder 4">
            <a:extLst>
              <a:ext uri="{FF2B5EF4-FFF2-40B4-BE49-F238E27FC236}">
                <a16:creationId xmlns:a16="http://schemas.microsoft.com/office/drawing/2014/main" id="{B0C08ECB-A088-9F4F-DE28-0DC6EA8C7BD5}"/>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18E1C921-BF77-450B-86ED-B14BBBF5D8E9}" type="slidenum">
              <a:rPr lang="en-US" altLang="en-US">
                <a:solidFill>
                  <a:schemeClr val="accent2"/>
                </a:solidFill>
              </a:rPr>
              <a:pPr fontAlgn="base">
                <a:spcBef>
                  <a:spcPct val="0"/>
                </a:spcBef>
                <a:spcAft>
                  <a:spcPct val="0"/>
                </a:spcAft>
              </a:pPr>
              <a:t>1</a:t>
            </a:fld>
            <a:endParaRPr lang="en-US" altLang="en-US">
              <a:solidFill>
                <a:schemeClr val="accent2"/>
              </a:solidFill>
            </a:endParaRPr>
          </a:p>
        </p:txBody>
      </p:sp>
      <p:sp>
        <p:nvSpPr>
          <p:cNvPr id="54276" name="Date Placeholder 2">
            <a:extLst>
              <a:ext uri="{FF2B5EF4-FFF2-40B4-BE49-F238E27FC236}">
                <a16:creationId xmlns:a16="http://schemas.microsoft.com/office/drawing/2014/main" id="{5CC282AA-3A30-9176-6637-8D53171A3D70}"/>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54277" name="Footer Placeholder 3">
            <a:extLst>
              <a:ext uri="{FF2B5EF4-FFF2-40B4-BE49-F238E27FC236}">
                <a16:creationId xmlns:a16="http://schemas.microsoft.com/office/drawing/2014/main" id="{F794D017-1BA3-70BA-2EC9-D049820F3192}"/>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54278" name="Title 1">
            <a:extLst>
              <a:ext uri="{FF2B5EF4-FFF2-40B4-BE49-F238E27FC236}">
                <a16:creationId xmlns:a16="http://schemas.microsoft.com/office/drawing/2014/main" id="{7B04437D-4A2F-81A8-60FB-BDBE4AF8D595}"/>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2</a:t>
            </a:r>
            <a:endParaRPr lang="en-US" altLang="en-US" sz="66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3D827878-B315-075F-50F4-FDE3DEC6B7A2}"/>
              </a:ext>
            </a:extLst>
          </p:cNvPr>
          <p:cNvSpPr>
            <a:spLocks noGrp="1" noChangeArrowheads="1"/>
          </p:cNvSpPr>
          <p:nvPr>
            <p:ph type="ctrTitle"/>
          </p:nvPr>
        </p:nvSpPr>
        <p:spPr>
          <a:xfrm>
            <a:off x="1052513" y="2235200"/>
            <a:ext cx="6245225" cy="2387600"/>
          </a:xfrm>
        </p:spPr>
        <p:txBody>
          <a:bodyPr anchor="ctr"/>
          <a:lstStyle/>
          <a:p>
            <a:r>
              <a:rPr lang="en-US" altLang="en-US"/>
              <a:t>Formattazione Condizionale</a:t>
            </a:r>
          </a:p>
        </p:txBody>
      </p:sp>
      <p:sp>
        <p:nvSpPr>
          <p:cNvPr id="3" name="Title 1">
            <a:extLst>
              <a:ext uri="{FF2B5EF4-FFF2-40B4-BE49-F238E27FC236}">
                <a16:creationId xmlns:a16="http://schemas.microsoft.com/office/drawing/2014/main" id="{AFB3BA52-50AF-A8E1-698D-C4F20FEC6FC5}"/>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8135F4AD-219D-B5E6-DA1F-42D951B809DF}"/>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4515" name="Date Placeholder 2">
            <a:extLst>
              <a:ext uri="{FF2B5EF4-FFF2-40B4-BE49-F238E27FC236}">
                <a16:creationId xmlns:a16="http://schemas.microsoft.com/office/drawing/2014/main" id="{80F1AD57-9D81-3F8C-5821-430C4FE56B25}"/>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3B9B216-43B5-5FB4-B3F7-B73D3D7CA20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4546AA6-E730-E70C-45AB-C3218C968972}"/>
              </a:ext>
            </a:extLst>
          </p:cNvPr>
          <p:cNvSpPr>
            <a:spLocks noGrp="1"/>
          </p:cNvSpPr>
          <p:nvPr>
            <p:ph type="sldNum" sz="quarter" idx="12"/>
          </p:nvPr>
        </p:nvSpPr>
        <p:spPr/>
        <p:txBody>
          <a:bodyPr/>
          <a:lstStyle/>
          <a:p>
            <a:pPr>
              <a:defRPr/>
            </a:pPr>
            <a:fld id="{461E4C86-4069-4A57-BD6C-3FE4E167E584}" type="slidenum">
              <a:rPr lang="en-US"/>
              <a:pPr>
                <a:defRPr/>
              </a:pPr>
              <a:t>11</a:t>
            </a:fld>
            <a:endParaRPr lang="en-US" dirty="0"/>
          </a:p>
        </p:txBody>
      </p:sp>
      <p:sp>
        <p:nvSpPr>
          <p:cNvPr id="8" name="Content Placeholder 2">
            <a:extLst>
              <a:ext uri="{FF2B5EF4-FFF2-40B4-BE49-F238E27FC236}">
                <a16:creationId xmlns:a16="http://schemas.microsoft.com/office/drawing/2014/main" id="{08FF9F4B-B211-4F77-3735-037C00F627C0}"/>
              </a:ext>
            </a:extLst>
          </p:cNvPr>
          <p:cNvSpPr>
            <a:spLocks noGrp="1"/>
          </p:cNvSpPr>
          <p:nvPr>
            <p:ph idx="1"/>
          </p:nvPr>
        </p:nvSpPr>
        <p:spPr>
          <a:xfrm>
            <a:off x="444616" y="1085272"/>
            <a:ext cx="10637241" cy="4978141"/>
          </a:xfrm>
        </p:spPr>
        <p:txBody>
          <a:bodyPr rtlCol="0">
            <a:normAutofit fontScale="32500" lnSpcReduction="20000"/>
          </a:bodyPr>
          <a:lstStyle/>
          <a:p>
            <a:pPr fontAlgn="auto">
              <a:spcAft>
                <a:spcPts val="0"/>
              </a:spcAft>
              <a:defRPr/>
            </a:pPr>
            <a:r>
              <a:rPr lang="it-IT" sz="5900" dirty="0">
                <a:solidFill>
                  <a:srgbClr val="000000"/>
                </a:solidFill>
                <a:latin typeface="+mj-lt"/>
              </a:rPr>
              <a:t>La formattazione condizionale è uno strumento di Excel che consente di evidenziare rapidamente informazioni importanti in un foglio di calcolo. </a:t>
            </a:r>
          </a:p>
          <a:p>
            <a:pPr fontAlgn="auto">
              <a:spcAft>
                <a:spcPts val="0"/>
              </a:spcAft>
              <a:defRPr/>
            </a:pPr>
            <a:r>
              <a:rPr lang="it-IT" sz="5900" b="1" dirty="0">
                <a:solidFill>
                  <a:srgbClr val="000000"/>
                </a:solidFill>
                <a:latin typeface="+mj-lt"/>
              </a:rPr>
              <a:t>Applicare la formattazione condizionale impostando regole sui dati </a:t>
            </a:r>
            <a:endParaRPr lang="it-IT" sz="5900" dirty="0">
              <a:solidFill>
                <a:srgbClr val="000000"/>
              </a:solidFill>
              <a:latin typeface="+mj-lt"/>
            </a:endParaRPr>
          </a:p>
          <a:p>
            <a:pPr fontAlgn="auto">
              <a:spcAft>
                <a:spcPts val="0"/>
              </a:spcAft>
              <a:defRPr/>
            </a:pPr>
            <a:r>
              <a:rPr lang="it-IT" sz="5900" dirty="0">
                <a:solidFill>
                  <a:srgbClr val="000000"/>
                </a:solidFill>
                <a:latin typeface="+mj-lt"/>
              </a:rPr>
              <a:t>É possibile applicare una formattazione diversa del testo o dello sfondo alle celle che soddisfano un particolare criterio, per metterle in evidenza rispetto alle altre: </a:t>
            </a:r>
          </a:p>
          <a:p>
            <a:pPr fontAlgn="auto">
              <a:spcAft>
                <a:spcPts val="0"/>
              </a:spcAft>
              <a:defRPr/>
            </a:pPr>
            <a:endParaRPr lang="it-IT" sz="5900" dirty="0">
              <a:solidFill>
                <a:srgbClr val="000000"/>
              </a:solidFill>
              <a:latin typeface="+mj-lt"/>
            </a:endParaRPr>
          </a:p>
          <a:p>
            <a:pPr fontAlgn="auto">
              <a:spcAft>
                <a:spcPts val="0"/>
              </a:spcAft>
              <a:defRPr/>
            </a:pPr>
            <a:r>
              <a:rPr lang="it-IT" sz="5900" dirty="0">
                <a:solidFill>
                  <a:srgbClr val="000000"/>
                </a:solidFill>
                <a:latin typeface="+mj-lt"/>
              </a:rPr>
              <a:t>1. Selezionare le celle che si desidera formattare </a:t>
            </a:r>
            <a:endParaRPr lang="en-US" sz="5900" dirty="0">
              <a:solidFill>
                <a:srgbClr val="000000"/>
              </a:solidFill>
              <a:latin typeface="+mj-lt"/>
            </a:endParaRPr>
          </a:p>
          <a:p>
            <a:pPr fontAlgn="auto">
              <a:spcAft>
                <a:spcPts val="0"/>
              </a:spcAft>
              <a:defRPr/>
            </a:pPr>
            <a:r>
              <a:rPr lang="it-IT" sz="5900" dirty="0">
                <a:solidFill>
                  <a:srgbClr val="000000"/>
                </a:solidFill>
                <a:latin typeface="+mj-lt"/>
              </a:rPr>
              <a:t>2. Nella scheda HOME della barra multifunzione cercare la sezione STILI e fare click sul pulsante </a:t>
            </a:r>
            <a:r>
              <a:rPr lang="it-IT" sz="5900" b="1" dirty="0">
                <a:solidFill>
                  <a:srgbClr val="000000"/>
                </a:solidFill>
                <a:latin typeface="+mj-lt"/>
              </a:rPr>
              <a:t>Formattazione condizionale </a:t>
            </a:r>
            <a:endParaRPr lang="it-IT" sz="5900" dirty="0">
              <a:solidFill>
                <a:srgbClr val="000000"/>
              </a:solidFill>
              <a:latin typeface="+mj-lt"/>
            </a:endParaRPr>
          </a:p>
          <a:p>
            <a:pPr fontAlgn="auto">
              <a:spcAft>
                <a:spcPts val="0"/>
              </a:spcAft>
              <a:defRPr/>
            </a:pPr>
            <a:r>
              <a:rPr lang="it-IT" sz="5900" dirty="0">
                <a:solidFill>
                  <a:srgbClr val="000000"/>
                </a:solidFill>
                <a:latin typeface="+mj-lt"/>
              </a:rPr>
              <a:t>3. Nel menu che compare fare click su </a:t>
            </a:r>
            <a:r>
              <a:rPr lang="it-IT" sz="5900" b="1" dirty="0">
                <a:solidFill>
                  <a:srgbClr val="000000"/>
                </a:solidFill>
                <a:latin typeface="+mj-lt"/>
              </a:rPr>
              <a:t>Regole evidenziazione celle </a:t>
            </a:r>
            <a:r>
              <a:rPr lang="it-IT" sz="5900" dirty="0">
                <a:solidFill>
                  <a:srgbClr val="000000"/>
                </a:solidFill>
                <a:latin typeface="+mj-lt"/>
              </a:rPr>
              <a:t>e poi su una delle regole elencate, per esempio </a:t>
            </a:r>
            <a:r>
              <a:rPr lang="it-IT" sz="5900" i="1" dirty="0">
                <a:solidFill>
                  <a:srgbClr val="000000"/>
                </a:solidFill>
                <a:highlight>
                  <a:srgbClr val="FFFF00"/>
                </a:highlight>
                <a:latin typeface="+mj-lt"/>
              </a:rPr>
              <a:t>Minore di</a:t>
            </a:r>
            <a:r>
              <a:rPr lang="it-IT" sz="5900" dirty="0">
                <a:solidFill>
                  <a:srgbClr val="000000"/>
                </a:solidFill>
                <a:highlight>
                  <a:srgbClr val="FFFF00"/>
                </a:highlight>
                <a:latin typeface="+mj-lt"/>
              </a:rPr>
              <a:t>… </a:t>
            </a:r>
          </a:p>
          <a:p>
            <a:pPr fontAlgn="auto">
              <a:spcAft>
                <a:spcPts val="0"/>
              </a:spcAft>
              <a:defRPr/>
            </a:pPr>
            <a:r>
              <a:rPr lang="it-IT" sz="5900" dirty="0">
                <a:solidFill>
                  <a:srgbClr val="000000"/>
                </a:solidFill>
                <a:latin typeface="+mj-lt"/>
              </a:rPr>
              <a:t>4. Nella finestra di dialogo che compare, diversa a seconda della regola scelta, impostare il criterio di selezione e la formattazione da applicare alle celle che soddisferanno il criterio. </a:t>
            </a:r>
          </a:p>
          <a:p>
            <a:pPr fontAlgn="auto">
              <a:spcAft>
                <a:spcPts val="0"/>
              </a:spcAft>
              <a:defRPr/>
            </a:pPr>
            <a:r>
              <a:rPr lang="it-IT" sz="5900" dirty="0">
                <a:solidFill>
                  <a:srgbClr val="000000"/>
                </a:solidFill>
                <a:latin typeface="+mj-lt"/>
              </a:rPr>
              <a:t>I formati selezionati verranno applicati solo se il valore delle celle soddisfa la condizione indicata o </a:t>
            </a:r>
            <a:r>
              <a:rPr lang="it-IT" sz="5900" b="1" dirty="0">
                <a:solidFill>
                  <a:srgbClr val="000000"/>
                </a:solidFill>
                <a:latin typeface="+mj-lt"/>
              </a:rPr>
              <a:t>se la formula restituisce il valore VERO</a:t>
            </a:r>
            <a:r>
              <a:rPr lang="it-IT" sz="5900" dirty="0">
                <a:solidFill>
                  <a:srgbClr val="000000"/>
                </a:solidFill>
                <a:latin typeface="+mj-lt"/>
              </a:rPr>
              <a:t>. </a:t>
            </a:r>
            <a:endParaRPr lang="en-US" sz="59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9DF72A41-E13D-C73A-C6CB-E886FA4C0FE3}"/>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5539" name="Date Placeholder 2">
            <a:extLst>
              <a:ext uri="{FF2B5EF4-FFF2-40B4-BE49-F238E27FC236}">
                <a16:creationId xmlns:a16="http://schemas.microsoft.com/office/drawing/2014/main" id="{A14170A4-13DC-79DA-1E13-37039DB0B62B}"/>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24A842A-D78E-BAC6-B7C3-11875615960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96895F2-EE82-D2E1-DD47-D2437F620CE8}"/>
              </a:ext>
            </a:extLst>
          </p:cNvPr>
          <p:cNvSpPr>
            <a:spLocks noGrp="1"/>
          </p:cNvSpPr>
          <p:nvPr>
            <p:ph type="sldNum" sz="quarter" idx="12"/>
          </p:nvPr>
        </p:nvSpPr>
        <p:spPr/>
        <p:txBody>
          <a:bodyPr/>
          <a:lstStyle/>
          <a:p>
            <a:pPr>
              <a:defRPr/>
            </a:pPr>
            <a:fld id="{86E4E6B6-61CC-4FC1-B634-465E03F4B9AD}" type="slidenum">
              <a:rPr lang="en-US"/>
              <a:pPr>
                <a:defRPr/>
              </a:pPr>
              <a:t>12</a:t>
            </a:fld>
            <a:endParaRPr lang="en-US" dirty="0"/>
          </a:p>
        </p:txBody>
      </p:sp>
      <p:sp>
        <p:nvSpPr>
          <p:cNvPr id="65542" name="Picture 5">
            <a:extLst>
              <a:ext uri="{FF2B5EF4-FFF2-40B4-BE49-F238E27FC236}">
                <a16:creationId xmlns:a16="http://schemas.microsoft.com/office/drawing/2014/main" id="{D8BA7414-1203-8787-54C8-20AF29EE8183}"/>
              </a:ext>
            </a:extLst>
          </p:cNvPr>
          <p:cNvSpPr>
            <a:spLocks noChangeAspect="1" noChangeArrowheads="1"/>
          </p:cNvSpPr>
          <p:nvPr/>
        </p:nvSpPr>
        <p:spPr bwMode="auto">
          <a:xfrm>
            <a:off x="1306513" y="1290638"/>
            <a:ext cx="3773487"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3" name="Picture 9">
            <a:extLst>
              <a:ext uri="{FF2B5EF4-FFF2-40B4-BE49-F238E27FC236}">
                <a16:creationId xmlns:a16="http://schemas.microsoft.com/office/drawing/2014/main" id="{70C73527-D767-A304-7B43-FAFE2D88BA40}"/>
              </a:ext>
            </a:extLst>
          </p:cNvPr>
          <p:cNvSpPr>
            <a:spLocks noChangeAspect="1" noChangeArrowheads="1"/>
          </p:cNvSpPr>
          <p:nvPr/>
        </p:nvSpPr>
        <p:spPr bwMode="auto">
          <a:xfrm>
            <a:off x="5878513" y="1290638"/>
            <a:ext cx="379095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D546A0E-0EE5-9DBC-5023-B16E7C892CBB}"/>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6563" name="Date Placeholder 2">
            <a:extLst>
              <a:ext uri="{FF2B5EF4-FFF2-40B4-BE49-F238E27FC236}">
                <a16:creationId xmlns:a16="http://schemas.microsoft.com/office/drawing/2014/main" id="{4961CA83-626A-8C8F-D829-172BBD34721F}"/>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AEB5C4B-14A4-382B-2E06-A3096627CB6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DD0B705-D231-FD0E-A1C2-12A1D2040F80}"/>
              </a:ext>
            </a:extLst>
          </p:cNvPr>
          <p:cNvSpPr>
            <a:spLocks noGrp="1"/>
          </p:cNvSpPr>
          <p:nvPr>
            <p:ph type="sldNum" sz="quarter" idx="12"/>
          </p:nvPr>
        </p:nvSpPr>
        <p:spPr/>
        <p:txBody>
          <a:bodyPr/>
          <a:lstStyle/>
          <a:p>
            <a:pPr>
              <a:defRPr/>
            </a:pPr>
            <a:fld id="{2471144B-B1FE-4C8C-8433-5B815C978B28}" type="slidenum">
              <a:rPr lang="en-US"/>
              <a:pPr>
                <a:defRPr/>
              </a:pPr>
              <a:t>13</a:t>
            </a:fld>
            <a:endParaRPr lang="en-US" dirty="0"/>
          </a:p>
        </p:txBody>
      </p:sp>
      <p:sp>
        <p:nvSpPr>
          <p:cNvPr id="66566" name="Picture 7">
            <a:extLst>
              <a:ext uri="{FF2B5EF4-FFF2-40B4-BE49-F238E27FC236}">
                <a16:creationId xmlns:a16="http://schemas.microsoft.com/office/drawing/2014/main" id="{4E3FCE94-3329-3A88-948C-4AF5A14F69EC}"/>
              </a:ext>
            </a:extLst>
          </p:cNvPr>
          <p:cNvSpPr>
            <a:spLocks noChangeAspect="1" noChangeArrowheads="1"/>
          </p:cNvSpPr>
          <p:nvPr/>
        </p:nvSpPr>
        <p:spPr bwMode="auto">
          <a:xfrm>
            <a:off x="1443038" y="1119188"/>
            <a:ext cx="43053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Content Placeholder 2">
            <a:extLst>
              <a:ext uri="{FF2B5EF4-FFF2-40B4-BE49-F238E27FC236}">
                <a16:creationId xmlns:a16="http://schemas.microsoft.com/office/drawing/2014/main" id="{B54C2AF7-E74C-DFB7-B62A-28C1D3DAB5D3}"/>
              </a:ext>
            </a:extLst>
          </p:cNvPr>
          <p:cNvSpPr>
            <a:spLocks noGrp="1"/>
          </p:cNvSpPr>
          <p:nvPr>
            <p:ph idx="1"/>
          </p:nvPr>
        </p:nvSpPr>
        <p:spPr>
          <a:xfrm>
            <a:off x="6235700" y="2286000"/>
            <a:ext cx="4746625" cy="2286000"/>
          </a:xfrm>
        </p:spPr>
        <p:txBody>
          <a:bodyPr rtlCol="0">
            <a:normAutofit lnSpcReduction="10000"/>
          </a:bodyPr>
          <a:lstStyle/>
          <a:p>
            <a:pPr fontAlgn="auto">
              <a:spcAft>
                <a:spcPts val="0"/>
              </a:spcAft>
              <a:defRPr/>
            </a:pPr>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4577114-D1A2-71A6-2139-EF42410B01A9}"/>
              </a:ext>
            </a:extLst>
          </p:cNvPr>
          <p:cNvSpPr>
            <a:spLocks noGrp="1" noChangeArrowheads="1"/>
          </p:cNvSpPr>
          <p:nvPr>
            <p:ph type="title"/>
          </p:nvPr>
        </p:nvSpPr>
        <p:spPr>
          <a:xfrm>
            <a:off x="1166813" y="381000"/>
            <a:ext cx="9780587" cy="1325563"/>
          </a:xfrm>
        </p:spPr>
        <p:txBody>
          <a:bodyPr/>
          <a:lstStyle/>
          <a:p>
            <a:r>
              <a:rPr lang="en-US" altLang="en-US"/>
              <a:t>Esercizio 2-2</a:t>
            </a:r>
          </a:p>
        </p:txBody>
      </p:sp>
      <p:sp>
        <p:nvSpPr>
          <p:cNvPr id="67587" name="Content Placeholder 2">
            <a:extLst>
              <a:ext uri="{FF2B5EF4-FFF2-40B4-BE49-F238E27FC236}">
                <a16:creationId xmlns:a16="http://schemas.microsoft.com/office/drawing/2014/main" id="{5D747B2C-7F23-CCB8-3C96-C7650C29873E}"/>
              </a:ext>
            </a:extLst>
          </p:cNvPr>
          <p:cNvSpPr>
            <a:spLocks noGrp="1" noChangeArrowheads="1"/>
          </p:cNvSpPr>
          <p:nvPr>
            <p:ph type="body" idx="1"/>
          </p:nvPr>
        </p:nvSpPr>
        <p:spPr>
          <a:xfrm>
            <a:off x="1166813" y="2652713"/>
            <a:ext cx="9780587" cy="3436937"/>
          </a:xfrm>
        </p:spPr>
        <p:txBody>
          <a:bodyPr/>
          <a:lstStyle/>
          <a:p>
            <a:r>
              <a:rPr lang="en-US" altLang="en-US"/>
              <a:t>Formattazione Condizionale sul file: </a:t>
            </a:r>
          </a:p>
          <a:p>
            <a:r>
              <a:rPr lang="en-US" altLang="en-US" b="1"/>
              <a:t>documento3</a:t>
            </a:r>
            <a:r>
              <a:rPr lang="en-US" altLang="en-US"/>
              <a:t>\dipendenti.xlsx</a:t>
            </a:r>
          </a:p>
        </p:txBody>
      </p:sp>
      <p:sp>
        <p:nvSpPr>
          <p:cNvPr id="67588" name="Date Placeholder 3">
            <a:extLst>
              <a:ext uri="{FF2B5EF4-FFF2-40B4-BE49-F238E27FC236}">
                <a16:creationId xmlns:a16="http://schemas.microsoft.com/office/drawing/2014/main" id="{BA434D5C-9694-683E-5CB0-803C6EA57AA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67589" name="Footer Placeholder 4">
            <a:extLst>
              <a:ext uri="{FF2B5EF4-FFF2-40B4-BE49-F238E27FC236}">
                <a16:creationId xmlns:a16="http://schemas.microsoft.com/office/drawing/2014/main" id="{E8C32C91-7495-F6E5-A828-87299ACDE1F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- 2023</a:t>
            </a:r>
          </a:p>
        </p:txBody>
      </p:sp>
      <p:sp>
        <p:nvSpPr>
          <p:cNvPr id="6" name="Slide Number Placeholder 5">
            <a:extLst>
              <a:ext uri="{FF2B5EF4-FFF2-40B4-BE49-F238E27FC236}">
                <a16:creationId xmlns:a16="http://schemas.microsoft.com/office/drawing/2014/main" id="{920356A8-318B-20F5-20EC-CE30CDCE1D7D}"/>
              </a:ext>
            </a:extLst>
          </p:cNvPr>
          <p:cNvSpPr>
            <a:spLocks noGrp="1"/>
          </p:cNvSpPr>
          <p:nvPr>
            <p:ph type="sldNum" sz="quarter" idx="12"/>
          </p:nvPr>
        </p:nvSpPr>
        <p:spPr/>
        <p:txBody>
          <a:bodyPr/>
          <a:lstStyle/>
          <a:p>
            <a:pPr>
              <a:defRPr/>
            </a:pPr>
            <a:fld id="{8544E99B-A735-4DF6-AF3A-6B062E26B7F6}" type="slidenum">
              <a:rPr lang="en-US"/>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CFEE7931-4942-1EF6-769A-013ED9C98386}"/>
              </a:ext>
            </a:extLst>
          </p:cNvPr>
          <p:cNvSpPr>
            <a:spLocks noGrp="1" noChangeArrowheads="1"/>
          </p:cNvSpPr>
          <p:nvPr>
            <p:ph type="ctrTitle"/>
          </p:nvPr>
        </p:nvSpPr>
        <p:spPr>
          <a:xfrm>
            <a:off x="1114425" y="2235200"/>
            <a:ext cx="6245225" cy="2387600"/>
          </a:xfrm>
        </p:spPr>
        <p:txBody>
          <a:bodyPr anchor="ctr"/>
          <a:lstStyle/>
          <a:p>
            <a:r>
              <a:rPr lang="en-US" altLang="en-US"/>
              <a:t>Ordinamento Condizionale</a:t>
            </a:r>
          </a:p>
        </p:txBody>
      </p:sp>
      <p:sp>
        <p:nvSpPr>
          <p:cNvPr id="3" name="Title 1">
            <a:extLst>
              <a:ext uri="{FF2B5EF4-FFF2-40B4-BE49-F238E27FC236}">
                <a16:creationId xmlns:a16="http://schemas.microsoft.com/office/drawing/2014/main" id="{87A1EFB8-DEF3-D515-03E8-BC3F54D63FC6}"/>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2D6B46B6-B437-779F-6F21-9527CAF8F3A5}"/>
              </a:ext>
            </a:extLst>
          </p:cNvPr>
          <p:cNvSpPr>
            <a:spLocks noGrp="1" noChangeArrowheads="1"/>
          </p:cNvSpPr>
          <p:nvPr>
            <p:ph type="title"/>
          </p:nvPr>
        </p:nvSpPr>
        <p:spPr>
          <a:xfrm>
            <a:off x="309563" y="-365125"/>
            <a:ext cx="10182225" cy="1325563"/>
          </a:xfrm>
        </p:spPr>
        <p:txBody>
          <a:bodyPr/>
          <a:lstStyle/>
          <a:p>
            <a:r>
              <a:rPr lang="en-US" altLang="en-US"/>
              <a:t>Ordinamento Condizionale</a:t>
            </a:r>
          </a:p>
        </p:txBody>
      </p:sp>
      <p:sp>
        <p:nvSpPr>
          <p:cNvPr id="69635" name="Date Placeholder 2">
            <a:extLst>
              <a:ext uri="{FF2B5EF4-FFF2-40B4-BE49-F238E27FC236}">
                <a16:creationId xmlns:a16="http://schemas.microsoft.com/office/drawing/2014/main" id="{CA91A5F1-373E-DD4A-FB1F-013D68740EC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2FFF215-7258-C043-1932-71BBE8BE440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ABB0ABC-FAB6-E8BB-5FB6-0181FE2A9730}"/>
              </a:ext>
            </a:extLst>
          </p:cNvPr>
          <p:cNvSpPr>
            <a:spLocks noGrp="1"/>
          </p:cNvSpPr>
          <p:nvPr>
            <p:ph type="sldNum" sz="quarter" idx="12"/>
          </p:nvPr>
        </p:nvSpPr>
        <p:spPr/>
        <p:txBody>
          <a:bodyPr/>
          <a:lstStyle/>
          <a:p>
            <a:pPr>
              <a:defRPr/>
            </a:pPr>
            <a:fld id="{F4D76CDC-ED86-4567-BFCB-81DEC2A761E8}" type="slidenum">
              <a:rPr lang="en-US"/>
              <a:pPr>
                <a:defRPr/>
              </a:pPr>
              <a:t>16</a:t>
            </a:fld>
            <a:endParaRPr lang="en-US" dirty="0"/>
          </a:p>
        </p:txBody>
      </p:sp>
      <p:sp>
        <p:nvSpPr>
          <p:cNvPr id="69638" name="Picture 7">
            <a:extLst>
              <a:ext uri="{FF2B5EF4-FFF2-40B4-BE49-F238E27FC236}">
                <a16:creationId xmlns:a16="http://schemas.microsoft.com/office/drawing/2014/main" id="{06B2A687-13ED-F422-0816-6E9FC84D5069}"/>
              </a:ext>
            </a:extLst>
          </p:cNvPr>
          <p:cNvSpPr>
            <a:spLocks noChangeAspect="1" noChangeArrowheads="1"/>
          </p:cNvSpPr>
          <p:nvPr/>
        </p:nvSpPr>
        <p:spPr bwMode="auto">
          <a:xfrm>
            <a:off x="904875" y="1557338"/>
            <a:ext cx="59817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D155C224-1766-120A-7EF7-4A9D02966ED6}"/>
              </a:ext>
            </a:extLst>
          </p:cNvPr>
          <p:cNvSpPr/>
          <p:nvPr/>
        </p:nvSpPr>
        <p:spPr>
          <a:xfrm>
            <a:off x="4667250" y="1557338"/>
            <a:ext cx="460375" cy="7302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Content Placeholder 2">
            <a:extLst>
              <a:ext uri="{FF2B5EF4-FFF2-40B4-BE49-F238E27FC236}">
                <a16:creationId xmlns:a16="http://schemas.microsoft.com/office/drawing/2014/main" id="{03E191D1-3050-CB7C-F813-F04BA47EBCFF}"/>
              </a:ext>
            </a:extLst>
          </p:cNvPr>
          <p:cNvSpPr>
            <a:spLocks noGrp="1"/>
          </p:cNvSpPr>
          <p:nvPr>
            <p:ph idx="1"/>
          </p:nvPr>
        </p:nvSpPr>
        <p:spPr>
          <a:xfrm>
            <a:off x="7064375" y="2286000"/>
            <a:ext cx="4746625" cy="2286000"/>
          </a:xfrm>
        </p:spPr>
        <p:txBody>
          <a:bodyPr rtlCol="0">
            <a:normAutofit/>
          </a:bodyPr>
          <a:lstStyle/>
          <a:p>
            <a:pPr fontAlgn="auto">
              <a:spcAft>
                <a:spcPts val="0"/>
              </a:spcAft>
              <a:defRPr/>
            </a:pPr>
            <a:r>
              <a:rPr lang="it-IT" dirty="0">
                <a:solidFill>
                  <a:srgbClr val="000000"/>
                </a:solidFill>
                <a:latin typeface="+mj-lt"/>
              </a:rPr>
              <a:t>E’ possibile applicare vari livelli di ordinamento, secondo un certo ordine: </a:t>
            </a:r>
          </a:p>
          <a:p>
            <a:pPr fontAlgn="auto">
              <a:spcAft>
                <a:spcPts val="0"/>
              </a:spcAft>
              <a:defRPr/>
            </a:pPr>
            <a:r>
              <a:rPr lang="it-IT" dirty="0">
                <a:solidFill>
                  <a:srgbClr val="000000"/>
                </a:solidFill>
                <a:latin typeface="+mj-lt"/>
              </a:rPr>
              <a:t>1) sort by 2) then by ... e così via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7E025D78-899E-FE6C-C9B3-098E16F05DFF}"/>
              </a:ext>
            </a:extLst>
          </p:cNvPr>
          <p:cNvSpPr>
            <a:spLocks noGrp="1" noChangeArrowheads="1"/>
          </p:cNvSpPr>
          <p:nvPr>
            <p:ph type="title"/>
          </p:nvPr>
        </p:nvSpPr>
        <p:spPr>
          <a:xfrm>
            <a:off x="1166813" y="381000"/>
            <a:ext cx="9780587" cy="1325563"/>
          </a:xfrm>
        </p:spPr>
        <p:txBody>
          <a:bodyPr/>
          <a:lstStyle/>
          <a:p>
            <a:r>
              <a:rPr lang="en-US" altLang="en-US"/>
              <a:t>Esercizio 2-3</a:t>
            </a:r>
          </a:p>
        </p:txBody>
      </p:sp>
      <p:sp>
        <p:nvSpPr>
          <p:cNvPr id="70659" name="Content Placeholder 2">
            <a:extLst>
              <a:ext uri="{FF2B5EF4-FFF2-40B4-BE49-F238E27FC236}">
                <a16:creationId xmlns:a16="http://schemas.microsoft.com/office/drawing/2014/main" id="{DBDFF85A-FC7B-A2ED-ED06-6BB94CCC3ABD}"/>
              </a:ext>
            </a:extLst>
          </p:cNvPr>
          <p:cNvSpPr>
            <a:spLocks noGrp="1" noChangeArrowheads="1"/>
          </p:cNvSpPr>
          <p:nvPr>
            <p:ph type="body" idx="1"/>
          </p:nvPr>
        </p:nvSpPr>
        <p:spPr>
          <a:xfrm>
            <a:off x="1166813" y="2652713"/>
            <a:ext cx="9780587" cy="3436937"/>
          </a:xfrm>
        </p:spPr>
        <p:txBody>
          <a:bodyPr/>
          <a:lstStyle/>
          <a:p>
            <a:r>
              <a:rPr lang="en-US" altLang="en-US"/>
              <a:t>Ordinamento Condizionale (Custom Sort) sul file: </a:t>
            </a:r>
          </a:p>
          <a:p>
            <a:r>
              <a:rPr lang="en-US" altLang="en-US" b="1"/>
              <a:t>documento3</a:t>
            </a:r>
            <a:r>
              <a:rPr lang="en-US" altLang="en-US"/>
              <a:t>\dipendenti.xlsx</a:t>
            </a:r>
          </a:p>
          <a:p>
            <a:r>
              <a:rPr lang="en-US" altLang="en-US"/>
              <a:t>CRITERI:</a:t>
            </a:r>
          </a:p>
          <a:p>
            <a:r>
              <a:rPr lang="en-US" altLang="en-US"/>
              <a:t>a) Colonna B – Cell Values - dalla A alla Z</a:t>
            </a:r>
          </a:p>
          <a:p>
            <a:r>
              <a:rPr lang="en-US" altLang="en-US"/>
              <a:t>b) Colonna F – Cell Values – Largest to Smallest</a:t>
            </a:r>
          </a:p>
        </p:txBody>
      </p:sp>
      <p:sp>
        <p:nvSpPr>
          <p:cNvPr id="70660" name="Date Placeholder 3">
            <a:extLst>
              <a:ext uri="{FF2B5EF4-FFF2-40B4-BE49-F238E27FC236}">
                <a16:creationId xmlns:a16="http://schemas.microsoft.com/office/drawing/2014/main" id="{6C76EBCD-7185-605C-2F59-8E0A4D79F11E}"/>
              </a:ext>
            </a:extLst>
          </p:cNvPr>
          <p:cNvSpPr>
            <a:spLocks noGrp="1" noChangeArrowheads="1"/>
          </p:cNvSpPr>
          <p:nvPr>
            <p:ph type="dt" sz="quarter" idx="10"/>
          </p:nvPr>
        </p:nvSpPr>
        <p:spPr bwMode="auto">
          <a:xfrm>
            <a:off x="11112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0661" name="Footer Placeholder 4">
            <a:extLst>
              <a:ext uri="{FF2B5EF4-FFF2-40B4-BE49-F238E27FC236}">
                <a16:creationId xmlns:a16="http://schemas.microsoft.com/office/drawing/2014/main" id="{C7A26C9D-56D9-6381-DFBE-F7D3F267E9D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EA99821B-7500-50DF-7EA3-2763AD42C610}"/>
              </a:ext>
            </a:extLst>
          </p:cNvPr>
          <p:cNvSpPr>
            <a:spLocks noGrp="1"/>
          </p:cNvSpPr>
          <p:nvPr>
            <p:ph type="sldNum" sz="quarter" idx="12"/>
          </p:nvPr>
        </p:nvSpPr>
        <p:spPr/>
        <p:txBody>
          <a:bodyPr/>
          <a:lstStyle/>
          <a:p>
            <a:pPr>
              <a:defRPr/>
            </a:pPr>
            <a:fld id="{13AA39E9-9D69-4E16-BEF2-4AC384B0EDC6}" type="slidenum">
              <a:rPr lang="en-US"/>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0019CB6F-2B0A-E331-43A9-6343C751D0E8}"/>
              </a:ext>
            </a:extLst>
          </p:cNvPr>
          <p:cNvSpPr>
            <a:spLocks noGrp="1" noChangeArrowheads="1"/>
          </p:cNvSpPr>
          <p:nvPr>
            <p:ph type="title"/>
          </p:nvPr>
        </p:nvSpPr>
        <p:spPr>
          <a:xfrm>
            <a:off x="1166813" y="381000"/>
            <a:ext cx="9780587" cy="1325563"/>
          </a:xfrm>
        </p:spPr>
        <p:txBody>
          <a:bodyPr/>
          <a:lstStyle/>
          <a:p>
            <a:r>
              <a:rPr lang="en-US" altLang="en-US"/>
              <a:t>Esercizio 2-4</a:t>
            </a:r>
          </a:p>
        </p:txBody>
      </p:sp>
      <p:sp>
        <p:nvSpPr>
          <p:cNvPr id="3" name="Content Placeholder 2">
            <a:extLst>
              <a:ext uri="{FF2B5EF4-FFF2-40B4-BE49-F238E27FC236}">
                <a16:creationId xmlns:a16="http://schemas.microsoft.com/office/drawing/2014/main" id="{AD2EF04E-76CC-BC47-E7E0-49C4BBDDA8AF}"/>
              </a:ext>
            </a:extLst>
          </p:cNvPr>
          <p:cNvSpPr>
            <a:spLocks noGrp="1"/>
          </p:cNvSpPr>
          <p:nvPr>
            <p:ph type="body" idx="1"/>
          </p:nvPr>
        </p:nvSpPr>
        <p:spPr>
          <a:xfrm>
            <a:off x="1166813" y="2652713"/>
            <a:ext cx="9780587" cy="3436937"/>
          </a:xfrm>
        </p:spPr>
        <p:txBody>
          <a:bodyPr rtlCol="0">
            <a:normAutofit fontScale="92500"/>
          </a:bodyPr>
          <a:lstStyle/>
          <a:p>
            <a:pPr fontAlgn="auto">
              <a:spcAft>
                <a:spcPts val="0"/>
              </a:spcAft>
              <a:defRPr/>
            </a:pPr>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pPr fontAlgn="auto">
              <a:spcAft>
                <a:spcPts val="0"/>
              </a:spcAft>
              <a:defRPr/>
            </a:pPr>
            <a:r>
              <a:rPr lang="en-US" sz="1800" b="1" dirty="0"/>
              <a:t>documento3</a:t>
            </a:r>
            <a:r>
              <a:rPr lang="en-US" sz="1800" dirty="0"/>
              <a:t>\dipendenti.xlsx</a:t>
            </a:r>
          </a:p>
          <a:p>
            <a:pPr fontAlgn="auto">
              <a:spcAft>
                <a:spcPts val="0"/>
              </a:spcAft>
              <a:defRPr/>
            </a:pPr>
            <a:endParaRPr lang="en-US" sz="1800" dirty="0"/>
          </a:p>
          <a:p>
            <a:pPr fontAlgn="auto">
              <a:spcAft>
                <a:spcPts val="0"/>
              </a:spcAft>
              <a:defRPr/>
            </a:pPr>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pPr fontAlgn="auto">
              <a:spcAft>
                <a:spcPts val="0"/>
              </a:spcAft>
              <a:defRPr/>
            </a:pPr>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71684" name="Date Placeholder 3">
            <a:extLst>
              <a:ext uri="{FF2B5EF4-FFF2-40B4-BE49-F238E27FC236}">
                <a16:creationId xmlns:a16="http://schemas.microsoft.com/office/drawing/2014/main" id="{BD0A13DB-23B8-D60E-D2A5-31841036A41E}"/>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1685" name="Footer Placeholder 4">
            <a:extLst>
              <a:ext uri="{FF2B5EF4-FFF2-40B4-BE49-F238E27FC236}">
                <a16:creationId xmlns:a16="http://schemas.microsoft.com/office/drawing/2014/main" id="{628B9EA2-ABDB-DBB0-5B53-3449AFFB068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06C77526-DD5F-5AB5-7865-333296EE9E9D}"/>
              </a:ext>
            </a:extLst>
          </p:cNvPr>
          <p:cNvSpPr>
            <a:spLocks noGrp="1"/>
          </p:cNvSpPr>
          <p:nvPr>
            <p:ph type="sldNum" sz="quarter" idx="12"/>
          </p:nvPr>
        </p:nvSpPr>
        <p:spPr/>
        <p:txBody>
          <a:bodyPr/>
          <a:lstStyle/>
          <a:p>
            <a:pPr>
              <a:defRPr/>
            </a:pPr>
            <a:fld id="{4DE3D219-839A-4FFA-9355-447B1674A9F4}" type="slidenum">
              <a:rPr lang="en-US"/>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C1627E0-6D01-526E-0B04-3FCA13EE0ABB}"/>
              </a:ext>
            </a:extLst>
          </p:cNvPr>
          <p:cNvSpPr>
            <a:spLocks noGrp="1" noChangeArrowheads="1"/>
          </p:cNvSpPr>
          <p:nvPr>
            <p:ph type="title"/>
          </p:nvPr>
        </p:nvSpPr>
        <p:spPr>
          <a:xfrm>
            <a:off x="1166813" y="381000"/>
            <a:ext cx="9780587" cy="1325563"/>
          </a:xfrm>
        </p:spPr>
        <p:txBody>
          <a:bodyPr/>
          <a:lstStyle/>
          <a:p>
            <a:r>
              <a:rPr lang="en-US" altLang="en-US"/>
              <a:t>Esercizio 2-5</a:t>
            </a:r>
          </a:p>
        </p:txBody>
      </p:sp>
      <p:sp>
        <p:nvSpPr>
          <p:cNvPr id="3" name="Content Placeholder 2">
            <a:extLst>
              <a:ext uri="{FF2B5EF4-FFF2-40B4-BE49-F238E27FC236}">
                <a16:creationId xmlns:a16="http://schemas.microsoft.com/office/drawing/2014/main" id="{E0BFFD9B-346C-A37B-2A32-666692DCCB61}"/>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a:t>Customize Bars</a:t>
            </a:r>
          </a:p>
          <a:p>
            <a:pPr marL="457200" indent="-457200" fontAlgn="auto">
              <a:spcAft>
                <a:spcPts val="0"/>
              </a:spcAft>
              <a:buFontTx/>
              <a:buChar char="-"/>
              <a:defRPr/>
            </a:pPr>
            <a:r>
              <a:rPr lang="en-US" dirty="0"/>
              <a:t>Barra di Accesso Veloce</a:t>
            </a:r>
          </a:p>
          <a:p>
            <a:pPr marL="457200" indent="-457200" fontAlgn="auto">
              <a:spcAft>
                <a:spcPts val="0"/>
              </a:spcAft>
              <a:buFontTx/>
              <a:buChar char="-"/>
              <a:defRPr/>
            </a:pPr>
            <a:r>
              <a:rPr lang="en-US" dirty="0"/>
              <a:t>Barra </a:t>
            </a:r>
            <a:r>
              <a:rPr lang="en-US" dirty="0" err="1"/>
              <a:t>Multifunzione</a:t>
            </a:r>
            <a:endParaRPr lang="en-US" dirty="0"/>
          </a:p>
          <a:p>
            <a:pPr marL="457200" indent="-457200" fontAlgn="auto">
              <a:spcAft>
                <a:spcPts val="0"/>
              </a:spcAft>
              <a:buFontTx/>
              <a:buChar char="-"/>
              <a:defRPr/>
            </a:pPr>
            <a:r>
              <a:rPr lang="en-US" dirty="0"/>
              <a:t>Barra di </a:t>
            </a:r>
            <a:r>
              <a:rPr lang="en-US" dirty="0" err="1"/>
              <a:t>Stato</a:t>
            </a:r>
            <a:endParaRPr lang="en-US" dirty="0"/>
          </a:p>
        </p:txBody>
      </p:sp>
      <p:sp>
        <p:nvSpPr>
          <p:cNvPr id="72708" name="Date Placeholder 3">
            <a:extLst>
              <a:ext uri="{FF2B5EF4-FFF2-40B4-BE49-F238E27FC236}">
                <a16:creationId xmlns:a16="http://schemas.microsoft.com/office/drawing/2014/main" id="{26484C21-F1A1-1097-0496-5200B55BF69D}"/>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2709" name="Footer Placeholder 4">
            <a:extLst>
              <a:ext uri="{FF2B5EF4-FFF2-40B4-BE49-F238E27FC236}">
                <a16:creationId xmlns:a16="http://schemas.microsoft.com/office/drawing/2014/main" id="{9A8CE7BA-96FD-7E56-6FCE-AF78ADD31A5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E773BE73-AE70-5B35-237E-713F5826FAF1}"/>
              </a:ext>
            </a:extLst>
          </p:cNvPr>
          <p:cNvSpPr>
            <a:spLocks noGrp="1"/>
          </p:cNvSpPr>
          <p:nvPr>
            <p:ph type="sldNum" sz="quarter" idx="12"/>
          </p:nvPr>
        </p:nvSpPr>
        <p:spPr/>
        <p:txBody>
          <a:bodyPr/>
          <a:lstStyle/>
          <a:p>
            <a:pPr>
              <a:defRPr/>
            </a:pPr>
            <a:fld id="{B213F56F-FD92-4BE7-809A-C6FEE5A9F685}" type="slidenum">
              <a:rPr lang="en-US"/>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796C1B4C-D145-5654-002B-47043F116CE3}"/>
              </a:ext>
            </a:extLst>
          </p:cNvPr>
          <p:cNvSpPr>
            <a:spLocks noGrp="1" noChangeArrowheads="1"/>
          </p:cNvSpPr>
          <p:nvPr>
            <p:ph type="ctrTitle"/>
          </p:nvPr>
        </p:nvSpPr>
        <p:spPr>
          <a:xfrm>
            <a:off x="936625" y="2235200"/>
            <a:ext cx="6245225" cy="2387600"/>
          </a:xfrm>
        </p:spPr>
        <p:txBody>
          <a:bodyPr anchor="ctr"/>
          <a:lstStyle/>
          <a:p>
            <a:r>
              <a:rPr lang="en-US" altLang="en-US"/>
              <a:t>Formattazione delle Tabelle</a:t>
            </a:r>
          </a:p>
        </p:txBody>
      </p:sp>
      <p:sp>
        <p:nvSpPr>
          <p:cNvPr id="3" name="Title 1">
            <a:extLst>
              <a:ext uri="{FF2B5EF4-FFF2-40B4-BE49-F238E27FC236}">
                <a16:creationId xmlns:a16="http://schemas.microsoft.com/office/drawing/2014/main" id="{32350873-EBB0-BC1A-366F-DF7E1394F179}"/>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141D638-6EBA-B650-E508-909928FB333E}"/>
              </a:ext>
            </a:extLst>
          </p:cNvPr>
          <p:cNvSpPr>
            <a:spLocks noGrp="1" noChangeArrowheads="1"/>
          </p:cNvSpPr>
          <p:nvPr>
            <p:ph type="title"/>
          </p:nvPr>
        </p:nvSpPr>
        <p:spPr>
          <a:xfrm>
            <a:off x="309563" y="-365125"/>
            <a:ext cx="10182225" cy="1325563"/>
          </a:xfrm>
        </p:spPr>
        <p:txBody>
          <a:bodyPr/>
          <a:lstStyle/>
          <a:p>
            <a:r>
              <a:rPr lang="en-US" altLang="en-US"/>
              <a:t>Filtro</a:t>
            </a:r>
          </a:p>
        </p:txBody>
      </p:sp>
      <p:sp>
        <p:nvSpPr>
          <p:cNvPr id="73731" name="Date Placeholder 2">
            <a:extLst>
              <a:ext uri="{FF2B5EF4-FFF2-40B4-BE49-F238E27FC236}">
                <a16:creationId xmlns:a16="http://schemas.microsoft.com/office/drawing/2014/main" id="{08CBC224-A796-5331-D18E-0B86D0B33DE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0EB136B-FC94-4AEC-2B20-6ED10083C25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C8A8119-62E1-2135-0BE4-1875CB76E000}"/>
              </a:ext>
            </a:extLst>
          </p:cNvPr>
          <p:cNvSpPr>
            <a:spLocks noGrp="1"/>
          </p:cNvSpPr>
          <p:nvPr>
            <p:ph type="sldNum" sz="quarter" idx="12"/>
          </p:nvPr>
        </p:nvSpPr>
        <p:spPr/>
        <p:txBody>
          <a:bodyPr/>
          <a:lstStyle/>
          <a:p>
            <a:pPr>
              <a:defRPr/>
            </a:pPr>
            <a:fld id="{088A9F1F-9549-49C7-9BCC-8A306B3DC454}" type="slidenum">
              <a:rPr lang="en-US"/>
              <a:pPr>
                <a:defRPr/>
              </a:pPr>
              <a:t>20</a:t>
            </a:fld>
            <a:endParaRPr lang="en-US" dirty="0"/>
          </a:p>
        </p:txBody>
      </p:sp>
      <p:sp>
        <p:nvSpPr>
          <p:cNvPr id="11" name="Content Placeholder 2">
            <a:extLst>
              <a:ext uri="{FF2B5EF4-FFF2-40B4-BE49-F238E27FC236}">
                <a16:creationId xmlns:a16="http://schemas.microsoft.com/office/drawing/2014/main" id="{269AAE07-3752-2A78-8274-88E860EE7C35}"/>
              </a:ext>
            </a:extLst>
          </p:cNvPr>
          <p:cNvSpPr>
            <a:spLocks noGrp="1"/>
          </p:cNvSpPr>
          <p:nvPr>
            <p:ph idx="1"/>
          </p:nvPr>
        </p:nvSpPr>
        <p:spPr>
          <a:xfrm>
            <a:off x="4038600" y="2043113"/>
            <a:ext cx="5715000" cy="2286000"/>
          </a:xfrm>
        </p:spPr>
        <p:txBody>
          <a:bodyPr rtlCol="0">
            <a:normAutofit lnSpcReduction="10000"/>
          </a:bodyPr>
          <a:lstStyle/>
          <a:p>
            <a:pPr fontAlgn="auto">
              <a:spcAft>
                <a:spcPts val="0"/>
              </a:spcAft>
              <a:defRPr/>
            </a:pPr>
            <a:r>
              <a:rPr lang="it-IT" dirty="0">
                <a:solidFill>
                  <a:srgbClr val="000000"/>
                </a:solidFill>
                <a:latin typeface="+mj-lt"/>
              </a:rPr>
              <a:t>Come già detto in precedenza, si può arrivare a formattare un «range di valori» come tabella, anche attraverso il menu:</a:t>
            </a:r>
          </a:p>
          <a:p>
            <a:pPr fontAlgn="auto">
              <a:spcAft>
                <a:spcPts val="0"/>
              </a:spcAft>
              <a:defRPr/>
            </a:pPr>
            <a:r>
              <a:rPr lang="it-IT" dirty="0">
                <a:solidFill>
                  <a:srgbClr val="000000"/>
                </a:solidFill>
                <a:latin typeface="+mj-lt"/>
              </a:rPr>
              <a:t>Home&gt; Editing &gt; Sort &amp; Filter &gt; Filter</a:t>
            </a:r>
          </a:p>
        </p:txBody>
      </p:sp>
      <p:sp>
        <p:nvSpPr>
          <p:cNvPr id="73735" name="Picture 5">
            <a:extLst>
              <a:ext uri="{FF2B5EF4-FFF2-40B4-BE49-F238E27FC236}">
                <a16:creationId xmlns:a16="http://schemas.microsoft.com/office/drawing/2014/main" id="{9BE79AA4-4E71-5DE9-00A5-DC93FB7F2041}"/>
              </a:ext>
            </a:extLst>
          </p:cNvPr>
          <p:cNvSpPr>
            <a:spLocks noChangeAspect="1" noChangeArrowheads="1"/>
          </p:cNvSpPr>
          <p:nvPr/>
        </p:nvSpPr>
        <p:spPr bwMode="auto">
          <a:xfrm>
            <a:off x="539750" y="1147763"/>
            <a:ext cx="3236913"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BDCC3A04-6A32-5D89-1EB0-B26106B38545}"/>
              </a:ext>
            </a:extLst>
          </p:cNvPr>
          <p:cNvSpPr/>
          <p:nvPr/>
        </p:nvSpPr>
        <p:spPr>
          <a:xfrm>
            <a:off x="1014413" y="1458913"/>
            <a:ext cx="809625" cy="11684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C60CA469-E106-F5E1-EE1F-96A9AB59F46E}"/>
              </a:ext>
            </a:extLst>
          </p:cNvPr>
          <p:cNvSpPr/>
          <p:nvPr/>
        </p:nvSpPr>
        <p:spPr>
          <a:xfrm>
            <a:off x="1216025" y="3344863"/>
            <a:ext cx="1882775" cy="4159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4BFD23BC-4514-4167-A5B9-A585D85D8794}"/>
              </a:ext>
            </a:extLst>
          </p:cNvPr>
          <p:cNvSpPr>
            <a:spLocks noGrp="1" noChangeArrowheads="1"/>
          </p:cNvSpPr>
          <p:nvPr>
            <p:ph type="title"/>
          </p:nvPr>
        </p:nvSpPr>
        <p:spPr>
          <a:xfrm>
            <a:off x="309563" y="-365125"/>
            <a:ext cx="10182225" cy="1325563"/>
          </a:xfrm>
        </p:spPr>
        <p:txBody>
          <a:bodyPr/>
          <a:lstStyle/>
          <a:p>
            <a:r>
              <a:rPr lang="en-US" altLang="en-US"/>
              <a:t>Filtro (Segue)</a:t>
            </a:r>
          </a:p>
        </p:txBody>
      </p:sp>
      <p:sp>
        <p:nvSpPr>
          <p:cNvPr id="74755" name="Date Placeholder 2">
            <a:extLst>
              <a:ext uri="{FF2B5EF4-FFF2-40B4-BE49-F238E27FC236}">
                <a16:creationId xmlns:a16="http://schemas.microsoft.com/office/drawing/2014/main" id="{3A0E6F93-EFEB-8717-CB88-DBCD4FEBF08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B461068-735A-5A7F-F365-10FFCA74335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991016F-BF17-293C-1C68-8291B0059914}"/>
              </a:ext>
            </a:extLst>
          </p:cNvPr>
          <p:cNvSpPr>
            <a:spLocks noGrp="1"/>
          </p:cNvSpPr>
          <p:nvPr>
            <p:ph type="sldNum" sz="quarter" idx="12"/>
          </p:nvPr>
        </p:nvSpPr>
        <p:spPr/>
        <p:txBody>
          <a:bodyPr/>
          <a:lstStyle/>
          <a:p>
            <a:pPr>
              <a:defRPr/>
            </a:pPr>
            <a:fld id="{CF2A0875-49C3-4736-B897-9F0CFC868DB3}" type="slidenum">
              <a:rPr lang="en-US"/>
              <a:pPr>
                <a:defRPr/>
              </a:pPr>
              <a:t>21</a:t>
            </a:fld>
            <a:endParaRPr lang="en-US" dirty="0"/>
          </a:p>
        </p:txBody>
      </p:sp>
      <p:sp>
        <p:nvSpPr>
          <p:cNvPr id="11" name="Content Placeholder 2">
            <a:extLst>
              <a:ext uri="{FF2B5EF4-FFF2-40B4-BE49-F238E27FC236}">
                <a16:creationId xmlns:a16="http://schemas.microsoft.com/office/drawing/2014/main" id="{E2D0C706-BBF3-0E07-28BE-C4053D29C0D9}"/>
              </a:ext>
            </a:extLst>
          </p:cNvPr>
          <p:cNvSpPr>
            <a:spLocks noGrp="1"/>
          </p:cNvSpPr>
          <p:nvPr>
            <p:ph idx="1"/>
          </p:nvPr>
        </p:nvSpPr>
        <p:spPr>
          <a:xfrm>
            <a:off x="6223000" y="2276475"/>
            <a:ext cx="5715000" cy="1757363"/>
          </a:xfrm>
        </p:spPr>
        <p:txBody>
          <a:bodyPr rtlCol="0">
            <a:normAutofit/>
          </a:bodyPr>
          <a:lstStyle/>
          <a:p>
            <a:pPr fontAlgn="auto">
              <a:spcAft>
                <a:spcPts val="0"/>
              </a:spcAft>
              <a:defRPr/>
            </a:pPr>
            <a:r>
              <a:rPr lang="it-IT" dirty="0">
                <a:solidFill>
                  <a:srgbClr val="000000"/>
                </a:solidFill>
                <a:latin typeface="+mj-lt"/>
              </a:rPr>
              <a:t>Si applicano le stesse regole della formattazione condizionale, applicando il Filtro e poi «Number Filters» al range di valori</a:t>
            </a:r>
          </a:p>
        </p:txBody>
      </p:sp>
      <p:sp>
        <p:nvSpPr>
          <p:cNvPr id="74759" name="Picture 12">
            <a:extLst>
              <a:ext uri="{FF2B5EF4-FFF2-40B4-BE49-F238E27FC236}">
                <a16:creationId xmlns:a16="http://schemas.microsoft.com/office/drawing/2014/main" id="{4E31DF22-D786-5B4C-5E52-D3078EF22E98}"/>
              </a:ext>
            </a:extLst>
          </p:cNvPr>
          <p:cNvSpPr>
            <a:spLocks noChangeAspect="1" noChangeArrowheads="1"/>
          </p:cNvSpPr>
          <p:nvPr/>
        </p:nvSpPr>
        <p:spPr bwMode="auto">
          <a:xfrm>
            <a:off x="1400175" y="1039813"/>
            <a:ext cx="4568825"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85DA2C57-9F77-7567-C8AA-93EE3983DF17}"/>
              </a:ext>
            </a:extLst>
          </p:cNvPr>
          <p:cNvSpPr/>
          <p:nvPr/>
        </p:nvSpPr>
        <p:spPr>
          <a:xfrm>
            <a:off x="1660525" y="2878138"/>
            <a:ext cx="2259013" cy="27781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E7D944D1-36DC-9265-6719-E9B982A06231}"/>
              </a:ext>
            </a:extLst>
          </p:cNvPr>
          <p:cNvSpPr/>
          <p:nvPr/>
        </p:nvSpPr>
        <p:spPr>
          <a:xfrm>
            <a:off x="3919538" y="3440113"/>
            <a:ext cx="1881187"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48924142-A77C-9807-2EE6-719C6DC68E5B}"/>
              </a:ext>
            </a:extLst>
          </p:cNvPr>
          <p:cNvSpPr>
            <a:spLocks noGrp="1" noChangeArrowheads="1"/>
          </p:cNvSpPr>
          <p:nvPr>
            <p:ph type="title"/>
          </p:nvPr>
        </p:nvSpPr>
        <p:spPr>
          <a:xfrm>
            <a:off x="1166813" y="381000"/>
            <a:ext cx="9780587" cy="1325563"/>
          </a:xfrm>
        </p:spPr>
        <p:txBody>
          <a:bodyPr/>
          <a:lstStyle/>
          <a:p>
            <a:r>
              <a:rPr lang="en-US" altLang="en-US"/>
              <a:t>Esercizio 2-6</a:t>
            </a:r>
          </a:p>
        </p:txBody>
      </p:sp>
      <p:sp>
        <p:nvSpPr>
          <p:cNvPr id="75779" name="Content Placeholder 2">
            <a:extLst>
              <a:ext uri="{FF2B5EF4-FFF2-40B4-BE49-F238E27FC236}">
                <a16:creationId xmlns:a16="http://schemas.microsoft.com/office/drawing/2014/main" id="{AE10AE13-1AFF-2E2C-6F0E-DD282B4E107F}"/>
              </a:ext>
            </a:extLst>
          </p:cNvPr>
          <p:cNvSpPr>
            <a:spLocks noGrp="1" noChangeArrowheads="1"/>
          </p:cNvSpPr>
          <p:nvPr>
            <p:ph type="body" idx="1"/>
          </p:nvPr>
        </p:nvSpPr>
        <p:spPr>
          <a:xfrm>
            <a:off x="1166813" y="2652713"/>
            <a:ext cx="9780587" cy="3436937"/>
          </a:xfrm>
        </p:spPr>
        <p:txBody>
          <a:bodyPr/>
          <a:lstStyle/>
          <a:p>
            <a:r>
              <a:rPr lang="en-US" altLang="en-US"/>
              <a:t>Applicare l’Ordinamento sul file</a:t>
            </a:r>
          </a:p>
          <a:p>
            <a:r>
              <a:rPr lang="en-US" altLang="en-US" b="1"/>
              <a:t>documento3</a:t>
            </a:r>
            <a:r>
              <a:rPr lang="en-US" altLang="en-US"/>
              <a:t>\dipendenti.xlsx</a:t>
            </a:r>
          </a:p>
          <a:p>
            <a:r>
              <a:rPr lang="en-US" altLang="en-US"/>
              <a:t>- </a:t>
            </a:r>
            <a:r>
              <a:rPr lang="en-US" altLang="en-US" b="1"/>
              <a:t>Utilizzando il menu Filter</a:t>
            </a:r>
          </a:p>
          <a:p>
            <a:r>
              <a:rPr lang="en-US" altLang="en-US" b="1"/>
              <a:t>- Applicando un Number Filters a piacere </a:t>
            </a:r>
          </a:p>
        </p:txBody>
      </p:sp>
      <p:sp>
        <p:nvSpPr>
          <p:cNvPr id="75780" name="Date Placeholder 3">
            <a:extLst>
              <a:ext uri="{FF2B5EF4-FFF2-40B4-BE49-F238E27FC236}">
                <a16:creationId xmlns:a16="http://schemas.microsoft.com/office/drawing/2014/main" id="{93941194-75BB-2BE8-4DA4-95DAE9045620}"/>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5781" name="Footer Placeholder 4">
            <a:extLst>
              <a:ext uri="{FF2B5EF4-FFF2-40B4-BE49-F238E27FC236}">
                <a16:creationId xmlns:a16="http://schemas.microsoft.com/office/drawing/2014/main" id="{6668FFF9-6F28-62BA-8BD1-ACDF3AAAEE6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E13142D4-F9CE-ED05-33F0-F56D2196212C}"/>
              </a:ext>
            </a:extLst>
          </p:cNvPr>
          <p:cNvSpPr>
            <a:spLocks noGrp="1"/>
          </p:cNvSpPr>
          <p:nvPr>
            <p:ph type="sldNum" sz="quarter" idx="12"/>
          </p:nvPr>
        </p:nvSpPr>
        <p:spPr/>
        <p:txBody>
          <a:bodyPr/>
          <a:lstStyle/>
          <a:p>
            <a:pPr>
              <a:defRPr/>
            </a:pPr>
            <a:fld id="{CBA2D651-5664-4055-B42A-C5ACE654CD0A}" type="slidenum">
              <a:rPr lang="en-US"/>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A3A23E70-7C33-15D9-3610-A4E097541024}"/>
              </a:ext>
            </a:extLst>
          </p:cNvPr>
          <p:cNvSpPr>
            <a:spLocks noGrp="1" noChangeArrowheads="1"/>
          </p:cNvSpPr>
          <p:nvPr>
            <p:ph type="ctrTitle"/>
          </p:nvPr>
        </p:nvSpPr>
        <p:spPr>
          <a:xfrm>
            <a:off x="1052513" y="2235200"/>
            <a:ext cx="6245225" cy="2387600"/>
          </a:xfrm>
        </p:spPr>
        <p:txBody>
          <a:bodyPr anchor="ctr"/>
          <a:lstStyle/>
          <a:p>
            <a:r>
              <a:rPr lang="en-US" altLang="en-US"/>
              <a:t>Icon Set</a:t>
            </a:r>
          </a:p>
        </p:txBody>
      </p:sp>
      <p:sp>
        <p:nvSpPr>
          <p:cNvPr id="3" name="Title 1">
            <a:extLst>
              <a:ext uri="{FF2B5EF4-FFF2-40B4-BE49-F238E27FC236}">
                <a16:creationId xmlns:a16="http://schemas.microsoft.com/office/drawing/2014/main" id="{5E690155-EE1F-C281-8902-85C0C72D6237}"/>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71FBA158-4955-A84C-B416-E8542D6B4B89}"/>
              </a:ext>
            </a:extLst>
          </p:cNvPr>
          <p:cNvSpPr>
            <a:spLocks noGrp="1" noChangeArrowheads="1"/>
          </p:cNvSpPr>
          <p:nvPr>
            <p:ph type="title"/>
          </p:nvPr>
        </p:nvSpPr>
        <p:spPr>
          <a:xfrm>
            <a:off x="309563" y="-365125"/>
            <a:ext cx="10182225" cy="1325563"/>
          </a:xfrm>
        </p:spPr>
        <p:txBody>
          <a:bodyPr/>
          <a:lstStyle/>
          <a:p>
            <a:r>
              <a:rPr lang="en-US" altLang="en-US"/>
              <a:t>Icon Set (1)</a:t>
            </a:r>
          </a:p>
        </p:txBody>
      </p:sp>
      <p:sp>
        <p:nvSpPr>
          <p:cNvPr id="77827" name="Date Placeholder 2">
            <a:extLst>
              <a:ext uri="{FF2B5EF4-FFF2-40B4-BE49-F238E27FC236}">
                <a16:creationId xmlns:a16="http://schemas.microsoft.com/office/drawing/2014/main" id="{BBC10A1B-B1BE-9901-DA27-54146CFB9FBA}"/>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A050F53-9701-82A5-11B5-8689467EE8A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FDDC867-0064-12DD-5C72-8B2AF88F7D6E}"/>
              </a:ext>
            </a:extLst>
          </p:cNvPr>
          <p:cNvSpPr>
            <a:spLocks noGrp="1"/>
          </p:cNvSpPr>
          <p:nvPr>
            <p:ph type="sldNum" sz="quarter" idx="12"/>
          </p:nvPr>
        </p:nvSpPr>
        <p:spPr/>
        <p:txBody>
          <a:bodyPr/>
          <a:lstStyle/>
          <a:p>
            <a:pPr>
              <a:defRPr/>
            </a:pPr>
            <a:fld id="{F9C7C6A1-C7E4-4CED-833F-2F06357B81FD}" type="slidenum">
              <a:rPr lang="en-US"/>
              <a:pPr>
                <a:defRPr/>
              </a:pPr>
              <a:t>24</a:t>
            </a:fld>
            <a:endParaRPr lang="en-US" dirty="0"/>
          </a:p>
        </p:txBody>
      </p:sp>
      <p:sp>
        <p:nvSpPr>
          <p:cNvPr id="11" name="Content Placeholder 2">
            <a:extLst>
              <a:ext uri="{FF2B5EF4-FFF2-40B4-BE49-F238E27FC236}">
                <a16:creationId xmlns:a16="http://schemas.microsoft.com/office/drawing/2014/main" id="{CB1F1791-0997-DD89-1B39-5056A822A78B}"/>
              </a:ext>
            </a:extLst>
          </p:cNvPr>
          <p:cNvSpPr>
            <a:spLocks noGrp="1"/>
          </p:cNvSpPr>
          <p:nvPr>
            <p:ph idx="1"/>
          </p:nvPr>
        </p:nvSpPr>
        <p:spPr>
          <a:xfrm>
            <a:off x="6096000" y="1920875"/>
            <a:ext cx="5715000" cy="3360738"/>
          </a:xfrm>
        </p:spPr>
        <p:txBody>
          <a:bodyPr rtlCol="0">
            <a:normAutofit/>
          </a:bodyPr>
          <a:lstStyle/>
          <a:p>
            <a:pPr fontAlgn="auto">
              <a:spcAft>
                <a:spcPts val="0"/>
              </a:spcAft>
              <a:defRPr/>
            </a:pPr>
            <a:r>
              <a:rPr lang="it-IT" dirty="0">
                <a:solidFill>
                  <a:srgbClr val="000000"/>
                </a:solidFill>
                <a:latin typeface="+mj-lt"/>
              </a:rPr>
              <a:t>Supponiamo di selezionare una delle colonne di un range di valori e di applicare la Conditional Formatting </a:t>
            </a:r>
            <a:r>
              <a:rPr lang="it-IT" b="1" dirty="0">
                <a:solidFill>
                  <a:srgbClr val="000000"/>
                </a:solidFill>
                <a:latin typeface="+mj-lt"/>
              </a:rPr>
              <a:t>Icon Sets</a:t>
            </a:r>
          </a:p>
          <a:p>
            <a:pPr fontAlgn="auto">
              <a:spcAft>
                <a:spcPts val="0"/>
              </a:spcAft>
              <a:defRPr/>
            </a:pPr>
            <a:r>
              <a:rPr lang="it-IT" dirty="0">
                <a:solidFill>
                  <a:srgbClr val="000000"/>
                </a:solidFill>
                <a:latin typeface="+mj-lt"/>
              </a:rPr>
              <a:t>Ci sono vari set, appunto, che dividono tale range in 3, 4 o 5 categorie, con delle icone apposite.</a:t>
            </a:r>
          </a:p>
        </p:txBody>
      </p:sp>
      <p:sp>
        <p:nvSpPr>
          <p:cNvPr id="77831" name="Picture 5">
            <a:extLst>
              <a:ext uri="{FF2B5EF4-FFF2-40B4-BE49-F238E27FC236}">
                <a16:creationId xmlns:a16="http://schemas.microsoft.com/office/drawing/2014/main" id="{2BE31613-A199-3813-097B-4D4C1FF69D53}"/>
              </a:ext>
            </a:extLst>
          </p:cNvPr>
          <p:cNvSpPr>
            <a:spLocks noChangeAspect="1" noChangeArrowheads="1"/>
          </p:cNvSpPr>
          <p:nvPr/>
        </p:nvSpPr>
        <p:spPr bwMode="auto">
          <a:xfrm>
            <a:off x="2332038" y="846138"/>
            <a:ext cx="3265487"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8B809B49-D9A0-1F26-8536-B34447E9FC47}"/>
              </a:ext>
            </a:extLst>
          </p:cNvPr>
          <p:cNvSpPr/>
          <p:nvPr/>
        </p:nvSpPr>
        <p:spPr>
          <a:xfrm>
            <a:off x="3679825" y="2973388"/>
            <a:ext cx="649288" cy="236537"/>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D8EFD9C4-6166-97DD-DD2E-4144A923A238}"/>
              </a:ext>
            </a:extLst>
          </p:cNvPr>
          <p:cNvSpPr/>
          <p:nvPr/>
        </p:nvSpPr>
        <p:spPr>
          <a:xfrm>
            <a:off x="2406650" y="2835275"/>
            <a:ext cx="1273175"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D1677837-7E8D-4327-2046-4B6479F9DD1D}"/>
              </a:ext>
            </a:extLst>
          </p:cNvPr>
          <p:cNvSpPr>
            <a:spLocks noGrp="1" noChangeArrowheads="1"/>
          </p:cNvSpPr>
          <p:nvPr>
            <p:ph type="title"/>
          </p:nvPr>
        </p:nvSpPr>
        <p:spPr>
          <a:xfrm>
            <a:off x="309563" y="-365125"/>
            <a:ext cx="10182225" cy="1325563"/>
          </a:xfrm>
        </p:spPr>
        <p:txBody>
          <a:bodyPr/>
          <a:lstStyle/>
          <a:p>
            <a:r>
              <a:rPr lang="en-US" altLang="en-US"/>
              <a:t>Icon Set (2)</a:t>
            </a:r>
          </a:p>
        </p:txBody>
      </p:sp>
      <p:sp>
        <p:nvSpPr>
          <p:cNvPr id="78851" name="Date Placeholder 2">
            <a:extLst>
              <a:ext uri="{FF2B5EF4-FFF2-40B4-BE49-F238E27FC236}">
                <a16:creationId xmlns:a16="http://schemas.microsoft.com/office/drawing/2014/main" id="{2941387E-7DE2-D2E0-15BE-C350607ED8E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3B82644-03A1-B025-2254-AA711972AFA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FE7F5FF-C5B5-8184-F7E5-F9DB870E129F}"/>
              </a:ext>
            </a:extLst>
          </p:cNvPr>
          <p:cNvSpPr>
            <a:spLocks noGrp="1"/>
          </p:cNvSpPr>
          <p:nvPr>
            <p:ph type="sldNum" sz="quarter" idx="12"/>
          </p:nvPr>
        </p:nvSpPr>
        <p:spPr/>
        <p:txBody>
          <a:bodyPr/>
          <a:lstStyle/>
          <a:p>
            <a:pPr>
              <a:defRPr/>
            </a:pPr>
            <a:fld id="{0BA73FFF-032C-4AE7-9B57-DD3AF8799296}" type="slidenum">
              <a:rPr lang="en-US"/>
              <a:pPr>
                <a:defRPr/>
              </a:pPr>
              <a:t>25</a:t>
            </a:fld>
            <a:endParaRPr lang="en-US" dirty="0"/>
          </a:p>
        </p:txBody>
      </p:sp>
      <p:sp>
        <p:nvSpPr>
          <p:cNvPr id="11" name="Content Placeholder 2">
            <a:extLst>
              <a:ext uri="{FF2B5EF4-FFF2-40B4-BE49-F238E27FC236}">
                <a16:creationId xmlns:a16="http://schemas.microsoft.com/office/drawing/2014/main" id="{DB753258-0CC8-DB62-C2EB-7131111782E3}"/>
              </a:ext>
            </a:extLst>
          </p:cNvPr>
          <p:cNvSpPr>
            <a:spLocks noGrp="1"/>
          </p:cNvSpPr>
          <p:nvPr>
            <p:ph idx="1"/>
          </p:nvPr>
        </p:nvSpPr>
        <p:spPr>
          <a:xfrm>
            <a:off x="7072313" y="2432050"/>
            <a:ext cx="4478337" cy="1993900"/>
          </a:xfrm>
        </p:spPr>
        <p:txBody>
          <a:bodyPr rtlCol="0">
            <a:normAutofit lnSpcReduction="10000"/>
          </a:bodyPr>
          <a:lstStyle/>
          <a:p>
            <a:pPr fontAlgn="auto">
              <a:spcAft>
                <a:spcPts val="0"/>
              </a:spcAft>
              <a:defRPr/>
            </a:pPr>
            <a:r>
              <a:rPr lang="it-IT" dirty="0">
                <a:solidFill>
                  <a:srgbClr val="000000"/>
                </a:solidFill>
                <a:latin typeface="+mj-lt"/>
              </a:rPr>
              <a:t>Questo è il risultato dell’applicazione del Conditional Formatting Icon Sets, applicando le 3 frecce della categoria </a:t>
            </a:r>
            <a:r>
              <a:rPr lang="it-IT" b="1" dirty="0">
                <a:solidFill>
                  <a:srgbClr val="000000"/>
                </a:solidFill>
                <a:latin typeface="+mj-lt"/>
              </a:rPr>
              <a:t>Directional</a:t>
            </a:r>
          </a:p>
        </p:txBody>
      </p:sp>
      <p:sp>
        <p:nvSpPr>
          <p:cNvPr id="78855" name="Picture 7" descr="A screenshot of a table&#10;&#10;Description automatically generated with medium confidence">
            <a:extLst>
              <a:ext uri="{FF2B5EF4-FFF2-40B4-BE49-F238E27FC236}">
                <a16:creationId xmlns:a16="http://schemas.microsoft.com/office/drawing/2014/main" id="{19B02B17-9A16-C3E8-7BE6-927BB80524DB}"/>
              </a:ext>
            </a:extLst>
          </p:cNvPr>
          <p:cNvSpPr>
            <a:spLocks noChangeAspect="1" noChangeArrowheads="1"/>
          </p:cNvSpPr>
          <p:nvPr/>
        </p:nvSpPr>
        <p:spPr bwMode="auto">
          <a:xfrm>
            <a:off x="1328738" y="960438"/>
            <a:ext cx="5419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4EA0D26-1DFC-3EFA-A51C-7CC9FA541C78}"/>
              </a:ext>
            </a:extLst>
          </p:cNvPr>
          <p:cNvSpPr>
            <a:spLocks noGrp="1" noChangeArrowheads="1"/>
          </p:cNvSpPr>
          <p:nvPr>
            <p:ph type="title"/>
          </p:nvPr>
        </p:nvSpPr>
        <p:spPr>
          <a:xfrm>
            <a:off x="309563" y="-365125"/>
            <a:ext cx="10182225" cy="1325563"/>
          </a:xfrm>
        </p:spPr>
        <p:txBody>
          <a:bodyPr/>
          <a:lstStyle/>
          <a:p>
            <a:r>
              <a:rPr lang="en-US" altLang="en-US"/>
              <a:t>Icon Set (3)</a:t>
            </a:r>
          </a:p>
        </p:txBody>
      </p:sp>
      <p:sp>
        <p:nvSpPr>
          <p:cNvPr id="79875" name="Date Placeholder 2">
            <a:extLst>
              <a:ext uri="{FF2B5EF4-FFF2-40B4-BE49-F238E27FC236}">
                <a16:creationId xmlns:a16="http://schemas.microsoft.com/office/drawing/2014/main" id="{23B16ADC-218E-850E-FBEF-11797A72549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E45BD18-0D61-0556-BD14-77508095CB9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CE8416F-5D15-12BC-DC1E-AAA6F0F6A63A}"/>
              </a:ext>
            </a:extLst>
          </p:cNvPr>
          <p:cNvSpPr>
            <a:spLocks noGrp="1"/>
          </p:cNvSpPr>
          <p:nvPr>
            <p:ph type="sldNum" sz="quarter" idx="12"/>
          </p:nvPr>
        </p:nvSpPr>
        <p:spPr/>
        <p:txBody>
          <a:bodyPr/>
          <a:lstStyle/>
          <a:p>
            <a:pPr>
              <a:defRPr/>
            </a:pPr>
            <a:fld id="{D22D1CE8-62EE-4887-A8D3-1885283D6CE3}" type="slidenum">
              <a:rPr lang="en-US"/>
              <a:pPr>
                <a:defRPr/>
              </a:pPr>
              <a:t>26</a:t>
            </a:fld>
            <a:endParaRPr lang="en-US" dirty="0"/>
          </a:p>
        </p:txBody>
      </p:sp>
      <p:sp>
        <p:nvSpPr>
          <p:cNvPr id="11" name="Content Placeholder 2">
            <a:extLst>
              <a:ext uri="{FF2B5EF4-FFF2-40B4-BE49-F238E27FC236}">
                <a16:creationId xmlns:a16="http://schemas.microsoft.com/office/drawing/2014/main" id="{6FA65AE7-353A-C3C7-FE23-96E81D049FE5}"/>
              </a:ext>
            </a:extLst>
          </p:cNvPr>
          <p:cNvSpPr>
            <a:spLocks noGrp="1"/>
          </p:cNvSpPr>
          <p:nvPr>
            <p:ph idx="1"/>
          </p:nvPr>
        </p:nvSpPr>
        <p:spPr>
          <a:xfrm>
            <a:off x="7008813" y="3952875"/>
            <a:ext cx="4478337" cy="2403475"/>
          </a:xfrm>
        </p:spPr>
        <p:txBody>
          <a:bodyPr rtlCol="0">
            <a:normAutofit fontScale="92500" lnSpcReduction="10000"/>
          </a:bodyPr>
          <a:lstStyle/>
          <a:p>
            <a:pPr fontAlgn="auto">
              <a:spcAft>
                <a:spcPts val="0"/>
              </a:spcAft>
              <a:defRPr/>
            </a:pPr>
            <a:r>
              <a:rPr lang="it-IT" dirty="0">
                <a:solidFill>
                  <a:srgbClr val="000000"/>
                </a:solidFill>
                <a:latin typeface="+mj-lt"/>
              </a:rPr>
              <a:t>Applicando questo tipo di Custom Sort, la tabella diventa come qui a sinistra: vengono ordinate in alto solo le icone con la freccia in su...</a:t>
            </a:r>
            <a:r>
              <a:rPr lang="it-IT" b="1" dirty="0">
                <a:solidFill>
                  <a:srgbClr val="000000"/>
                </a:solidFill>
                <a:latin typeface="+mj-lt"/>
              </a:rPr>
              <a:t>come fare per ordinare anche le altre 2?</a:t>
            </a:r>
          </a:p>
        </p:txBody>
      </p:sp>
      <p:sp>
        <p:nvSpPr>
          <p:cNvPr id="79879" name="Picture 8" descr="A screenshot of a table&#10;&#10;Description automatically generated with low confidence">
            <a:extLst>
              <a:ext uri="{FF2B5EF4-FFF2-40B4-BE49-F238E27FC236}">
                <a16:creationId xmlns:a16="http://schemas.microsoft.com/office/drawing/2014/main" id="{17DC2D7B-A268-5017-4E5E-50A80A8F1479}"/>
              </a:ext>
            </a:extLst>
          </p:cNvPr>
          <p:cNvSpPr>
            <a:spLocks noChangeAspect="1" noChangeArrowheads="1"/>
          </p:cNvSpPr>
          <p:nvPr/>
        </p:nvSpPr>
        <p:spPr bwMode="auto">
          <a:xfrm>
            <a:off x="1338263" y="1054100"/>
            <a:ext cx="5400675"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880" name="Picture 11" descr="A screenshot of a computer&#10;&#10;Description automatically generated with medium confidence">
            <a:extLst>
              <a:ext uri="{FF2B5EF4-FFF2-40B4-BE49-F238E27FC236}">
                <a16:creationId xmlns:a16="http://schemas.microsoft.com/office/drawing/2014/main" id="{9262D282-F202-559B-CBD7-93A8FC2612A8}"/>
              </a:ext>
            </a:extLst>
          </p:cNvPr>
          <p:cNvSpPr>
            <a:spLocks noChangeAspect="1" noChangeArrowheads="1"/>
          </p:cNvSpPr>
          <p:nvPr/>
        </p:nvSpPr>
        <p:spPr bwMode="auto">
          <a:xfrm>
            <a:off x="7008813" y="1641475"/>
            <a:ext cx="4598987"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78A8763A-4273-5700-75B6-ED7AFFD7B503}"/>
              </a:ext>
            </a:extLst>
          </p:cNvPr>
          <p:cNvSpPr>
            <a:spLocks noGrp="1" noChangeArrowheads="1"/>
          </p:cNvSpPr>
          <p:nvPr>
            <p:ph type="title"/>
          </p:nvPr>
        </p:nvSpPr>
        <p:spPr>
          <a:xfrm>
            <a:off x="309563" y="-365125"/>
            <a:ext cx="10182225" cy="1325563"/>
          </a:xfrm>
        </p:spPr>
        <p:txBody>
          <a:bodyPr/>
          <a:lstStyle/>
          <a:p>
            <a:r>
              <a:rPr lang="en-US" altLang="en-US"/>
              <a:t>Icon Set (4)</a:t>
            </a:r>
          </a:p>
        </p:txBody>
      </p:sp>
      <p:sp>
        <p:nvSpPr>
          <p:cNvPr id="80899" name="Date Placeholder 2">
            <a:extLst>
              <a:ext uri="{FF2B5EF4-FFF2-40B4-BE49-F238E27FC236}">
                <a16:creationId xmlns:a16="http://schemas.microsoft.com/office/drawing/2014/main" id="{27AC221E-14DF-FE51-82B2-857CD82E9EB2}"/>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90B6EA5-CAFC-4AC0-A3E1-467E0420749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12B53AA-6587-CA98-29D9-04C240CD9B21}"/>
              </a:ext>
            </a:extLst>
          </p:cNvPr>
          <p:cNvSpPr>
            <a:spLocks noGrp="1"/>
          </p:cNvSpPr>
          <p:nvPr>
            <p:ph type="sldNum" sz="quarter" idx="12"/>
          </p:nvPr>
        </p:nvSpPr>
        <p:spPr/>
        <p:txBody>
          <a:bodyPr/>
          <a:lstStyle/>
          <a:p>
            <a:pPr>
              <a:defRPr/>
            </a:pPr>
            <a:fld id="{15D4A43E-9E7B-487E-B334-957F2E672AA7}" type="slidenum">
              <a:rPr lang="en-US"/>
              <a:pPr>
                <a:defRPr/>
              </a:pPr>
              <a:t>27</a:t>
            </a:fld>
            <a:endParaRPr lang="en-US" dirty="0"/>
          </a:p>
        </p:txBody>
      </p:sp>
      <p:sp>
        <p:nvSpPr>
          <p:cNvPr id="11" name="Content Placeholder 2">
            <a:extLst>
              <a:ext uri="{FF2B5EF4-FFF2-40B4-BE49-F238E27FC236}">
                <a16:creationId xmlns:a16="http://schemas.microsoft.com/office/drawing/2014/main" id="{F3407585-B4A2-D6CA-1E44-BEFB7D142498}"/>
              </a:ext>
            </a:extLst>
          </p:cNvPr>
          <p:cNvSpPr>
            <a:spLocks noGrp="1"/>
          </p:cNvSpPr>
          <p:nvPr>
            <p:ph idx="1"/>
          </p:nvPr>
        </p:nvSpPr>
        <p:spPr>
          <a:xfrm>
            <a:off x="7008813" y="3952875"/>
            <a:ext cx="4478337" cy="2403475"/>
          </a:xfrm>
        </p:spPr>
        <p:txBody>
          <a:bodyPr rtlCol="0">
            <a:normAutofit fontScale="85000" lnSpcReduction="10000"/>
          </a:bodyPr>
          <a:lstStyle/>
          <a:p>
            <a:pPr fontAlgn="auto">
              <a:spcAft>
                <a:spcPts val="0"/>
              </a:spcAft>
              <a:defRPr/>
            </a:pPr>
            <a:r>
              <a:rPr lang="it-IT" dirty="0">
                <a:solidFill>
                  <a:srgbClr val="000000"/>
                </a:solidFill>
                <a:latin typeface="+mj-lt"/>
              </a:rPr>
              <a:t>Ci sono ancora 2 problemi:</a:t>
            </a:r>
          </a:p>
          <a:p>
            <a:pPr marL="514350" indent="-514350" fontAlgn="auto">
              <a:spcAft>
                <a:spcPts val="0"/>
              </a:spcAft>
              <a:buFont typeface="Arial" panose="020B0604020202020204" pitchFamily="34" charset="0"/>
              <a:buAutoNum type="arabicParenR"/>
              <a:defRPr/>
            </a:pPr>
            <a:r>
              <a:rPr lang="it-IT" dirty="0">
                <a:solidFill>
                  <a:srgbClr val="000000"/>
                </a:solidFill>
                <a:latin typeface="+mj-lt"/>
              </a:rPr>
              <a:t>La colonna Stipendio è divisa per Icon Sets, ma non ordinata</a:t>
            </a:r>
          </a:p>
          <a:p>
            <a:pPr marL="514350" indent="-514350" fontAlgn="auto">
              <a:spcAft>
                <a:spcPts val="0"/>
              </a:spcAft>
              <a:buFont typeface="Arial" panose="020B0604020202020204" pitchFamily="34" charset="0"/>
              <a:buAutoNum type="arabicParenR"/>
              <a:defRPr/>
            </a:pPr>
            <a:r>
              <a:rPr lang="it-IT" dirty="0">
                <a:solidFill>
                  <a:srgbClr val="000000"/>
                </a:solidFill>
                <a:latin typeface="+mj-lt"/>
              </a:rPr>
              <a:t>Il numero di items associato ad ogni sembra arbitrario: come lo definisco?</a:t>
            </a:r>
          </a:p>
        </p:txBody>
      </p:sp>
      <p:sp>
        <p:nvSpPr>
          <p:cNvPr id="80903" name="Picture 8">
            <a:extLst>
              <a:ext uri="{FF2B5EF4-FFF2-40B4-BE49-F238E27FC236}">
                <a16:creationId xmlns:a16="http://schemas.microsoft.com/office/drawing/2014/main" id="{1F65B003-30EA-9709-D4E3-E66CCE9F6D34}"/>
              </a:ext>
            </a:extLst>
          </p:cNvPr>
          <p:cNvSpPr>
            <a:spLocks noChangeAspect="1" noChangeArrowheads="1"/>
          </p:cNvSpPr>
          <p:nvPr/>
        </p:nvSpPr>
        <p:spPr bwMode="auto">
          <a:xfrm>
            <a:off x="1343025" y="1054100"/>
            <a:ext cx="539115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904" name="Picture 11">
            <a:extLst>
              <a:ext uri="{FF2B5EF4-FFF2-40B4-BE49-F238E27FC236}">
                <a16:creationId xmlns:a16="http://schemas.microsoft.com/office/drawing/2014/main" id="{28FCA5E0-3DBF-ADB9-980E-3A2DF977A4F2}"/>
              </a:ext>
            </a:extLst>
          </p:cNvPr>
          <p:cNvSpPr>
            <a:spLocks noChangeAspect="1" noChangeArrowheads="1"/>
          </p:cNvSpPr>
          <p:nvPr/>
        </p:nvSpPr>
        <p:spPr bwMode="auto">
          <a:xfrm>
            <a:off x="7008813" y="1655763"/>
            <a:ext cx="459898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56554241-63BF-FB5E-36B7-7172B72879DA}"/>
              </a:ext>
            </a:extLst>
          </p:cNvPr>
          <p:cNvSpPr>
            <a:spLocks noGrp="1" noChangeArrowheads="1"/>
          </p:cNvSpPr>
          <p:nvPr>
            <p:ph type="title"/>
          </p:nvPr>
        </p:nvSpPr>
        <p:spPr>
          <a:xfrm>
            <a:off x="309563" y="-365125"/>
            <a:ext cx="10182225" cy="1325563"/>
          </a:xfrm>
        </p:spPr>
        <p:txBody>
          <a:bodyPr/>
          <a:lstStyle/>
          <a:p>
            <a:r>
              <a:rPr lang="en-US" altLang="en-US"/>
              <a:t>Icon Set (5)</a:t>
            </a:r>
          </a:p>
        </p:txBody>
      </p:sp>
      <p:sp>
        <p:nvSpPr>
          <p:cNvPr id="81923" name="Date Placeholder 2">
            <a:extLst>
              <a:ext uri="{FF2B5EF4-FFF2-40B4-BE49-F238E27FC236}">
                <a16:creationId xmlns:a16="http://schemas.microsoft.com/office/drawing/2014/main" id="{EFE50FE9-8E04-3F4B-C11D-B9A6E88E13C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F4D9E11-7522-BFD5-FB7D-613A216A077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3EA6121-52C8-186A-8710-45C8ED02AE60}"/>
              </a:ext>
            </a:extLst>
          </p:cNvPr>
          <p:cNvSpPr>
            <a:spLocks noGrp="1"/>
          </p:cNvSpPr>
          <p:nvPr>
            <p:ph type="sldNum" sz="quarter" idx="12"/>
          </p:nvPr>
        </p:nvSpPr>
        <p:spPr/>
        <p:txBody>
          <a:bodyPr/>
          <a:lstStyle/>
          <a:p>
            <a:pPr>
              <a:defRPr/>
            </a:pPr>
            <a:fld id="{A41C3C3C-0ED7-40F9-AB03-DC78331C067A}" type="slidenum">
              <a:rPr lang="en-US"/>
              <a:pPr>
                <a:defRPr/>
              </a:pPr>
              <a:t>28</a:t>
            </a:fld>
            <a:endParaRPr lang="en-US" dirty="0"/>
          </a:p>
        </p:txBody>
      </p:sp>
      <p:sp>
        <p:nvSpPr>
          <p:cNvPr id="11" name="Content Placeholder 2">
            <a:extLst>
              <a:ext uri="{FF2B5EF4-FFF2-40B4-BE49-F238E27FC236}">
                <a16:creationId xmlns:a16="http://schemas.microsoft.com/office/drawing/2014/main" id="{B2EC6F7B-7434-8262-0467-C01C65F38051}"/>
              </a:ext>
            </a:extLst>
          </p:cNvPr>
          <p:cNvSpPr>
            <a:spLocks noGrp="1"/>
          </p:cNvSpPr>
          <p:nvPr>
            <p:ph idx="1"/>
          </p:nvPr>
        </p:nvSpPr>
        <p:spPr>
          <a:xfrm>
            <a:off x="7008813" y="3952875"/>
            <a:ext cx="4478337" cy="2403475"/>
          </a:xfrm>
        </p:spPr>
        <p:txBody>
          <a:bodyPr rtlCol="0">
            <a:normAutofit/>
          </a:bodyPr>
          <a:lstStyle/>
          <a:p>
            <a:pPr fontAlgn="auto">
              <a:spcAft>
                <a:spcPts val="0"/>
              </a:spcAft>
              <a:defRPr/>
            </a:pPr>
            <a:r>
              <a:rPr lang="it-IT" dirty="0">
                <a:solidFill>
                  <a:srgbClr val="000000"/>
                </a:solidFill>
                <a:latin typeface="+mj-lt"/>
              </a:rPr>
              <a:t>L’aggiunta del livello che ordina la colonna Stipendio dal valore più grande al più piccolo, risolve il primo problema</a:t>
            </a:r>
          </a:p>
        </p:txBody>
      </p:sp>
      <p:sp>
        <p:nvSpPr>
          <p:cNvPr id="81927" name="Picture 8">
            <a:extLst>
              <a:ext uri="{FF2B5EF4-FFF2-40B4-BE49-F238E27FC236}">
                <a16:creationId xmlns:a16="http://schemas.microsoft.com/office/drawing/2014/main" id="{1091C879-65EE-A96A-6251-3F0FDA2E472F}"/>
              </a:ext>
            </a:extLst>
          </p:cNvPr>
          <p:cNvSpPr>
            <a:spLocks noChangeAspect="1" noChangeArrowheads="1"/>
          </p:cNvSpPr>
          <p:nvPr/>
        </p:nvSpPr>
        <p:spPr bwMode="auto">
          <a:xfrm>
            <a:off x="1352550" y="1054100"/>
            <a:ext cx="537210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28" name="Picture 11">
            <a:extLst>
              <a:ext uri="{FF2B5EF4-FFF2-40B4-BE49-F238E27FC236}">
                <a16:creationId xmlns:a16="http://schemas.microsoft.com/office/drawing/2014/main" id="{6B7A957B-0F8F-4636-0578-3B938F3ACF04}"/>
              </a:ext>
            </a:extLst>
          </p:cNvPr>
          <p:cNvSpPr>
            <a:spLocks noChangeAspect="1" noChangeArrowheads="1"/>
          </p:cNvSpPr>
          <p:nvPr/>
        </p:nvSpPr>
        <p:spPr bwMode="auto">
          <a:xfrm>
            <a:off x="7016750" y="1655763"/>
            <a:ext cx="45815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B3B047CF-626C-D39E-A0D3-65D80BFA6D00}"/>
              </a:ext>
            </a:extLst>
          </p:cNvPr>
          <p:cNvSpPr>
            <a:spLocks noGrp="1" noChangeArrowheads="1"/>
          </p:cNvSpPr>
          <p:nvPr>
            <p:ph type="title"/>
          </p:nvPr>
        </p:nvSpPr>
        <p:spPr>
          <a:xfrm>
            <a:off x="309563" y="-365125"/>
            <a:ext cx="10182225" cy="1325563"/>
          </a:xfrm>
        </p:spPr>
        <p:txBody>
          <a:bodyPr/>
          <a:lstStyle/>
          <a:p>
            <a:r>
              <a:rPr lang="en-US" altLang="en-US"/>
              <a:t>Icon Set (6)</a:t>
            </a:r>
          </a:p>
        </p:txBody>
      </p:sp>
      <p:sp>
        <p:nvSpPr>
          <p:cNvPr id="82947" name="Date Placeholder 2">
            <a:extLst>
              <a:ext uri="{FF2B5EF4-FFF2-40B4-BE49-F238E27FC236}">
                <a16:creationId xmlns:a16="http://schemas.microsoft.com/office/drawing/2014/main" id="{BD76446E-2DB7-6453-F61E-47246C1CB18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6BD0FEE-A0DA-F1FF-2990-CC57F2A44A7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0EFA4E4-676E-19BE-4972-142902F8D857}"/>
              </a:ext>
            </a:extLst>
          </p:cNvPr>
          <p:cNvSpPr>
            <a:spLocks noGrp="1"/>
          </p:cNvSpPr>
          <p:nvPr>
            <p:ph type="sldNum" sz="quarter" idx="12"/>
          </p:nvPr>
        </p:nvSpPr>
        <p:spPr/>
        <p:txBody>
          <a:bodyPr/>
          <a:lstStyle/>
          <a:p>
            <a:pPr>
              <a:defRPr/>
            </a:pPr>
            <a:fld id="{9BA2F4F6-7B11-43C4-BA9E-12ABB045BF13}" type="slidenum">
              <a:rPr lang="en-US"/>
              <a:pPr>
                <a:defRPr/>
              </a:pPr>
              <a:t>29</a:t>
            </a:fld>
            <a:endParaRPr lang="en-US" dirty="0"/>
          </a:p>
        </p:txBody>
      </p:sp>
      <p:sp>
        <p:nvSpPr>
          <p:cNvPr id="82950" name="Picture 5" descr="A screenshot of a computer&#10;&#10;Description automatically generated with medium confidence">
            <a:extLst>
              <a:ext uri="{FF2B5EF4-FFF2-40B4-BE49-F238E27FC236}">
                <a16:creationId xmlns:a16="http://schemas.microsoft.com/office/drawing/2014/main" id="{30B132AF-D022-BF23-BA0B-B416554581C3}"/>
              </a:ext>
            </a:extLst>
          </p:cNvPr>
          <p:cNvSpPr>
            <a:spLocks noChangeAspect="1" noChangeArrowheads="1"/>
          </p:cNvSpPr>
          <p:nvPr/>
        </p:nvSpPr>
        <p:spPr bwMode="auto">
          <a:xfrm>
            <a:off x="728663" y="1371600"/>
            <a:ext cx="110823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Content Placeholder 2">
            <a:extLst>
              <a:ext uri="{FF2B5EF4-FFF2-40B4-BE49-F238E27FC236}">
                <a16:creationId xmlns:a16="http://schemas.microsoft.com/office/drawing/2014/main" id="{BCE6BEA5-B012-9A38-751C-A85FF690EDDE}"/>
              </a:ext>
            </a:extLst>
          </p:cNvPr>
          <p:cNvSpPr>
            <a:spLocks noGrp="1"/>
          </p:cNvSpPr>
          <p:nvPr>
            <p:ph idx="1"/>
          </p:nvPr>
        </p:nvSpPr>
        <p:spPr>
          <a:xfrm>
            <a:off x="5272088" y="4170363"/>
            <a:ext cx="6538912" cy="2185987"/>
          </a:xfrm>
        </p:spPr>
        <p:txBody>
          <a:bodyPr rtlCol="0">
            <a:normAutofit/>
          </a:bodyPr>
          <a:lstStyle/>
          <a:p>
            <a:pPr fontAlgn="auto">
              <a:spcAft>
                <a:spcPts val="0"/>
              </a:spcAft>
              <a:defRPr/>
            </a:pPr>
            <a:r>
              <a:rPr lang="it-IT" dirty="0">
                <a:solidFill>
                  <a:srgbClr val="000000"/>
                </a:solidFill>
                <a:latin typeface="+mj-lt"/>
              </a:rPr>
              <a:t>Conditional Formatting &gt; Manage Rules:</a:t>
            </a:r>
          </a:p>
          <a:p>
            <a:pPr fontAlgn="auto">
              <a:spcAft>
                <a:spcPts val="0"/>
              </a:spcAft>
              <a:defRPr/>
            </a:pPr>
            <a:r>
              <a:rPr lang="it-IT" b="1" dirty="0">
                <a:solidFill>
                  <a:srgbClr val="000000"/>
                </a:solidFill>
                <a:latin typeface="+mj-lt"/>
              </a:rPr>
              <a:t>Edit Rules</a:t>
            </a:r>
          </a:p>
        </p:txBody>
      </p:sp>
      <p:sp>
        <p:nvSpPr>
          <p:cNvPr id="8" name="Rectangle: Rounded Corners 7">
            <a:extLst>
              <a:ext uri="{FF2B5EF4-FFF2-40B4-BE49-F238E27FC236}">
                <a16:creationId xmlns:a16="http://schemas.microsoft.com/office/drawing/2014/main" id="{9036E94F-C012-7842-1B2C-80150B6874A8}"/>
              </a:ext>
            </a:extLst>
          </p:cNvPr>
          <p:cNvSpPr/>
          <p:nvPr/>
        </p:nvSpPr>
        <p:spPr>
          <a:xfrm>
            <a:off x="6186488" y="2005013"/>
            <a:ext cx="989012"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86044A2-1FBD-D1EB-71D0-D7F7A9193088}"/>
              </a:ext>
            </a:extLst>
          </p:cNvPr>
          <p:cNvSpPr>
            <a:spLocks noGrp="1" noChangeArrowheads="1"/>
          </p:cNvSpPr>
          <p:nvPr>
            <p:ph type="title"/>
          </p:nvPr>
        </p:nvSpPr>
        <p:spPr>
          <a:xfrm>
            <a:off x="309563" y="-365125"/>
            <a:ext cx="10182225" cy="1325563"/>
          </a:xfrm>
        </p:spPr>
        <p:txBody>
          <a:bodyPr/>
          <a:lstStyle/>
          <a:p>
            <a:r>
              <a:rPr lang="en-US" altLang="en-US"/>
              <a:t>Formattazione Automatica</a:t>
            </a:r>
          </a:p>
        </p:txBody>
      </p:sp>
      <p:sp>
        <p:nvSpPr>
          <p:cNvPr id="56323" name="Date Placeholder 2">
            <a:extLst>
              <a:ext uri="{FF2B5EF4-FFF2-40B4-BE49-F238E27FC236}">
                <a16:creationId xmlns:a16="http://schemas.microsoft.com/office/drawing/2014/main" id="{15AEDFD8-E025-7E9A-9B3F-C6B75985B04B}"/>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C257FA6-4F87-A4EF-D34B-000D30736E8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5AA1029-9C4D-F8CC-A12D-EC80D3C7D585}"/>
              </a:ext>
            </a:extLst>
          </p:cNvPr>
          <p:cNvSpPr>
            <a:spLocks noGrp="1"/>
          </p:cNvSpPr>
          <p:nvPr>
            <p:ph type="sldNum" sz="quarter" idx="12"/>
          </p:nvPr>
        </p:nvSpPr>
        <p:spPr/>
        <p:txBody>
          <a:bodyPr/>
          <a:lstStyle/>
          <a:p>
            <a:pPr>
              <a:defRPr/>
            </a:pPr>
            <a:fld id="{41DC040B-52A9-40A3-B854-362FAB5F4904}" type="slidenum">
              <a:rPr lang="en-US"/>
              <a:pPr>
                <a:defRPr/>
              </a:pPr>
              <a:t>3</a:t>
            </a:fld>
            <a:endParaRPr lang="en-US" dirty="0"/>
          </a:p>
        </p:txBody>
      </p:sp>
      <p:sp>
        <p:nvSpPr>
          <p:cNvPr id="56326" name="Picture 7">
            <a:extLst>
              <a:ext uri="{FF2B5EF4-FFF2-40B4-BE49-F238E27FC236}">
                <a16:creationId xmlns:a16="http://schemas.microsoft.com/office/drawing/2014/main" id="{F893B2D3-4886-096A-7E0F-43708F5AE86E}"/>
              </a:ext>
            </a:extLst>
          </p:cNvPr>
          <p:cNvSpPr>
            <a:spLocks noChangeAspect="1" noChangeArrowheads="1"/>
          </p:cNvSpPr>
          <p:nvPr/>
        </p:nvSpPr>
        <p:spPr bwMode="auto">
          <a:xfrm>
            <a:off x="1466850" y="1082675"/>
            <a:ext cx="5724525"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7" name="Text Placeholder 33">
            <a:extLst>
              <a:ext uri="{FF2B5EF4-FFF2-40B4-BE49-F238E27FC236}">
                <a16:creationId xmlns:a16="http://schemas.microsoft.com/office/drawing/2014/main" id="{3B2F5552-AFF4-C49C-63F1-9757B79998E4}"/>
              </a:ext>
            </a:extLst>
          </p:cNvPr>
          <p:cNvSpPr txBox="1">
            <a:spLocks noChangeArrowheads="1"/>
          </p:cNvSpPr>
          <p:nvPr/>
        </p:nvSpPr>
        <p:spPr bwMode="auto">
          <a:xfrm>
            <a:off x="7572375" y="1082675"/>
            <a:ext cx="3943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Un “range” di dati può essere trasformato in una “Tabella” tramite il menu:</a:t>
            </a:r>
          </a:p>
          <a:p>
            <a:pPr eaLnBrk="1" hangingPunct="1">
              <a:buFont typeface="Arial" panose="020B0604020202020204" pitchFamily="34" charset="0"/>
              <a:buNone/>
            </a:pPr>
            <a:r>
              <a:rPr lang="en-US" altLang="en-US" sz="2400" b="1"/>
              <a:t>Home &gt; Styles &gt; Format as Table</a:t>
            </a:r>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r>
              <a:rPr lang="en-US" altLang="en-US" sz="2400"/>
              <a:t>Si raggiunge il duplice obiettivo: 1) formattazione 2) disponibilità di strumenti di ordinamento e filtro automatici</a:t>
            </a:r>
          </a:p>
        </p:txBody>
      </p:sp>
      <p:sp>
        <p:nvSpPr>
          <p:cNvPr id="56328" name="Picture 10">
            <a:extLst>
              <a:ext uri="{FF2B5EF4-FFF2-40B4-BE49-F238E27FC236}">
                <a16:creationId xmlns:a16="http://schemas.microsoft.com/office/drawing/2014/main" id="{70E21143-6548-0088-8558-6C3FDFCD07E3}"/>
              </a:ext>
            </a:extLst>
          </p:cNvPr>
          <p:cNvSpPr>
            <a:spLocks noChangeAspect="1" noChangeArrowheads="1"/>
          </p:cNvSpPr>
          <p:nvPr/>
        </p:nvSpPr>
        <p:spPr bwMode="auto">
          <a:xfrm>
            <a:off x="8491538" y="3068638"/>
            <a:ext cx="21050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D3D3DC93-6D04-119C-0822-95838B2F787D}"/>
              </a:ext>
            </a:extLst>
          </p:cNvPr>
          <p:cNvSpPr>
            <a:spLocks noGrp="1" noChangeArrowheads="1"/>
          </p:cNvSpPr>
          <p:nvPr>
            <p:ph type="title"/>
          </p:nvPr>
        </p:nvSpPr>
        <p:spPr>
          <a:xfrm>
            <a:off x="309563" y="-365125"/>
            <a:ext cx="10182225" cy="1325563"/>
          </a:xfrm>
        </p:spPr>
        <p:txBody>
          <a:bodyPr/>
          <a:lstStyle/>
          <a:p>
            <a:r>
              <a:rPr lang="en-US" altLang="en-US"/>
              <a:t>Icon Set (7) – Edit Format Rules</a:t>
            </a:r>
          </a:p>
        </p:txBody>
      </p:sp>
      <p:sp>
        <p:nvSpPr>
          <p:cNvPr id="83971" name="Date Placeholder 2">
            <a:extLst>
              <a:ext uri="{FF2B5EF4-FFF2-40B4-BE49-F238E27FC236}">
                <a16:creationId xmlns:a16="http://schemas.microsoft.com/office/drawing/2014/main" id="{AE1CA75E-6EC0-257C-A4E0-20265FD1497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7012F9E-F001-5FE2-6E63-8070D9E4075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CE94A3B-BF48-C12E-A396-61682C421128}"/>
              </a:ext>
            </a:extLst>
          </p:cNvPr>
          <p:cNvSpPr>
            <a:spLocks noGrp="1"/>
          </p:cNvSpPr>
          <p:nvPr>
            <p:ph type="sldNum" sz="quarter" idx="12"/>
          </p:nvPr>
        </p:nvSpPr>
        <p:spPr/>
        <p:txBody>
          <a:bodyPr/>
          <a:lstStyle/>
          <a:p>
            <a:pPr>
              <a:defRPr/>
            </a:pPr>
            <a:fld id="{5BB0B9B0-20DF-45A3-AE36-35955176854E}" type="slidenum">
              <a:rPr lang="en-US"/>
              <a:pPr>
                <a:defRPr/>
              </a:pPr>
              <a:t>30</a:t>
            </a:fld>
            <a:endParaRPr lang="en-US" dirty="0"/>
          </a:p>
        </p:txBody>
      </p:sp>
      <p:sp>
        <p:nvSpPr>
          <p:cNvPr id="11" name="Content Placeholder 2">
            <a:extLst>
              <a:ext uri="{FF2B5EF4-FFF2-40B4-BE49-F238E27FC236}">
                <a16:creationId xmlns:a16="http://schemas.microsoft.com/office/drawing/2014/main" id="{737C59E0-8CBC-8299-1785-88CCD38C8179}"/>
              </a:ext>
            </a:extLst>
          </p:cNvPr>
          <p:cNvSpPr>
            <a:spLocks noGrp="1"/>
          </p:cNvSpPr>
          <p:nvPr>
            <p:ph idx="1"/>
          </p:nvPr>
        </p:nvSpPr>
        <p:spPr>
          <a:xfrm>
            <a:off x="6213475" y="1854200"/>
            <a:ext cx="5402263" cy="3149600"/>
          </a:xfrm>
        </p:spPr>
        <p:txBody>
          <a:bodyPr rtlCol="0">
            <a:normAutofit lnSpcReduction="10000"/>
          </a:bodyPr>
          <a:lstStyle/>
          <a:p>
            <a:pPr fontAlgn="auto">
              <a:spcAft>
                <a:spcPts val="0"/>
              </a:spcAft>
              <a:defRPr/>
            </a:pPr>
            <a:r>
              <a:rPr lang="it-IT" dirty="0">
                <a:solidFill>
                  <a:srgbClr val="000000"/>
                </a:solidFill>
                <a:latin typeface="+mj-lt"/>
              </a:rPr>
              <a:t>La regola di default della Icon Set Directional, </a:t>
            </a:r>
            <a:r>
              <a:rPr lang="it-IT" b="1" dirty="0">
                <a:solidFill>
                  <a:srgbClr val="000000"/>
                </a:solidFill>
                <a:latin typeface="+mj-lt"/>
              </a:rPr>
              <a:t>assegna l’icona freccia verso l’alto quando il valore è &gt;= 67%, freccia orizzontale quando il valore è compreso tra il 33 (&gt;=) e il 67% (&lt;), e verso il basso quando è &lt; del 33%</a:t>
            </a:r>
          </a:p>
        </p:txBody>
      </p:sp>
      <p:sp>
        <p:nvSpPr>
          <p:cNvPr id="83975" name="Picture 8" descr="A screenshot of a computer&#10;&#10;Description automatically generated">
            <a:extLst>
              <a:ext uri="{FF2B5EF4-FFF2-40B4-BE49-F238E27FC236}">
                <a16:creationId xmlns:a16="http://schemas.microsoft.com/office/drawing/2014/main" id="{5D31D430-A266-BB0C-AC70-AAB111885082}"/>
              </a:ext>
            </a:extLst>
          </p:cNvPr>
          <p:cNvSpPr>
            <a:spLocks noChangeAspect="1" noChangeArrowheads="1"/>
          </p:cNvSpPr>
          <p:nvPr/>
        </p:nvSpPr>
        <p:spPr bwMode="auto">
          <a:xfrm>
            <a:off x="914400" y="1281113"/>
            <a:ext cx="51816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2EF12881-0C17-2E85-1083-69FC8B55E082}"/>
              </a:ext>
            </a:extLst>
          </p:cNvPr>
          <p:cNvSpPr>
            <a:spLocks noGrp="1" noChangeArrowheads="1"/>
          </p:cNvSpPr>
          <p:nvPr>
            <p:ph type="title"/>
          </p:nvPr>
        </p:nvSpPr>
        <p:spPr>
          <a:xfrm>
            <a:off x="309563" y="-365125"/>
            <a:ext cx="10182225" cy="1325563"/>
          </a:xfrm>
        </p:spPr>
        <p:txBody>
          <a:bodyPr/>
          <a:lstStyle/>
          <a:p>
            <a:r>
              <a:rPr lang="en-US" altLang="en-US"/>
              <a:t>Icon Set (8) – La soluzione</a:t>
            </a:r>
          </a:p>
        </p:txBody>
      </p:sp>
      <p:sp>
        <p:nvSpPr>
          <p:cNvPr id="84995" name="Date Placeholder 2">
            <a:extLst>
              <a:ext uri="{FF2B5EF4-FFF2-40B4-BE49-F238E27FC236}">
                <a16:creationId xmlns:a16="http://schemas.microsoft.com/office/drawing/2014/main" id="{01D6BDB1-6774-D956-E7C9-230FDFA5055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004C6D4-7258-FFA7-0429-4E6801AFABC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E0E095B-B99D-E65B-7C67-944C6291D8EE}"/>
              </a:ext>
            </a:extLst>
          </p:cNvPr>
          <p:cNvSpPr>
            <a:spLocks noGrp="1"/>
          </p:cNvSpPr>
          <p:nvPr>
            <p:ph type="sldNum" sz="quarter" idx="12"/>
          </p:nvPr>
        </p:nvSpPr>
        <p:spPr/>
        <p:txBody>
          <a:bodyPr/>
          <a:lstStyle/>
          <a:p>
            <a:pPr>
              <a:defRPr/>
            </a:pPr>
            <a:fld id="{20B31E0C-884D-4751-A8C5-A15335008FCB}" type="slidenum">
              <a:rPr lang="en-US"/>
              <a:pPr>
                <a:defRPr/>
              </a:pPr>
              <a:t>31</a:t>
            </a:fld>
            <a:endParaRPr lang="en-US" dirty="0"/>
          </a:p>
        </p:txBody>
      </p:sp>
      <p:sp>
        <p:nvSpPr>
          <p:cNvPr id="84998" name="Picture 5" descr="A picture containing text, screenshot, number, font&#10;&#10;Description automatically generated">
            <a:extLst>
              <a:ext uri="{FF2B5EF4-FFF2-40B4-BE49-F238E27FC236}">
                <a16:creationId xmlns:a16="http://schemas.microsoft.com/office/drawing/2014/main" id="{A6126917-07C0-AEA4-F8A7-E2B1B2E47505}"/>
              </a:ext>
            </a:extLst>
          </p:cNvPr>
          <p:cNvSpPr>
            <a:spLocks noChangeAspect="1" noChangeArrowheads="1"/>
          </p:cNvSpPr>
          <p:nvPr/>
        </p:nvSpPr>
        <p:spPr bwMode="auto">
          <a:xfrm>
            <a:off x="1230313" y="960438"/>
            <a:ext cx="54022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999" name="Picture 12" descr="A screenshot of a computer&#10;&#10;Description automatically generated">
            <a:extLst>
              <a:ext uri="{FF2B5EF4-FFF2-40B4-BE49-F238E27FC236}">
                <a16:creationId xmlns:a16="http://schemas.microsoft.com/office/drawing/2014/main" id="{6A8EB328-6407-09F1-351A-A0586B35B67F}"/>
              </a:ext>
            </a:extLst>
          </p:cNvPr>
          <p:cNvSpPr>
            <a:spLocks noChangeAspect="1" noChangeArrowheads="1"/>
          </p:cNvSpPr>
          <p:nvPr/>
        </p:nvSpPr>
        <p:spPr bwMode="auto">
          <a:xfrm>
            <a:off x="6792913" y="1531938"/>
            <a:ext cx="4608512"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21FE3CA-2E27-0F03-62E9-C45F48E7E1EB}"/>
              </a:ext>
            </a:extLst>
          </p:cNvPr>
          <p:cNvSpPr>
            <a:spLocks noGrp="1" noChangeArrowheads="1"/>
          </p:cNvSpPr>
          <p:nvPr>
            <p:ph type="title"/>
          </p:nvPr>
        </p:nvSpPr>
        <p:spPr>
          <a:xfrm>
            <a:off x="1166813" y="381000"/>
            <a:ext cx="9780587" cy="1325563"/>
          </a:xfrm>
        </p:spPr>
        <p:txBody>
          <a:bodyPr/>
          <a:lstStyle/>
          <a:p>
            <a:r>
              <a:rPr lang="en-US" altLang="en-US"/>
              <a:t>Esercizio 2-7</a:t>
            </a:r>
          </a:p>
        </p:txBody>
      </p:sp>
      <p:sp>
        <p:nvSpPr>
          <p:cNvPr id="3" name="Content Placeholder 2">
            <a:extLst>
              <a:ext uri="{FF2B5EF4-FFF2-40B4-BE49-F238E27FC236}">
                <a16:creationId xmlns:a16="http://schemas.microsoft.com/office/drawing/2014/main" id="{6F3AF894-C7F4-E4EE-7554-32AF5264EDDA}"/>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Icon Set</a:t>
            </a:r>
          </a:p>
          <a:p>
            <a:pPr fontAlgn="auto">
              <a:spcAft>
                <a:spcPts val="0"/>
              </a:spcAft>
              <a:defRPr/>
            </a:pPr>
            <a:r>
              <a:rPr lang="en-US" b="1" dirty="0"/>
              <a:t>documento3</a:t>
            </a:r>
            <a:r>
              <a:rPr lang="en-US" dirty="0"/>
              <a:t>\dipendenti.xlsx (sheet </a:t>
            </a:r>
            <a:r>
              <a:rPr lang="en-US" b="1" dirty="0" err="1"/>
              <a:t>boston</a:t>
            </a:r>
            <a:r>
              <a:rPr lang="en-US" dirty="0"/>
              <a:t>)</a:t>
            </a:r>
          </a:p>
          <a:p>
            <a:pPr marL="342900" indent="-342900" fontAlgn="auto">
              <a:spcAft>
                <a:spcPts val="0"/>
              </a:spcAft>
              <a:buFontTx/>
              <a:buChar char="-"/>
              <a:defRPr/>
            </a:pPr>
            <a:r>
              <a:rPr lang="en-US" dirty="0"/>
              <a:t>Conditional Formatting Icon Set (</a:t>
            </a:r>
            <a:r>
              <a:rPr lang="en-US" dirty="0" err="1"/>
              <a:t>sceglierne</a:t>
            </a:r>
            <a:r>
              <a:rPr lang="en-US" dirty="0"/>
              <a:t> uno)</a:t>
            </a:r>
          </a:p>
          <a:p>
            <a:pPr marL="342900" indent="-342900" fontAlgn="auto">
              <a:spcAft>
                <a:spcPts val="0"/>
              </a:spcAft>
              <a:buFontTx/>
              <a:buChar char="-"/>
              <a:defRPr/>
            </a:pPr>
            <a:r>
              <a:rPr lang="en-US" b="1" dirty="0"/>
              <a:t>Custom Sort First</a:t>
            </a:r>
          </a:p>
          <a:p>
            <a:pPr marL="342900" indent="-342900" fontAlgn="auto">
              <a:spcAft>
                <a:spcPts val="0"/>
              </a:spcAft>
              <a:buFontTx/>
              <a:buChar char="-"/>
              <a:defRPr/>
            </a:pPr>
            <a:r>
              <a:rPr lang="en-US" b="1" dirty="0"/>
              <a:t>Edit default Format Rules</a:t>
            </a:r>
          </a:p>
        </p:txBody>
      </p:sp>
      <p:sp>
        <p:nvSpPr>
          <p:cNvPr id="86020" name="Date Placeholder 3">
            <a:extLst>
              <a:ext uri="{FF2B5EF4-FFF2-40B4-BE49-F238E27FC236}">
                <a16:creationId xmlns:a16="http://schemas.microsoft.com/office/drawing/2014/main" id="{F3E67670-E547-AA97-8924-9E71103BEB0C}"/>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86021" name="Footer Placeholder 4">
            <a:extLst>
              <a:ext uri="{FF2B5EF4-FFF2-40B4-BE49-F238E27FC236}">
                <a16:creationId xmlns:a16="http://schemas.microsoft.com/office/drawing/2014/main" id="{3B1CA0FA-1C03-BFD7-208A-AA4788693D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A13659C3-0C4C-D2AA-FFCF-6BB3F8B1B3AC}"/>
              </a:ext>
            </a:extLst>
          </p:cNvPr>
          <p:cNvSpPr>
            <a:spLocks noGrp="1"/>
          </p:cNvSpPr>
          <p:nvPr>
            <p:ph type="sldNum" sz="quarter" idx="12"/>
          </p:nvPr>
        </p:nvSpPr>
        <p:spPr/>
        <p:txBody>
          <a:bodyPr/>
          <a:lstStyle/>
          <a:p>
            <a:pPr>
              <a:defRPr/>
            </a:pPr>
            <a:fld id="{65667156-22B2-4B06-A1C8-08371FFD312B}" type="slidenum">
              <a:rPr lang="en-US"/>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744D2D8A-6DA9-BE89-2C88-51630992ED1D}"/>
              </a:ext>
            </a:extLst>
          </p:cNvPr>
          <p:cNvSpPr>
            <a:spLocks noGrp="1" noChangeArrowheads="1"/>
          </p:cNvSpPr>
          <p:nvPr>
            <p:ph type="ctrTitle"/>
          </p:nvPr>
        </p:nvSpPr>
        <p:spPr>
          <a:xfrm>
            <a:off x="1052513" y="2235200"/>
            <a:ext cx="6245225" cy="2387600"/>
          </a:xfrm>
        </p:spPr>
        <p:txBody>
          <a:bodyPr anchor="ctr"/>
          <a:lstStyle/>
          <a:p>
            <a:r>
              <a:rPr lang="en-US" altLang="en-US"/>
              <a:t>Data Validation</a:t>
            </a:r>
          </a:p>
        </p:txBody>
      </p:sp>
      <p:sp>
        <p:nvSpPr>
          <p:cNvPr id="3" name="Title 1">
            <a:extLst>
              <a:ext uri="{FF2B5EF4-FFF2-40B4-BE49-F238E27FC236}">
                <a16:creationId xmlns:a16="http://schemas.microsoft.com/office/drawing/2014/main" id="{CB9B35D9-8AEE-5738-D2D5-27EE22F81F64}"/>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0D9E313D-B07C-109F-74D9-C4006A67601F}"/>
              </a:ext>
            </a:extLst>
          </p:cNvPr>
          <p:cNvSpPr>
            <a:spLocks noGrp="1" noChangeArrowheads="1"/>
          </p:cNvSpPr>
          <p:nvPr>
            <p:ph type="title"/>
          </p:nvPr>
        </p:nvSpPr>
        <p:spPr>
          <a:xfrm>
            <a:off x="309563" y="-365125"/>
            <a:ext cx="10182225" cy="1325563"/>
          </a:xfrm>
        </p:spPr>
        <p:txBody>
          <a:bodyPr/>
          <a:lstStyle/>
          <a:p>
            <a:r>
              <a:rPr lang="en-US" altLang="en-US"/>
              <a:t>Data Validation (Convalida dei Dati)</a:t>
            </a:r>
          </a:p>
        </p:txBody>
      </p:sp>
      <p:sp>
        <p:nvSpPr>
          <p:cNvPr id="88067" name="Date Placeholder 2">
            <a:extLst>
              <a:ext uri="{FF2B5EF4-FFF2-40B4-BE49-F238E27FC236}">
                <a16:creationId xmlns:a16="http://schemas.microsoft.com/office/drawing/2014/main" id="{B7634B21-1412-5151-CD76-28BD189CB9A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D97C9D9-26A3-5B38-AD08-C51245C46F3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CEB84C6-95F0-741F-63B6-76F4CEB73A8E}"/>
              </a:ext>
            </a:extLst>
          </p:cNvPr>
          <p:cNvSpPr>
            <a:spLocks noGrp="1"/>
          </p:cNvSpPr>
          <p:nvPr>
            <p:ph type="sldNum" sz="quarter" idx="12"/>
          </p:nvPr>
        </p:nvSpPr>
        <p:spPr/>
        <p:txBody>
          <a:bodyPr/>
          <a:lstStyle/>
          <a:p>
            <a:pPr>
              <a:defRPr/>
            </a:pPr>
            <a:fld id="{9214A48D-AA6C-462E-82C9-911315C0914C}" type="slidenum">
              <a:rPr lang="en-US"/>
              <a:pPr>
                <a:defRPr/>
              </a:pPr>
              <a:t>34</a:t>
            </a:fld>
            <a:endParaRPr lang="en-US" dirty="0"/>
          </a:p>
        </p:txBody>
      </p:sp>
      <p:sp>
        <p:nvSpPr>
          <p:cNvPr id="88070" name="Picture 7" descr="A picture containing text, screenshot, font, number&#10;&#10;Description automatically generated">
            <a:extLst>
              <a:ext uri="{FF2B5EF4-FFF2-40B4-BE49-F238E27FC236}">
                <a16:creationId xmlns:a16="http://schemas.microsoft.com/office/drawing/2014/main" id="{2D44B812-0055-BC66-EB69-5B47BC631150}"/>
              </a:ext>
            </a:extLst>
          </p:cNvPr>
          <p:cNvSpPr>
            <a:spLocks noChangeAspect="1" noChangeArrowheads="1"/>
          </p:cNvSpPr>
          <p:nvPr/>
        </p:nvSpPr>
        <p:spPr bwMode="auto">
          <a:xfrm>
            <a:off x="895350" y="1789113"/>
            <a:ext cx="4354513" cy="288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FB0B08A7-C587-5FDB-0416-9A50E3865D03}"/>
              </a:ext>
            </a:extLst>
          </p:cNvPr>
          <p:cNvSpPr/>
          <p:nvPr/>
        </p:nvSpPr>
        <p:spPr>
          <a:xfrm>
            <a:off x="3919538" y="2201863"/>
            <a:ext cx="1330325" cy="247491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072" name="Picture 10" descr="A screenshot of a computer error&#10;&#10;Description automatically generated with medium confidence">
            <a:extLst>
              <a:ext uri="{FF2B5EF4-FFF2-40B4-BE49-F238E27FC236}">
                <a16:creationId xmlns:a16="http://schemas.microsoft.com/office/drawing/2014/main" id="{52F5824E-866A-7192-F6AE-CAAA19325895}"/>
              </a:ext>
            </a:extLst>
          </p:cNvPr>
          <p:cNvSpPr>
            <a:spLocks noChangeAspect="1" noChangeArrowheads="1"/>
          </p:cNvSpPr>
          <p:nvPr/>
        </p:nvSpPr>
        <p:spPr bwMode="auto">
          <a:xfrm>
            <a:off x="6096000" y="1703388"/>
            <a:ext cx="375285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Content Placeholder 2">
            <a:extLst>
              <a:ext uri="{FF2B5EF4-FFF2-40B4-BE49-F238E27FC236}">
                <a16:creationId xmlns:a16="http://schemas.microsoft.com/office/drawing/2014/main" id="{8F9B57CB-347C-2418-38DA-0B2D6ACB15FD}"/>
              </a:ext>
            </a:extLst>
          </p:cNvPr>
          <p:cNvSpPr>
            <a:spLocks noGrp="1"/>
          </p:cNvSpPr>
          <p:nvPr>
            <p:ph idx="1"/>
          </p:nvPr>
        </p:nvSpPr>
        <p:spPr>
          <a:xfrm>
            <a:off x="2679700" y="4864100"/>
            <a:ext cx="6832600" cy="1047750"/>
          </a:xfrm>
        </p:spPr>
        <p:txBody>
          <a:bodyPr rtlCol="0">
            <a:normAutofit/>
          </a:bodyPr>
          <a:lstStyle/>
          <a:p>
            <a:pPr fontAlgn="auto">
              <a:spcAft>
                <a:spcPts val="0"/>
              </a:spcAft>
              <a:defRPr/>
            </a:pPr>
            <a:r>
              <a:rPr lang="it-IT" dirty="0">
                <a:solidFill>
                  <a:srgbClr val="000000"/>
                </a:solidFill>
                <a:latin typeface="+mj-lt"/>
              </a:rPr>
              <a:t>MENU:</a:t>
            </a:r>
          </a:p>
          <a:p>
            <a:pPr fontAlgn="auto">
              <a:spcAft>
                <a:spcPts val="0"/>
              </a:spcAft>
              <a:defRPr/>
            </a:pPr>
            <a:r>
              <a:rPr lang="it-IT" b="1" dirty="0">
                <a:solidFill>
                  <a:srgbClr val="000000"/>
                </a:solidFill>
                <a:latin typeface="+mj-lt"/>
              </a:rPr>
              <a:t>Data &gt; Data Tools &gt; Data Validation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01A2F287-6CEB-3C63-5D43-E0EE1936E5A9}"/>
              </a:ext>
            </a:extLst>
          </p:cNvPr>
          <p:cNvSpPr>
            <a:spLocks noGrp="1" noChangeArrowheads="1"/>
          </p:cNvSpPr>
          <p:nvPr>
            <p:ph type="title"/>
          </p:nvPr>
        </p:nvSpPr>
        <p:spPr>
          <a:xfrm>
            <a:off x="309563" y="-365125"/>
            <a:ext cx="10182225" cy="1325563"/>
          </a:xfrm>
        </p:spPr>
        <p:txBody>
          <a:bodyPr/>
          <a:lstStyle/>
          <a:p>
            <a:r>
              <a:rPr lang="en-US" altLang="en-US"/>
              <a:t>Data Validation (2)</a:t>
            </a:r>
          </a:p>
        </p:txBody>
      </p:sp>
      <p:sp>
        <p:nvSpPr>
          <p:cNvPr id="89091" name="Date Placeholder 2">
            <a:extLst>
              <a:ext uri="{FF2B5EF4-FFF2-40B4-BE49-F238E27FC236}">
                <a16:creationId xmlns:a16="http://schemas.microsoft.com/office/drawing/2014/main" id="{CF07B71E-CEE5-7A5C-5FAD-80E5FE8D2FA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C599A72-9ABC-B0C2-E3E9-8AF237592E8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61B75F8-8AE0-6989-5B39-00C10375041F}"/>
              </a:ext>
            </a:extLst>
          </p:cNvPr>
          <p:cNvSpPr>
            <a:spLocks noGrp="1"/>
          </p:cNvSpPr>
          <p:nvPr>
            <p:ph type="sldNum" sz="quarter" idx="12"/>
          </p:nvPr>
        </p:nvSpPr>
        <p:spPr/>
        <p:txBody>
          <a:bodyPr/>
          <a:lstStyle/>
          <a:p>
            <a:pPr>
              <a:defRPr/>
            </a:pPr>
            <a:fld id="{2FDA601B-C33B-496A-932A-0D80A61D023D}" type="slidenum">
              <a:rPr lang="en-US"/>
              <a:pPr>
                <a:defRPr/>
              </a:pPr>
              <a:t>35</a:t>
            </a:fld>
            <a:endParaRPr lang="en-US" dirty="0"/>
          </a:p>
        </p:txBody>
      </p:sp>
      <p:sp>
        <p:nvSpPr>
          <p:cNvPr id="89094" name="Picture 5">
            <a:extLst>
              <a:ext uri="{FF2B5EF4-FFF2-40B4-BE49-F238E27FC236}">
                <a16:creationId xmlns:a16="http://schemas.microsoft.com/office/drawing/2014/main" id="{AD494177-016C-D096-F7E3-0D6BD9666BFF}"/>
              </a:ext>
            </a:extLst>
          </p:cNvPr>
          <p:cNvSpPr>
            <a:spLocks noChangeAspect="1" noChangeArrowheads="1"/>
          </p:cNvSpPr>
          <p:nvPr/>
        </p:nvSpPr>
        <p:spPr bwMode="auto">
          <a:xfrm>
            <a:off x="6727825" y="2201863"/>
            <a:ext cx="21336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5" name="Picture 11">
            <a:extLst>
              <a:ext uri="{FF2B5EF4-FFF2-40B4-BE49-F238E27FC236}">
                <a16:creationId xmlns:a16="http://schemas.microsoft.com/office/drawing/2014/main" id="{62459476-2C05-718E-566E-1003C4BBDF5E}"/>
              </a:ext>
            </a:extLst>
          </p:cNvPr>
          <p:cNvSpPr>
            <a:spLocks noChangeAspect="1" noChangeArrowheads="1"/>
          </p:cNvSpPr>
          <p:nvPr/>
        </p:nvSpPr>
        <p:spPr bwMode="auto">
          <a:xfrm>
            <a:off x="1274763" y="1806575"/>
            <a:ext cx="43624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Content Placeholder 2">
            <a:extLst>
              <a:ext uri="{FF2B5EF4-FFF2-40B4-BE49-F238E27FC236}">
                <a16:creationId xmlns:a16="http://schemas.microsoft.com/office/drawing/2014/main" id="{141D53BF-4A09-BC3E-1BCB-44D35A535F29}"/>
              </a:ext>
            </a:extLst>
          </p:cNvPr>
          <p:cNvSpPr>
            <a:spLocks noGrp="1"/>
          </p:cNvSpPr>
          <p:nvPr>
            <p:ph idx="1"/>
          </p:nvPr>
        </p:nvSpPr>
        <p:spPr>
          <a:xfrm>
            <a:off x="2679700" y="4864100"/>
            <a:ext cx="6832600" cy="1047750"/>
          </a:xfrm>
        </p:spPr>
        <p:txBody>
          <a:bodyPr rtlCol="0">
            <a:normAutofit/>
          </a:bodyPr>
          <a:lstStyle/>
          <a:p>
            <a:pPr fontAlgn="auto">
              <a:spcAft>
                <a:spcPts val="0"/>
              </a:spcAft>
              <a:defRPr/>
            </a:pPr>
            <a:r>
              <a:rPr lang="it-IT" dirty="0">
                <a:solidFill>
                  <a:srgbClr val="000000"/>
                </a:solidFill>
                <a:latin typeface="+mj-lt"/>
              </a:rPr>
              <a:t>MENU:</a:t>
            </a:r>
          </a:p>
          <a:p>
            <a:pPr fontAlgn="auto">
              <a:spcAft>
                <a:spcPts val="0"/>
              </a:spcAft>
              <a:defRPr/>
            </a:pPr>
            <a:r>
              <a:rPr lang="it-IT" b="1" dirty="0">
                <a:solidFill>
                  <a:srgbClr val="000000"/>
                </a:solidFill>
                <a:latin typeface="+mj-lt"/>
              </a:rPr>
              <a:t>Data &gt; Data Tools &gt; Circle Invalid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5F2994BE-69A6-0093-2EFB-9C938A955767}"/>
              </a:ext>
            </a:extLst>
          </p:cNvPr>
          <p:cNvSpPr>
            <a:spLocks noGrp="1" noChangeArrowheads="1"/>
          </p:cNvSpPr>
          <p:nvPr>
            <p:ph type="title"/>
          </p:nvPr>
        </p:nvSpPr>
        <p:spPr>
          <a:xfrm>
            <a:off x="1166813" y="381000"/>
            <a:ext cx="9780587" cy="1325563"/>
          </a:xfrm>
        </p:spPr>
        <p:txBody>
          <a:bodyPr/>
          <a:lstStyle/>
          <a:p>
            <a:r>
              <a:rPr lang="en-US" altLang="en-US"/>
              <a:t>Esercizio 2-8</a:t>
            </a:r>
          </a:p>
        </p:txBody>
      </p:sp>
      <p:sp>
        <p:nvSpPr>
          <p:cNvPr id="3" name="Content Placeholder 2">
            <a:extLst>
              <a:ext uri="{FF2B5EF4-FFF2-40B4-BE49-F238E27FC236}">
                <a16:creationId xmlns:a16="http://schemas.microsoft.com/office/drawing/2014/main" id="{BEC8A94B-FC40-9BB0-65E2-9B5AEE77EE3C}"/>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Data Validation</a:t>
            </a:r>
          </a:p>
          <a:p>
            <a:pPr fontAlgn="auto">
              <a:spcAft>
                <a:spcPts val="0"/>
              </a:spcAft>
              <a:defRPr/>
            </a:pPr>
            <a:r>
              <a:rPr lang="en-US" b="1" dirty="0"/>
              <a:t>documento4</a:t>
            </a:r>
            <a:r>
              <a:rPr lang="en-US" dirty="0"/>
              <a:t>\</a:t>
            </a:r>
            <a:r>
              <a:rPr lang="en-US" b="1" dirty="0"/>
              <a:t>vendite.xlsx</a:t>
            </a:r>
            <a:endParaRPr lang="en-US" dirty="0"/>
          </a:p>
          <a:p>
            <a:pPr marL="342900" indent="-342900" fontAlgn="auto">
              <a:spcAft>
                <a:spcPts val="0"/>
              </a:spcAft>
              <a:buFontTx/>
              <a:buChar char="-"/>
              <a:defRPr/>
            </a:pPr>
            <a:r>
              <a:rPr lang="en-US" dirty="0" err="1"/>
              <a:t>Selezionare</a:t>
            </a:r>
            <a:r>
              <a:rPr lang="en-US" dirty="0"/>
              <a:t> la Colonna “</a:t>
            </a:r>
            <a:r>
              <a:rPr lang="en-US" dirty="0" err="1"/>
              <a:t>Commissione</a:t>
            </a:r>
            <a:r>
              <a:rPr lang="en-US" dirty="0"/>
              <a:t> per il </a:t>
            </a:r>
            <a:r>
              <a:rPr lang="en-US" dirty="0" err="1"/>
              <a:t>Rappresentante</a:t>
            </a:r>
            <a:r>
              <a:rPr lang="en-US" dirty="0"/>
              <a:t>”</a:t>
            </a:r>
          </a:p>
          <a:p>
            <a:pPr marL="342900" indent="-342900" fontAlgn="auto">
              <a:spcAft>
                <a:spcPts val="0"/>
              </a:spcAft>
              <a:buFontTx/>
              <a:buChar char="-"/>
              <a:defRP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fontAlgn="auto">
              <a:spcAft>
                <a:spcPts val="0"/>
              </a:spcAft>
              <a:buFontTx/>
              <a:buChar char="-"/>
              <a:defRPr/>
            </a:pPr>
            <a:r>
              <a:rPr lang="en-US" dirty="0" err="1"/>
              <a:t>Evidenziare</a:t>
            </a:r>
            <a:r>
              <a:rPr lang="en-US" dirty="0"/>
              <a:t> </a:t>
            </a:r>
            <a:r>
              <a:rPr lang="en-US" dirty="0" err="1"/>
              <a:t>i</a:t>
            </a:r>
            <a:r>
              <a:rPr lang="en-US" dirty="0"/>
              <a:t> </a:t>
            </a:r>
            <a:r>
              <a:rPr lang="en-US" dirty="0" err="1"/>
              <a:t>dati</a:t>
            </a:r>
            <a:r>
              <a:rPr lang="en-US" dirty="0"/>
              <a:t> “non </a:t>
            </a:r>
            <a:r>
              <a:rPr lang="en-US" dirty="0" err="1"/>
              <a:t>validi</a:t>
            </a:r>
            <a:r>
              <a:rPr lang="en-US" dirty="0"/>
              <a:t>” </a:t>
            </a:r>
            <a:r>
              <a:rPr lang="en-US" dirty="0" err="1"/>
              <a:t>sulla</a:t>
            </a:r>
            <a:r>
              <a:rPr lang="en-US" dirty="0"/>
              <a:t> base del range </a:t>
            </a:r>
            <a:r>
              <a:rPr lang="en-US" dirty="0" err="1"/>
              <a:t>definito</a:t>
            </a:r>
            <a:endParaRPr lang="en-US" dirty="0"/>
          </a:p>
        </p:txBody>
      </p:sp>
      <p:sp>
        <p:nvSpPr>
          <p:cNvPr id="90116" name="Date Placeholder 3">
            <a:extLst>
              <a:ext uri="{FF2B5EF4-FFF2-40B4-BE49-F238E27FC236}">
                <a16:creationId xmlns:a16="http://schemas.microsoft.com/office/drawing/2014/main" id="{04255F4F-EA35-7E63-C10A-67D7033DC8A0}"/>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0117" name="Footer Placeholder 4">
            <a:extLst>
              <a:ext uri="{FF2B5EF4-FFF2-40B4-BE49-F238E27FC236}">
                <a16:creationId xmlns:a16="http://schemas.microsoft.com/office/drawing/2014/main" id="{5FF67D22-75DC-24D3-8C46-034DFE867AD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55BEB2B9-26FD-AAB8-90D0-958DC7067258}"/>
              </a:ext>
            </a:extLst>
          </p:cNvPr>
          <p:cNvSpPr>
            <a:spLocks noGrp="1"/>
          </p:cNvSpPr>
          <p:nvPr>
            <p:ph type="sldNum" sz="quarter" idx="12"/>
          </p:nvPr>
        </p:nvSpPr>
        <p:spPr/>
        <p:txBody>
          <a:bodyPr/>
          <a:lstStyle/>
          <a:p>
            <a:pPr>
              <a:defRPr/>
            </a:pPr>
            <a:fld id="{3CDC50BD-323E-4689-B5A6-B9CF2CA01DEF}" type="slidenum">
              <a:rPr lang="en-US"/>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B1CDAEB0-99E6-F140-847F-71361F5B058F}"/>
              </a:ext>
            </a:extLst>
          </p:cNvPr>
          <p:cNvSpPr>
            <a:spLocks noGrp="1" noChangeArrowheads="1"/>
          </p:cNvSpPr>
          <p:nvPr>
            <p:ph type="title"/>
          </p:nvPr>
        </p:nvSpPr>
        <p:spPr>
          <a:xfrm>
            <a:off x="1166813" y="381000"/>
            <a:ext cx="9780587" cy="1325563"/>
          </a:xfrm>
        </p:spPr>
        <p:txBody>
          <a:bodyPr/>
          <a:lstStyle/>
          <a:p>
            <a:r>
              <a:rPr lang="en-US" altLang="en-US"/>
              <a:t>Esercizio 2-9</a:t>
            </a:r>
          </a:p>
        </p:txBody>
      </p:sp>
      <p:sp>
        <p:nvSpPr>
          <p:cNvPr id="3" name="Content Placeholder 2">
            <a:extLst>
              <a:ext uri="{FF2B5EF4-FFF2-40B4-BE49-F238E27FC236}">
                <a16:creationId xmlns:a16="http://schemas.microsoft.com/office/drawing/2014/main" id="{BE36C2D3-AF59-665D-9009-1D4C513964FD}"/>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Data Validation</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Selezionare</a:t>
            </a:r>
            <a:r>
              <a:rPr lang="en-US" dirty="0"/>
              <a:t> la Colonna “Data”</a:t>
            </a:r>
          </a:p>
          <a:p>
            <a:pPr marL="342900" indent="-342900" fontAlgn="auto">
              <a:spcAft>
                <a:spcPts val="0"/>
              </a:spcAft>
              <a:buFontTx/>
              <a:buChar char="-"/>
              <a:defRPr/>
            </a:pPr>
            <a:r>
              <a:rPr lang="en-US" dirty="0" err="1"/>
              <a:t>Selezionare</a:t>
            </a:r>
            <a:r>
              <a:rPr lang="en-US" dirty="0"/>
              <a:t> un range di date “</a:t>
            </a:r>
            <a:r>
              <a:rPr lang="en-US" dirty="0" err="1"/>
              <a:t>valide</a:t>
            </a:r>
            <a:r>
              <a:rPr lang="en-US" dirty="0"/>
              <a:t>”</a:t>
            </a:r>
          </a:p>
          <a:p>
            <a:pPr marL="342900" indent="-342900" fontAlgn="auto">
              <a:spcAft>
                <a:spcPts val="0"/>
              </a:spcAft>
              <a:buFontTx/>
              <a:buChar char="-"/>
              <a:defRPr/>
            </a:pPr>
            <a:r>
              <a:rPr lang="en-US" dirty="0" err="1"/>
              <a:t>Evidenziare</a:t>
            </a:r>
            <a:r>
              <a:rPr lang="en-US" dirty="0"/>
              <a:t> </a:t>
            </a:r>
            <a:r>
              <a:rPr lang="en-US" dirty="0" err="1"/>
              <a:t>i</a:t>
            </a:r>
            <a:r>
              <a:rPr lang="en-US" dirty="0"/>
              <a:t> </a:t>
            </a:r>
            <a:r>
              <a:rPr lang="en-US" dirty="0" err="1"/>
              <a:t>dati</a:t>
            </a:r>
            <a:r>
              <a:rPr lang="en-US" dirty="0"/>
              <a:t> “non </a:t>
            </a:r>
            <a:r>
              <a:rPr lang="en-US" dirty="0" err="1"/>
              <a:t>validi</a:t>
            </a:r>
            <a:r>
              <a:rPr lang="en-US" dirty="0"/>
              <a:t>” </a:t>
            </a:r>
            <a:r>
              <a:rPr lang="en-US" dirty="0" err="1"/>
              <a:t>sulla</a:t>
            </a:r>
            <a:r>
              <a:rPr lang="en-US" dirty="0"/>
              <a:t> base del range </a:t>
            </a:r>
            <a:r>
              <a:rPr lang="en-US" dirty="0" err="1"/>
              <a:t>definito</a:t>
            </a:r>
            <a:endParaRPr lang="en-US" dirty="0"/>
          </a:p>
        </p:txBody>
      </p:sp>
      <p:sp>
        <p:nvSpPr>
          <p:cNvPr id="91140" name="Date Placeholder 3">
            <a:extLst>
              <a:ext uri="{FF2B5EF4-FFF2-40B4-BE49-F238E27FC236}">
                <a16:creationId xmlns:a16="http://schemas.microsoft.com/office/drawing/2014/main" id="{E8D8CC95-9078-FC9F-544D-3A256F4967AF}"/>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1141" name="Footer Placeholder 4">
            <a:extLst>
              <a:ext uri="{FF2B5EF4-FFF2-40B4-BE49-F238E27FC236}">
                <a16:creationId xmlns:a16="http://schemas.microsoft.com/office/drawing/2014/main" id="{210C723E-6586-6F8C-F29E-EAE7C8E460E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0F2F9AA4-FC43-C8A0-619E-591178BA4CE8}"/>
              </a:ext>
            </a:extLst>
          </p:cNvPr>
          <p:cNvSpPr>
            <a:spLocks noGrp="1"/>
          </p:cNvSpPr>
          <p:nvPr>
            <p:ph type="sldNum" sz="quarter" idx="12"/>
          </p:nvPr>
        </p:nvSpPr>
        <p:spPr/>
        <p:txBody>
          <a:bodyPr/>
          <a:lstStyle/>
          <a:p>
            <a:pPr>
              <a:defRPr/>
            </a:pPr>
            <a:fld id="{5BF83E6B-0644-4297-93A3-049AAEFA5721}"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C194ED98-8C49-A83E-9F07-681E3C7DE350}"/>
              </a:ext>
            </a:extLst>
          </p:cNvPr>
          <p:cNvSpPr>
            <a:spLocks noGrp="1" noChangeArrowheads="1"/>
          </p:cNvSpPr>
          <p:nvPr>
            <p:ph type="title"/>
          </p:nvPr>
        </p:nvSpPr>
        <p:spPr>
          <a:xfrm>
            <a:off x="1166813" y="381000"/>
            <a:ext cx="9780587" cy="1325563"/>
          </a:xfrm>
        </p:spPr>
        <p:txBody>
          <a:bodyPr/>
          <a:lstStyle/>
          <a:p>
            <a:r>
              <a:rPr lang="en-US" altLang="en-US"/>
              <a:t>Esercizio 2-10</a:t>
            </a:r>
          </a:p>
        </p:txBody>
      </p:sp>
      <p:sp>
        <p:nvSpPr>
          <p:cNvPr id="3" name="Content Placeholder 2">
            <a:extLst>
              <a:ext uri="{FF2B5EF4-FFF2-40B4-BE49-F238E27FC236}">
                <a16:creationId xmlns:a16="http://schemas.microsoft.com/office/drawing/2014/main" id="{7A7243EE-B0C0-E3BB-DBBE-D4F17CD79EC0}"/>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b="1" dirty="0" err="1"/>
              <a:t>Esercizio</a:t>
            </a:r>
            <a:r>
              <a:rPr lang="en-US" b="1" dirty="0"/>
              <a:t> </a:t>
            </a:r>
            <a:r>
              <a:rPr lang="en-US" b="1" dirty="0" err="1"/>
              <a:t>su</a:t>
            </a:r>
            <a:r>
              <a:rPr lang="en-US" b="1" dirty="0"/>
              <a:t> Data Validation</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Inserire</a:t>
            </a:r>
            <a:r>
              <a:rPr lang="en-US" dirty="0"/>
              <a:t> </a:t>
            </a:r>
            <a:r>
              <a:rPr lang="en-US" dirty="0" err="1"/>
              <a:t>una</a:t>
            </a:r>
            <a:r>
              <a:rPr lang="en-US" dirty="0"/>
              <a:t> </a:t>
            </a:r>
            <a:r>
              <a:rPr lang="en-US" dirty="0" err="1"/>
              <a:t>regola</a:t>
            </a:r>
            <a:r>
              <a:rPr lang="en-US" dirty="0"/>
              <a:t> di Data Validation </a:t>
            </a:r>
            <a:r>
              <a:rPr lang="en-US" dirty="0" err="1"/>
              <a:t>basata</a:t>
            </a:r>
            <a:r>
              <a:rPr lang="en-US" dirty="0"/>
              <a:t> </a:t>
            </a:r>
            <a:r>
              <a:rPr lang="en-US" dirty="0" err="1"/>
              <a:t>sulle</a:t>
            </a:r>
            <a:r>
              <a:rPr lang="en-US" dirty="0"/>
              <a:t> date, e </a:t>
            </a:r>
            <a:r>
              <a:rPr lang="en-US" dirty="0" err="1"/>
              <a:t>provare</a:t>
            </a:r>
            <a:r>
              <a:rPr lang="en-US" dirty="0"/>
              <a:t> ad </a:t>
            </a:r>
            <a:r>
              <a:rPr lang="en-US" dirty="0" err="1"/>
              <a:t>inserire</a:t>
            </a:r>
            <a:r>
              <a:rPr lang="en-US" dirty="0"/>
              <a:t> un record con un </a:t>
            </a:r>
            <a:r>
              <a:rPr lang="en-US" dirty="0" err="1"/>
              <a:t>valore</a:t>
            </a:r>
            <a:r>
              <a:rPr lang="en-US" dirty="0"/>
              <a:t> “out of range”</a:t>
            </a:r>
          </a:p>
        </p:txBody>
      </p:sp>
      <p:sp>
        <p:nvSpPr>
          <p:cNvPr id="92164" name="Date Placeholder 3">
            <a:extLst>
              <a:ext uri="{FF2B5EF4-FFF2-40B4-BE49-F238E27FC236}">
                <a16:creationId xmlns:a16="http://schemas.microsoft.com/office/drawing/2014/main" id="{9E21133A-0040-5816-576A-D1CB17F84090}"/>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2165" name="Footer Placeholder 4">
            <a:extLst>
              <a:ext uri="{FF2B5EF4-FFF2-40B4-BE49-F238E27FC236}">
                <a16:creationId xmlns:a16="http://schemas.microsoft.com/office/drawing/2014/main" id="{AE5E6445-168D-A0C7-E8EB-5D57A0523EA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4018EC38-F2B2-1FA9-1A28-BE5C7E366A6F}"/>
              </a:ext>
            </a:extLst>
          </p:cNvPr>
          <p:cNvSpPr>
            <a:spLocks noGrp="1"/>
          </p:cNvSpPr>
          <p:nvPr>
            <p:ph type="sldNum" sz="quarter" idx="12"/>
          </p:nvPr>
        </p:nvSpPr>
        <p:spPr/>
        <p:txBody>
          <a:bodyPr/>
          <a:lstStyle/>
          <a:p>
            <a:pPr>
              <a:defRPr/>
            </a:pPr>
            <a:fld id="{54297F4F-E809-4749-8311-856CC37D28D5}" type="slidenum">
              <a:rPr lang="en-US"/>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D4113507-CF9E-7510-C423-F2242251B594}"/>
              </a:ext>
            </a:extLst>
          </p:cNvPr>
          <p:cNvSpPr>
            <a:spLocks noGrp="1" noChangeArrowheads="1"/>
          </p:cNvSpPr>
          <p:nvPr>
            <p:ph type="ctrTitle"/>
          </p:nvPr>
        </p:nvSpPr>
        <p:spPr>
          <a:xfrm>
            <a:off x="1052513" y="2235200"/>
            <a:ext cx="6245225" cy="2387600"/>
          </a:xfrm>
        </p:spPr>
        <p:txBody>
          <a:bodyPr anchor="ctr"/>
          <a:lstStyle/>
          <a:p>
            <a:r>
              <a:rPr lang="en-US" altLang="en-US"/>
              <a:t>Moduli</a:t>
            </a:r>
          </a:p>
        </p:txBody>
      </p:sp>
      <p:sp>
        <p:nvSpPr>
          <p:cNvPr id="3" name="Title 1">
            <a:extLst>
              <a:ext uri="{FF2B5EF4-FFF2-40B4-BE49-F238E27FC236}">
                <a16:creationId xmlns:a16="http://schemas.microsoft.com/office/drawing/2014/main" id="{CD04F370-B5C5-CEAB-87FC-DA479BB98880}"/>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A95A279D-E641-E230-0E65-402C77006367}"/>
              </a:ext>
            </a:extLst>
          </p:cNvPr>
          <p:cNvSpPr>
            <a:spLocks noGrp="1" noChangeArrowheads="1"/>
          </p:cNvSpPr>
          <p:nvPr>
            <p:ph type="title"/>
          </p:nvPr>
        </p:nvSpPr>
        <p:spPr>
          <a:xfrm>
            <a:off x="309563" y="-365125"/>
            <a:ext cx="10182225" cy="1325563"/>
          </a:xfrm>
        </p:spPr>
        <p:txBody>
          <a:bodyPr/>
          <a:lstStyle/>
          <a:p>
            <a:r>
              <a:rPr lang="en-US" altLang="en-US"/>
              <a:t>Ordinamento Automatico</a:t>
            </a:r>
          </a:p>
        </p:txBody>
      </p:sp>
      <p:sp>
        <p:nvSpPr>
          <p:cNvPr id="57347" name="Date Placeholder 2">
            <a:extLst>
              <a:ext uri="{FF2B5EF4-FFF2-40B4-BE49-F238E27FC236}">
                <a16:creationId xmlns:a16="http://schemas.microsoft.com/office/drawing/2014/main" id="{9CD3FDD6-7A62-5E31-8936-39AB4744DE96}"/>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23AA68B-55D9-532A-150A-01507A1CDAD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34E8EC3-C090-6A6B-5A94-F5BB690E244F}"/>
              </a:ext>
            </a:extLst>
          </p:cNvPr>
          <p:cNvSpPr>
            <a:spLocks noGrp="1"/>
          </p:cNvSpPr>
          <p:nvPr>
            <p:ph type="sldNum" sz="quarter" idx="12"/>
          </p:nvPr>
        </p:nvSpPr>
        <p:spPr/>
        <p:txBody>
          <a:bodyPr/>
          <a:lstStyle/>
          <a:p>
            <a:pPr>
              <a:defRPr/>
            </a:pPr>
            <a:fld id="{A78E40E3-3F48-4C9A-9A3C-82E12D6068D6}" type="slidenum">
              <a:rPr lang="en-US"/>
              <a:pPr>
                <a:defRPr/>
              </a:pPr>
              <a:t>4</a:t>
            </a:fld>
            <a:endParaRPr lang="en-US" dirty="0"/>
          </a:p>
        </p:txBody>
      </p:sp>
      <p:sp>
        <p:nvSpPr>
          <p:cNvPr id="57350" name="Picture 5">
            <a:extLst>
              <a:ext uri="{FF2B5EF4-FFF2-40B4-BE49-F238E27FC236}">
                <a16:creationId xmlns:a16="http://schemas.microsoft.com/office/drawing/2014/main" id="{2456FEE8-2E7A-8AAE-9B57-F06AAAB94E71}"/>
              </a:ext>
            </a:extLst>
          </p:cNvPr>
          <p:cNvSpPr>
            <a:spLocks noChangeAspect="1" noChangeArrowheads="1"/>
          </p:cNvSpPr>
          <p:nvPr/>
        </p:nvSpPr>
        <p:spPr bwMode="auto">
          <a:xfrm>
            <a:off x="1679575" y="1147763"/>
            <a:ext cx="6029325"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51" name="Text Placeholder 33">
            <a:extLst>
              <a:ext uri="{FF2B5EF4-FFF2-40B4-BE49-F238E27FC236}">
                <a16:creationId xmlns:a16="http://schemas.microsoft.com/office/drawing/2014/main" id="{6497854F-5A34-4690-5E08-31A317B1E79E}"/>
              </a:ext>
            </a:extLst>
          </p:cNvPr>
          <p:cNvSpPr txBox="1">
            <a:spLocks noChangeArrowheads="1"/>
          </p:cNvSpPr>
          <p:nvPr/>
        </p:nvSpPr>
        <p:spPr bwMode="auto">
          <a:xfrm>
            <a:off x="7945438" y="1962150"/>
            <a:ext cx="3562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Una volta che il range di valori è “diventato” per Excel una Tabella, diventano </a:t>
            </a:r>
            <a:r>
              <a:rPr lang="en-US" altLang="en-US" sz="2400" b="1"/>
              <a:t>automaticamente</a:t>
            </a:r>
            <a:r>
              <a:rPr lang="en-US" altLang="en-US" sz="2400"/>
              <a:t> disponibili strumenti di ordinamento, che variano a seconda del tipo di dato della Colonna i cui dati si vogliono ordinare secondo un certo criterio.</a:t>
            </a:r>
            <a:endParaRPr lang="en-US" altLang="en-US" sz="24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6E37E1C-0BFC-5E08-F730-C9371F72FD24}"/>
              </a:ext>
            </a:extLst>
          </p:cNvPr>
          <p:cNvSpPr>
            <a:spLocks noGrp="1" noChangeArrowheads="1"/>
          </p:cNvSpPr>
          <p:nvPr>
            <p:ph type="title"/>
          </p:nvPr>
        </p:nvSpPr>
        <p:spPr>
          <a:xfrm>
            <a:off x="309563" y="-365125"/>
            <a:ext cx="10182225" cy="1325563"/>
          </a:xfrm>
        </p:spPr>
        <p:txBody>
          <a:bodyPr/>
          <a:lstStyle/>
          <a:p>
            <a:r>
              <a:rPr lang="en-US" altLang="en-US"/>
              <a:t>Moduli (Form)</a:t>
            </a:r>
          </a:p>
        </p:txBody>
      </p:sp>
      <p:sp>
        <p:nvSpPr>
          <p:cNvPr id="94211" name="Date Placeholder 2">
            <a:extLst>
              <a:ext uri="{FF2B5EF4-FFF2-40B4-BE49-F238E27FC236}">
                <a16:creationId xmlns:a16="http://schemas.microsoft.com/office/drawing/2014/main" id="{F54AC2AE-619F-8734-DA7B-7264A1D53E7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9C543A2-8A54-3733-BB8C-C1E0E5ECBF0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CF59663-7964-07AC-9B69-DAD455AD22E3}"/>
              </a:ext>
            </a:extLst>
          </p:cNvPr>
          <p:cNvSpPr>
            <a:spLocks noGrp="1"/>
          </p:cNvSpPr>
          <p:nvPr>
            <p:ph type="sldNum" sz="quarter" idx="12"/>
          </p:nvPr>
        </p:nvSpPr>
        <p:spPr/>
        <p:txBody>
          <a:bodyPr/>
          <a:lstStyle/>
          <a:p>
            <a:pPr>
              <a:defRPr/>
            </a:pPr>
            <a:fld id="{22DD5543-D7E0-4A46-8FE4-9CF3BCF99AA0}" type="slidenum">
              <a:rPr lang="en-US"/>
              <a:pPr>
                <a:defRPr/>
              </a:pPr>
              <a:t>40</a:t>
            </a:fld>
            <a:endParaRPr lang="en-US" dirty="0"/>
          </a:p>
        </p:txBody>
      </p:sp>
      <p:sp>
        <p:nvSpPr>
          <p:cNvPr id="9" name="Content Placeholder 2">
            <a:extLst>
              <a:ext uri="{FF2B5EF4-FFF2-40B4-BE49-F238E27FC236}">
                <a16:creationId xmlns:a16="http://schemas.microsoft.com/office/drawing/2014/main" id="{0B00C2AD-FF07-9CB3-96C5-B0C7B370F657}"/>
              </a:ext>
            </a:extLst>
          </p:cNvPr>
          <p:cNvSpPr>
            <a:spLocks noGrp="1"/>
          </p:cNvSpPr>
          <p:nvPr>
            <p:ph idx="1"/>
          </p:nvPr>
        </p:nvSpPr>
        <p:spPr>
          <a:xfrm>
            <a:off x="411163" y="1174750"/>
            <a:ext cx="10796587" cy="3983038"/>
          </a:xfrm>
        </p:spPr>
        <p:txBody>
          <a:bodyPr rtlCol="0">
            <a:normAutofit/>
          </a:bodyPr>
          <a:lstStyle/>
          <a:p>
            <a:pPr fontAlgn="auto">
              <a:spcAft>
                <a:spcPts val="0"/>
              </a:spcAft>
              <a:defRPr/>
            </a:pPr>
            <a:r>
              <a:rPr lang="it-IT" dirty="0">
                <a:solidFill>
                  <a:srgbClr val="000000"/>
                </a:solidFill>
                <a:latin typeface="+mj-lt"/>
              </a:rPr>
              <a:t>I Moduli in Excel sono utili per il </a:t>
            </a:r>
            <a:r>
              <a:rPr lang="it-IT" b="1" dirty="0">
                <a:solidFill>
                  <a:srgbClr val="000000"/>
                </a:solidFill>
                <a:latin typeface="+mj-lt"/>
              </a:rPr>
              <a:t>data-entry </a:t>
            </a:r>
            <a:r>
              <a:rPr lang="it-IT" dirty="0">
                <a:solidFill>
                  <a:srgbClr val="000000"/>
                </a:solidFill>
                <a:latin typeface="+mj-lt"/>
              </a:rPr>
              <a:t>attraverso delle maschere di inserimento, e sono una alternativa all’inserimento diretto del valore nella cella selezionata.</a:t>
            </a:r>
          </a:p>
          <a:p>
            <a:pPr fontAlgn="auto">
              <a:spcAft>
                <a:spcPts val="0"/>
              </a:spcAft>
              <a:defRPr/>
            </a:pPr>
            <a:endParaRPr lang="it-IT" dirty="0">
              <a:solidFill>
                <a:srgbClr val="000000"/>
              </a:solidFill>
              <a:latin typeface="+mj-lt"/>
            </a:endParaRPr>
          </a:p>
          <a:p>
            <a:pPr fontAlgn="auto">
              <a:spcAft>
                <a:spcPts val="0"/>
              </a:spcAft>
              <a:defRPr/>
            </a:pPr>
            <a:r>
              <a:rPr lang="it-IT"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7193EA77-B25D-7802-B4DC-FCA76270C904}"/>
              </a:ext>
            </a:extLst>
          </p:cNvPr>
          <p:cNvSpPr>
            <a:spLocks noGrp="1" noChangeArrowheads="1"/>
          </p:cNvSpPr>
          <p:nvPr>
            <p:ph type="title"/>
          </p:nvPr>
        </p:nvSpPr>
        <p:spPr>
          <a:xfrm>
            <a:off x="309563" y="-365125"/>
            <a:ext cx="10182225" cy="1325563"/>
          </a:xfrm>
        </p:spPr>
        <p:txBody>
          <a:bodyPr/>
          <a:lstStyle/>
          <a:p>
            <a:r>
              <a:rPr lang="en-US" altLang="en-US"/>
              <a:t>Moduli (2)</a:t>
            </a:r>
          </a:p>
        </p:txBody>
      </p:sp>
      <p:sp>
        <p:nvSpPr>
          <p:cNvPr id="95235" name="Date Placeholder 2">
            <a:extLst>
              <a:ext uri="{FF2B5EF4-FFF2-40B4-BE49-F238E27FC236}">
                <a16:creationId xmlns:a16="http://schemas.microsoft.com/office/drawing/2014/main" id="{C540ED29-AC0A-3894-5B2C-022CF40B681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7BDA803-C241-33D1-2C66-ACD0F6045C8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A8A00BC-FE6A-F638-C1EC-4C41AC99F080}"/>
              </a:ext>
            </a:extLst>
          </p:cNvPr>
          <p:cNvSpPr>
            <a:spLocks noGrp="1"/>
          </p:cNvSpPr>
          <p:nvPr>
            <p:ph type="sldNum" sz="quarter" idx="12"/>
          </p:nvPr>
        </p:nvSpPr>
        <p:spPr/>
        <p:txBody>
          <a:bodyPr/>
          <a:lstStyle/>
          <a:p>
            <a:pPr>
              <a:defRPr/>
            </a:pPr>
            <a:fld id="{449DBA67-65D9-4CC7-A0ED-4C2B4D8F3BBA}" type="slidenum">
              <a:rPr lang="en-US"/>
              <a:pPr>
                <a:defRPr/>
              </a:pPr>
              <a:t>41</a:t>
            </a:fld>
            <a:endParaRPr lang="en-US" dirty="0"/>
          </a:p>
        </p:txBody>
      </p:sp>
      <p:sp>
        <p:nvSpPr>
          <p:cNvPr id="9" name="Content Placeholder 2">
            <a:extLst>
              <a:ext uri="{FF2B5EF4-FFF2-40B4-BE49-F238E27FC236}">
                <a16:creationId xmlns:a16="http://schemas.microsoft.com/office/drawing/2014/main" id="{CA3C156F-2DD8-17DE-E4B4-26738B66F024}"/>
              </a:ext>
            </a:extLst>
          </p:cNvPr>
          <p:cNvSpPr>
            <a:spLocks noGrp="1"/>
          </p:cNvSpPr>
          <p:nvPr>
            <p:ph idx="1"/>
          </p:nvPr>
        </p:nvSpPr>
        <p:spPr>
          <a:xfrm>
            <a:off x="574675" y="1222375"/>
            <a:ext cx="6705600" cy="3984625"/>
          </a:xfrm>
        </p:spPr>
        <p:txBody>
          <a:bodyPr rtlCol="0">
            <a:normAutofit lnSpcReduction="10000"/>
          </a:bodyPr>
          <a:lstStyle/>
          <a:p>
            <a:pPr fontAlgn="auto">
              <a:spcAft>
                <a:spcPts val="0"/>
              </a:spcAft>
              <a:defRPr/>
            </a:pPr>
            <a:r>
              <a:rPr lang="it-IT" dirty="0">
                <a:solidFill>
                  <a:srgbClr val="000000"/>
                </a:solidFill>
                <a:latin typeface="+mj-lt"/>
              </a:rPr>
              <a:t>Data una semplice tabella, Nome-Cognome-Email, si possono inserire i vari record, o digitando direttamente nelle celle, oppure si può inserire il valore tramite un modulo:</a:t>
            </a:r>
          </a:p>
          <a:p>
            <a:pPr fontAlgn="auto">
              <a:spcAft>
                <a:spcPts val="0"/>
              </a:spcAft>
              <a:defRPr/>
            </a:pPr>
            <a:r>
              <a:rPr lang="it-IT"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dirty="0">
                <a:solidFill>
                  <a:srgbClr val="000000"/>
                </a:solidFill>
                <a:latin typeface="+mj-lt"/>
              </a:rPr>
              <a:t>maschera di inserimento</a:t>
            </a:r>
            <a:r>
              <a:rPr lang="it-IT" dirty="0">
                <a:solidFill>
                  <a:srgbClr val="000000"/>
                </a:solidFill>
                <a:latin typeface="+mj-lt"/>
              </a:rPr>
              <a:t> come qui in figura:</a:t>
            </a:r>
          </a:p>
        </p:txBody>
      </p:sp>
      <p:sp>
        <p:nvSpPr>
          <p:cNvPr id="95239" name="Picture 5" descr="A screenshot of a computer&#10;&#10;Description automatically generated with medium confidence">
            <a:extLst>
              <a:ext uri="{FF2B5EF4-FFF2-40B4-BE49-F238E27FC236}">
                <a16:creationId xmlns:a16="http://schemas.microsoft.com/office/drawing/2014/main" id="{C3F6E0A5-2AE7-CBD8-8759-7314D87BB817}"/>
              </a:ext>
            </a:extLst>
          </p:cNvPr>
          <p:cNvSpPr>
            <a:spLocks noChangeAspect="1" noChangeArrowheads="1"/>
          </p:cNvSpPr>
          <p:nvPr/>
        </p:nvSpPr>
        <p:spPr bwMode="auto">
          <a:xfrm>
            <a:off x="7502525" y="1543050"/>
            <a:ext cx="41148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FBDA7057-E867-71B5-EBFE-FFAAD2D4FE03}"/>
              </a:ext>
            </a:extLst>
          </p:cNvPr>
          <p:cNvSpPr>
            <a:spLocks noGrp="1" noChangeArrowheads="1"/>
          </p:cNvSpPr>
          <p:nvPr>
            <p:ph type="title"/>
          </p:nvPr>
        </p:nvSpPr>
        <p:spPr>
          <a:xfrm>
            <a:off x="309563" y="-365125"/>
            <a:ext cx="10182225" cy="1325563"/>
          </a:xfrm>
        </p:spPr>
        <p:txBody>
          <a:bodyPr/>
          <a:lstStyle/>
          <a:p>
            <a:r>
              <a:rPr lang="en-US" altLang="en-US"/>
              <a:t>Moduli (3)</a:t>
            </a:r>
          </a:p>
        </p:txBody>
      </p:sp>
      <p:sp>
        <p:nvSpPr>
          <p:cNvPr id="96259" name="Date Placeholder 2">
            <a:extLst>
              <a:ext uri="{FF2B5EF4-FFF2-40B4-BE49-F238E27FC236}">
                <a16:creationId xmlns:a16="http://schemas.microsoft.com/office/drawing/2014/main" id="{9A5655E1-2758-F66F-260A-3135F95723C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E08390E-A4B6-43B2-EE80-C99AE6AC1C4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EDDD77C-C8F8-D449-ABCC-7E938B2E3CEE}"/>
              </a:ext>
            </a:extLst>
          </p:cNvPr>
          <p:cNvSpPr>
            <a:spLocks noGrp="1"/>
          </p:cNvSpPr>
          <p:nvPr>
            <p:ph type="sldNum" sz="quarter" idx="12"/>
          </p:nvPr>
        </p:nvSpPr>
        <p:spPr/>
        <p:txBody>
          <a:bodyPr/>
          <a:lstStyle/>
          <a:p>
            <a:pPr>
              <a:defRPr/>
            </a:pPr>
            <a:fld id="{ED618652-68DF-40B6-BF4F-3033B7A081E2}" type="slidenum">
              <a:rPr lang="en-US"/>
              <a:pPr>
                <a:defRPr/>
              </a:pPr>
              <a:t>42</a:t>
            </a:fld>
            <a:endParaRPr lang="en-US" dirty="0"/>
          </a:p>
        </p:txBody>
      </p:sp>
      <p:sp>
        <p:nvSpPr>
          <p:cNvPr id="9" name="Content Placeholder 2">
            <a:extLst>
              <a:ext uri="{FF2B5EF4-FFF2-40B4-BE49-F238E27FC236}">
                <a16:creationId xmlns:a16="http://schemas.microsoft.com/office/drawing/2014/main" id="{B99A969A-E2EB-5CD4-D08B-74CFFBD7F1D1}"/>
              </a:ext>
            </a:extLst>
          </p:cNvPr>
          <p:cNvSpPr>
            <a:spLocks noGrp="1"/>
          </p:cNvSpPr>
          <p:nvPr>
            <p:ph idx="1"/>
          </p:nvPr>
        </p:nvSpPr>
        <p:spPr>
          <a:xfrm>
            <a:off x="574675" y="1222375"/>
            <a:ext cx="6705600" cy="3984625"/>
          </a:xfrm>
        </p:spPr>
        <p:txBody>
          <a:bodyPr rtlCol="0">
            <a:normAutofit fontScale="77500" lnSpcReduction="20000"/>
          </a:bodyPr>
          <a:lstStyle/>
          <a:p>
            <a:pPr fontAlgn="auto">
              <a:spcAft>
                <a:spcPts val="0"/>
              </a:spcAft>
              <a:defRPr/>
            </a:pPr>
            <a:r>
              <a:rPr lang="it-IT" dirty="0">
                <a:solidFill>
                  <a:srgbClr val="000000"/>
                </a:solidFill>
                <a:latin typeface="+mj-lt"/>
              </a:rPr>
              <a:t>Quando si apre la maschera del Modulo, viene selezionato il primo record della tabella. Si può fare:</a:t>
            </a:r>
          </a:p>
          <a:p>
            <a:pPr marL="457200" indent="-457200" fontAlgn="auto">
              <a:spcAft>
                <a:spcPts val="0"/>
              </a:spcAft>
              <a:buFontTx/>
              <a:buChar char="-"/>
              <a:defRPr/>
            </a:pPr>
            <a:r>
              <a:rPr lang="it-IT" b="1" dirty="0">
                <a:solidFill>
                  <a:srgbClr val="000000"/>
                </a:solidFill>
                <a:latin typeface="+mj-lt"/>
              </a:rPr>
              <a:t>New </a:t>
            </a:r>
            <a:r>
              <a:rPr lang="it-IT" dirty="0">
                <a:solidFill>
                  <a:srgbClr val="000000"/>
                </a:solidFill>
                <a:latin typeface="+mj-lt"/>
              </a:rPr>
              <a:t>(per inserire un nuovo record)</a:t>
            </a:r>
          </a:p>
          <a:p>
            <a:pPr marL="457200" indent="-457200" fontAlgn="auto">
              <a:spcAft>
                <a:spcPts val="0"/>
              </a:spcAft>
              <a:buFontTx/>
              <a:buChar char="-"/>
              <a:defRPr/>
            </a:pPr>
            <a:r>
              <a:rPr lang="it-IT" b="1" dirty="0">
                <a:solidFill>
                  <a:srgbClr val="000000"/>
                </a:solidFill>
                <a:latin typeface="+mj-lt"/>
              </a:rPr>
              <a:t>Criteria </a:t>
            </a:r>
            <a:r>
              <a:rPr lang="it-IT" dirty="0">
                <a:solidFill>
                  <a:srgbClr val="000000"/>
                </a:solidFill>
                <a:latin typeface="+mj-lt"/>
              </a:rPr>
              <a:t>(per fare il «clear» dei campi e ricercare per uno dei criteri)</a:t>
            </a:r>
          </a:p>
          <a:p>
            <a:pPr marL="457200" indent="-457200" fontAlgn="auto">
              <a:spcAft>
                <a:spcPts val="0"/>
              </a:spcAft>
              <a:buFontTx/>
              <a:buChar char="-"/>
              <a:defRPr/>
            </a:pPr>
            <a:r>
              <a:rPr lang="it-IT" b="1" dirty="0">
                <a:solidFill>
                  <a:srgbClr val="000000"/>
                </a:solidFill>
                <a:latin typeface="+mj-lt"/>
              </a:rPr>
              <a:t>Find Next – Fine Prev </a:t>
            </a:r>
            <a:r>
              <a:rPr lang="it-IT" dirty="0">
                <a:solidFill>
                  <a:srgbClr val="000000"/>
                </a:solidFill>
                <a:latin typeface="+mj-lt"/>
              </a:rPr>
              <a:t>(si usano per ricercare se presente un record corrispondente ad uno dei campi riempiti, e navigare nella tabella)</a:t>
            </a:r>
          </a:p>
          <a:p>
            <a:pPr marL="457200" indent="-457200" fontAlgn="auto">
              <a:spcAft>
                <a:spcPts val="0"/>
              </a:spcAft>
              <a:buFontTx/>
              <a:buChar char="-"/>
              <a:defRPr/>
            </a:pPr>
            <a:r>
              <a:rPr lang="it-IT" b="1" dirty="0">
                <a:solidFill>
                  <a:srgbClr val="000000"/>
                </a:solidFill>
                <a:latin typeface="+mj-lt"/>
              </a:rPr>
              <a:t>Delete</a:t>
            </a:r>
            <a:r>
              <a:rPr lang="it-IT" dirty="0">
                <a:solidFill>
                  <a:srgbClr val="000000"/>
                </a:solidFill>
                <a:latin typeface="+mj-lt"/>
              </a:rPr>
              <a:t> (per cancellare un record selezionato) – </a:t>
            </a:r>
          </a:p>
          <a:p>
            <a:pPr fontAlgn="auto">
              <a:spcAft>
                <a:spcPts val="0"/>
              </a:spcAft>
              <a:defRPr/>
            </a:pPr>
            <a:r>
              <a:rPr lang="it-IT" b="1" dirty="0">
                <a:solidFill>
                  <a:srgbClr val="000000"/>
                </a:solidFill>
                <a:latin typeface="+mj-lt"/>
              </a:rPr>
              <a:t>ATTENZIONE</a:t>
            </a:r>
            <a:r>
              <a:rPr lang="it-IT" dirty="0">
                <a:solidFill>
                  <a:srgbClr val="000000"/>
                </a:solidFill>
                <a:latin typeface="+mj-lt"/>
              </a:rPr>
              <a:t> al fatto che la cancellazione con il modulo è irreversibile (non compare la freccia UNDO nella barra di accesso veloce per ripristinare il record)</a:t>
            </a:r>
          </a:p>
        </p:txBody>
      </p:sp>
      <p:sp>
        <p:nvSpPr>
          <p:cNvPr id="96263" name="Picture 7">
            <a:extLst>
              <a:ext uri="{FF2B5EF4-FFF2-40B4-BE49-F238E27FC236}">
                <a16:creationId xmlns:a16="http://schemas.microsoft.com/office/drawing/2014/main" id="{9E9084D3-2E46-A615-5D9E-13752928D2C2}"/>
              </a:ext>
            </a:extLst>
          </p:cNvPr>
          <p:cNvSpPr>
            <a:spLocks noChangeAspect="1" noChangeArrowheads="1"/>
          </p:cNvSpPr>
          <p:nvPr/>
        </p:nvSpPr>
        <p:spPr bwMode="auto">
          <a:xfrm>
            <a:off x="7545388" y="1585913"/>
            <a:ext cx="41084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92607918-D604-3B90-73DF-6E19F412ABA3}"/>
              </a:ext>
            </a:extLst>
          </p:cNvPr>
          <p:cNvSpPr>
            <a:spLocks noGrp="1" noChangeArrowheads="1"/>
          </p:cNvSpPr>
          <p:nvPr>
            <p:ph type="title"/>
          </p:nvPr>
        </p:nvSpPr>
        <p:spPr>
          <a:xfrm>
            <a:off x="1166813" y="381000"/>
            <a:ext cx="9780587" cy="1325563"/>
          </a:xfrm>
        </p:spPr>
        <p:txBody>
          <a:bodyPr/>
          <a:lstStyle/>
          <a:p>
            <a:r>
              <a:rPr lang="en-US" altLang="en-US"/>
              <a:t>Esercizio 2-11</a:t>
            </a:r>
          </a:p>
        </p:txBody>
      </p:sp>
      <p:sp>
        <p:nvSpPr>
          <p:cNvPr id="3" name="Content Placeholder 2">
            <a:extLst>
              <a:ext uri="{FF2B5EF4-FFF2-40B4-BE49-F238E27FC236}">
                <a16:creationId xmlns:a16="http://schemas.microsoft.com/office/drawing/2014/main" id="{F6016CB4-A96B-775B-BBF1-4F1EA8C56B5A}"/>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Moduli (Form)</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Inserire</a:t>
            </a:r>
            <a:r>
              <a:rPr lang="en-US" dirty="0"/>
              <a:t> un nuovo </a:t>
            </a:r>
            <a:r>
              <a:rPr lang="en-US" dirty="0" err="1"/>
              <a:t>valore</a:t>
            </a:r>
            <a:r>
              <a:rPr lang="en-US" dirty="0"/>
              <a:t>, </a:t>
            </a:r>
            <a:r>
              <a:rPr lang="en-US" dirty="0" err="1"/>
              <a:t>utilizzando</a:t>
            </a:r>
            <a:r>
              <a:rPr lang="en-US" dirty="0"/>
              <a:t> il Modulo</a:t>
            </a:r>
          </a:p>
          <a:p>
            <a:pPr marL="342900" indent="-342900" fontAlgn="auto">
              <a:spcAft>
                <a:spcPts val="0"/>
              </a:spcAft>
              <a:buFontTx/>
              <a:buChar char="-"/>
              <a:defRPr/>
            </a:pPr>
            <a:r>
              <a:rPr lang="en-US" dirty="0"/>
              <a:t>Fare </a:t>
            </a:r>
            <a:r>
              <a:rPr lang="en-US" dirty="0" err="1"/>
              <a:t>una</a:t>
            </a:r>
            <a:r>
              <a:rPr lang="en-US" dirty="0"/>
              <a:t> </a:t>
            </a:r>
            <a:r>
              <a:rPr lang="en-US" dirty="0" err="1"/>
              <a:t>ricerca</a:t>
            </a:r>
            <a:endParaRPr lang="en-US" dirty="0"/>
          </a:p>
          <a:p>
            <a:pPr marL="342900" indent="-342900" fontAlgn="auto">
              <a:spcAft>
                <a:spcPts val="0"/>
              </a:spcAft>
              <a:buFontTx/>
              <a:buChar char="-"/>
              <a:defRPr/>
            </a:pPr>
            <a:r>
              <a:rPr lang="en-US" dirty="0" err="1"/>
              <a:t>Eliminare</a:t>
            </a:r>
            <a:r>
              <a:rPr lang="en-US" dirty="0"/>
              <a:t> un record</a:t>
            </a:r>
          </a:p>
        </p:txBody>
      </p:sp>
      <p:sp>
        <p:nvSpPr>
          <p:cNvPr id="97284" name="Date Placeholder 3">
            <a:extLst>
              <a:ext uri="{FF2B5EF4-FFF2-40B4-BE49-F238E27FC236}">
                <a16:creationId xmlns:a16="http://schemas.microsoft.com/office/drawing/2014/main" id="{CD06737A-8568-7298-CF61-6A33B5ABDC43}"/>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7285" name="Footer Placeholder 4">
            <a:extLst>
              <a:ext uri="{FF2B5EF4-FFF2-40B4-BE49-F238E27FC236}">
                <a16:creationId xmlns:a16="http://schemas.microsoft.com/office/drawing/2014/main" id="{A414DD55-0CBE-0FC4-0D2A-4A235A0341C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1047DCDB-5CC0-F2E6-02B3-79112B6B6D53}"/>
              </a:ext>
            </a:extLst>
          </p:cNvPr>
          <p:cNvSpPr>
            <a:spLocks noGrp="1"/>
          </p:cNvSpPr>
          <p:nvPr>
            <p:ph type="sldNum" sz="quarter" idx="12"/>
          </p:nvPr>
        </p:nvSpPr>
        <p:spPr/>
        <p:txBody>
          <a:bodyPr/>
          <a:lstStyle/>
          <a:p>
            <a:pPr>
              <a:defRPr/>
            </a:pPr>
            <a:fld id="{B8902E01-3353-48C5-A1A3-2F17F17010B1}" type="slidenum">
              <a:rPr lang="en-US"/>
              <a:pPr>
                <a:defRPr/>
              </a:pPr>
              <a:t>43</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6C235D4-3BDB-0E1E-F9EF-C1D75CB807A2}"/>
              </a:ext>
            </a:extLst>
          </p:cNvPr>
          <p:cNvSpPr>
            <a:spLocks noGrp="1" noChangeArrowheads="1"/>
          </p:cNvSpPr>
          <p:nvPr>
            <p:ph type="title"/>
          </p:nvPr>
        </p:nvSpPr>
        <p:spPr>
          <a:xfrm>
            <a:off x="309563" y="-365125"/>
            <a:ext cx="10182225" cy="1325563"/>
          </a:xfrm>
        </p:spPr>
        <p:txBody>
          <a:bodyPr/>
          <a:lstStyle/>
          <a:p>
            <a:r>
              <a:rPr lang="en-US" altLang="en-US"/>
              <a:t>Filtro Automatico</a:t>
            </a:r>
          </a:p>
        </p:txBody>
      </p:sp>
      <p:sp>
        <p:nvSpPr>
          <p:cNvPr id="58371" name="Date Placeholder 2">
            <a:extLst>
              <a:ext uri="{FF2B5EF4-FFF2-40B4-BE49-F238E27FC236}">
                <a16:creationId xmlns:a16="http://schemas.microsoft.com/office/drawing/2014/main" id="{C4D83EFE-E908-078B-BB61-3D94DCAE4CA1}"/>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B5B41C1-F31B-9BD1-4730-012003345BC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A7A8113-C310-3CAD-1EEB-236112742047}"/>
              </a:ext>
            </a:extLst>
          </p:cNvPr>
          <p:cNvSpPr>
            <a:spLocks noGrp="1"/>
          </p:cNvSpPr>
          <p:nvPr>
            <p:ph type="sldNum" sz="quarter" idx="12"/>
          </p:nvPr>
        </p:nvSpPr>
        <p:spPr/>
        <p:txBody>
          <a:bodyPr/>
          <a:lstStyle/>
          <a:p>
            <a:pPr>
              <a:defRPr/>
            </a:pPr>
            <a:fld id="{30BA59AB-94EC-41E8-99B5-8ABF0A2CE473}" type="slidenum">
              <a:rPr lang="en-US"/>
              <a:pPr>
                <a:defRPr/>
              </a:pPr>
              <a:t>5</a:t>
            </a:fld>
            <a:endParaRPr lang="en-US" dirty="0"/>
          </a:p>
        </p:txBody>
      </p:sp>
      <p:sp>
        <p:nvSpPr>
          <p:cNvPr id="58374" name="Picture 5">
            <a:extLst>
              <a:ext uri="{FF2B5EF4-FFF2-40B4-BE49-F238E27FC236}">
                <a16:creationId xmlns:a16="http://schemas.microsoft.com/office/drawing/2014/main" id="{A9F29E22-9083-2503-3D55-818C12B39F86}"/>
              </a:ext>
            </a:extLst>
          </p:cNvPr>
          <p:cNvSpPr>
            <a:spLocks noChangeAspect="1" noChangeArrowheads="1"/>
          </p:cNvSpPr>
          <p:nvPr/>
        </p:nvSpPr>
        <p:spPr bwMode="auto">
          <a:xfrm>
            <a:off x="1966913" y="960438"/>
            <a:ext cx="4705350" cy="543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5" name="Text Placeholder 33">
            <a:extLst>
              <a:ext uri="{FF2B5EF4-FFF2-40B4-BE49-F238E27FC236}">
                <a16:creationId xmlns:a16="http://schemas.microsoft.com/office/drawing/2014/main" id="{98CB7115-7C14-6A26-0F79-872182ED7587}"/>
              </a:ext>
            </a:extLst>
          </p:cNvPr>
          <p:cNvSpPr txBox="1">
            <a:spLocks noChangeArrowheads="1"/>
          </p:cNvSpPr>
          <p:nvPr/>
        </p:nvSpPr>
        <p:spPr bwMode="auto">
          <a:xfrm>
            <a:off x="7419975" y="1643063"/>
            <a:ext cx="3562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Nella parte bassa del pop-up menu che si ottiene cliccando sulla tendina di ogni Colonna, si può operare il </a:t>
            </a:r>
            <a:r>
              <a:rPr lang="en-US" altLang="en-US" sz="2400" b="1"/>
              <a:t>Filtro automatico</a:t>
            </a:r>
            <a:r>
              <a:rPr lang="en-US" altLang="en-US" sz="2400"/>
              <a:t>, secondo criteri stabiliti dalla voce Date Filters, o spuntando direttamente nell’elenco della finestra che riporta tutti i valori.</a:t>
            </a:r>
            <a:endParaRPr lang="en-US" alt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BE959171-4C52-DE27-75E4-02449A0F3FBC}"/>
              </a:ext>
            </a:extLst>
          </p:cNvPr>
          <p:cNvSpPr>
            <a:spLocks noGrp="1" noChangeArrowheads="1"/>
          </p:cNvSpPr>
          <p:nvPr>
            <p:ph type="title"/>
          </p:nvPr>
        </p:nvSpPr>
        <p:spPr>
          <a:xfrm>
            <a:off x="309563" y="-365125"/>
            <a:ext cx="10182225" cy="1325563"/>
          </a:xfrm>
        </p:spPr>
        <p:txBody>
          <a:bodyPr/>
          <a:lstStyle/>
          <a:p>
            <a:r>
              <a:rPr lang="en-US" altLang="en-US"/>
              <a:t>Formattazione Automatica - Filter</a:t>
            </a:r>
          </a:p>
        </p:txBody>
      </p:sp>
      <p:sp>
        <p:nvSpPr>
          <p:cNvPr id="59395" name="Date Placeholder 2">
            <a:extLst>
              <a:ext uri="{FF2B5EF4-FFF2-40B4-BE49-F238E27FC236}">
                <a16:creationId xmlns:a16="http://schemas.microsoft.com/office/drawing/2014/main" id="{1D24CD35-293F-E139-F1A1-2D6C420DAAC4}"/>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670302D-DD2D-EF0D-0902-A768CD27AD2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BE4B537-A5F9-4F26-3EDE-CF152D07CA78}"/>
              </a:ext>
            </a:extLst>
          </p:cNvPr>
          <p:cNvSpPr>
            <a:spLocks noGrp="1"/>
          </p:cNvSpPr>
          <p:nvPr>
            <p:ph type="sldNum" sz="quarter" idx="12"/>
          </p:nvPr>
        </p:nvSpPr>
        <p:spPr/>
        <p:txBody>
          <a:bodyPr/>
          <a:lstStyle/>
          <a:p>
            <a:pPr>
              <a:defRPr/>
            </a:pPr>
            <a:fld id="{BBCAC549-F52A-41AB-A84A-BF703B7BCFD2}" type="slidenum">
              <a:rPr lang="en-US"/>
              <a:pPr>
                <a:defRPr/>
              </a:pPr>
              <a:t>6</a:t>
            </a:fld>
            <a:endParaRPr lang="en-US" dirty="0"/>
          </a:p>
        </p:txBody>
      </p:sp>
      <p:sp>
        <p:nvSpPr>
          <p:cNvPr id="59398" name="Text Placeholder 33">
            <a:extLst>
              <a:ext uri="{FF2B5EF4-FFF2-40B4-BE49-F238E27FC236}">
                <a16:creationId xmlns:a16="http://schemas.microsoft.com/office/drawing/2014/main" id="{8A2224E5-BF00-5265-49C5-DE22AF7F30F2}"/>
              </a:ext>
            </a:extLst>
          </p:cNvPr>
          <p:cNvSpPr txBox="1">
            <a:spLocks noChangeArrowheads="1"/>
          </p:cNvSpPr>
          <p:nvPr/>
        </p:nvSpPr>
        <p:spPr bwMode="auto">
          <a:xfrm>
            <a:off x="7572375" y="1082675"/>
            <a:ext cx="3943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Dopo aver trasformato il range di valori in una tabella, selezionando nuovamente l’intero range, si può notare che nel menu:</a:t>
            </a:r>
          </a:p>
          <a:p>
            <a:pPr eaLnBrk="1" hangingPunct="1">
              <a:buFont typeface="Arial" panose="020B0604020202020204" pitchFamily="34" charset="0"/>
              <a:buNone/>
            </a:pPr>
            <a:r>
              <a:rPr lang="en-US" altLang="en-US" sz="2400" b="1"/>
              <a:t>Home &gt; Editing &gt; Sort &amp; Filter</a:t>
            </a:r>
          </a:p>
          <a:p>
            <a:pPr eaLnBrk="1" hangingPunct="1">
              <a:buFont typeface="Arial" panose="020B0604020202020204" pitchFamily="34" charset="0"/>
              <a:buNone/>
            </a:pPr>
            <a:r>
              <a:rPr lang="en-US" altLang="en-US" sz="2400"/>
              <a:t>la voce Filter, risulta selezionata.</a:t>
            </a:r>
          </a:p>
          <a:p>
            <a:pPr eaLnBrk="1" hangingPunct="1">
              <a:buFont typeface="Arial" panose="020B0604020202020204" pitchFamily="34" charset="0"/>
              <a:buNone/>
            </a:pPr>
            <a:r>
              <a:rPr lang="en-US" altLang="en-US" sz="2400"/>
              <a:t>In altre parole, selezionando il range, si ottiene la formattazione come tabella, anche con la voce Filter.</a:t>
            </a:r>
          </a:p>
        </p:txBody>
      </p:sp>
      <p:sp>
        <p:nvSpPr>
          <p:cNvPr id="59399" name="Picture 5">
            <a:extLst>
              <a:ext uri="{FF2B5EF4-FFF2-40B4-BE49-F238E27FC236}">
                <a16:creationId xmlns:a16="http://schemas.microsoft.com/office/drawing/2014/main" id="{E7AA425B-928E-B684-9519-7B48E758748A}"/>
              </a:ext>
            </a:extLst>
          </p:cNvPr>
          <p:cNvSpPr>
            <a:spLocks noChangeAspect="1" noChangeArrowheads="1"/>
          </p:cNvSpPr>
          <p:nvPr/>
        </p:nvSpPr>
        <p:spPr bwMode="auto">
          <a:xfrm>
            <a:off x="1209675" y="928688"/>
            <a:ext cx="58308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CC7E81D-DDE0-F67E-5EE0-E9ACF34FFF7C}"/>
              </a:ext>
            </a:extLst>
          </p:cNvPr>
          <p:cNvSpPr>
            <a:spLocks noGrp="1" noChangeArrowheads="1"/>
          </p:cNvSpPr>
          <p:nvPr>
            <p:ph type="ctrTitle"/>
          </p:nvPr>
        </p:nvSpPr>
        <p:spPr>
          <a:xfrm>
            <a:off x="1166813" y="1058863"/>
            <a:ext cx="6246812" cy="2387600"/>
          </a:xfrm>
        </p:spPr>
        <p:txBody>
          <a:bodyPr/>
          <a:lstStyle/>
          <a:p>
            <a:r>
              <a:rPr lang="en-US" altLang="en-US"/>
              <a:t>Stili Cella</a:t>
            </a:r>
          </a:p>
        </p:txBody>
      </p:sp>
      <p:sp>
        <p:nvSpPr>
          <p:cNvPr id="60419" name="Text Placeholder 3">
            <a:extLst>
              <a:ext uri="{FF2B5EF4-FFF2-40B4-BE49-F238E27FC236}">
                <a16:creationId xmlns:a16="http://schemas.microsoft.com/office/drawing/2014/main" id="{60D2E14B-55B1-8FC6-2E83-F50B57534F70}"/>
              </a:ext>
            </a:extLst>
          </p:cNvPr>
          <p:cNvSpPr>
            <a:spLocks noGrp="1" noChangeArrowheads="1"/>
          </p:cNvSpPr>
          <p:nvPr>
            <p:ph type="subTitle" idx="1"/>
          </p:nvPr>
        </p:nvSpPr>
        <p:spPr>
          <a:xfrm>
            <a:off x="1166813" y="3538538"/>
            <a:ext cx="6246812" cy="1406525"/>
          </a:xfrm>
        </p:spPr>
        <p:txBody>
          <a:bodyPr/>
          <a:lstStyle/>
          <a:p>
            <a:endParaRPr lang="en-US" altLang="en-US"/>
          </a:p>
        </p:txBody>
      </p:sp>
      <p:sp>
        <p:nvSpPr>
          <p:cNvPr id="3" name="Title 1">
            <a:extLst>
              <a:ext uri="{FF2B5EF4-FFF2-40B4-BE49-F238E27FC236}">
                <a16:creationId xmlns:a16="http://schemas.microsoft.com/office/drawing/2014/main" id="{868CD28F-B0BF-D82F-1C6E-77CC6B109BB4}"/>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14E95670-9039-FCDF-26DF-B2F9C492A890}"/>
              </a:ext>
            </a:extLst>
          </p:cNvPr>
          <p:cNvSpPr>
            <a:spLocks noGrp="1" noChangeArrowheads="1"/>
          </p:cNvSpPr>
          <p:nvPr>
            <p:ph type="title"/>
          </p:nvPr>
        </p:nvSpPr>
        <p:spPr>
          <a:xfrm>
            <a:off x="309563" y="-365125"/>
            <a:ext cx="10182225" cy="1325563"/>
          </a:xfrm>
        </p:spPr>
        <p:txBody>
          <a:bodyPr/>
          <a:lstStyle/>
          <a:p>
            <a:r>
              <a:rPr lang="en-US" altLang="en-US"/>
              <a:t>Stili Cella</a:t>
            </a:r>
          </a:p>
        </p:txBody>
      </p:sp>
      <p:sp>
        <p:nvSpPr>
          <p:cNvPr id="61443" name="Date Placeholder 2">
            <a:extLst>
              <a:ext uri="{FF2B5EF4-FFF2-40B4-BE49-F238E27FC236}">
                <a16:creationId xmlns:a16="http://schemas.microsoft.com/office/drawing/2014/main" id="{BC3BB78E-0C9B-C1B1-6AE8-BD608655F50C}"/>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D25CB38-F687-C823-93D5-22C41E98129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E7750B9-C27A-2487-EBE8-0CF6D1C7CE78}"/>
              </a:ext>
            </a:extLst>
          </p:cNvPr>
          <p:cNvSpPr>
            <a:spLocks noGrp="1"/>
          </p:cNvSpPr>
          <p:nvPr>
            <p:ph type="sldNum" sz="quarter" idx="12"/>
          </p:nvPr>
        </p:nvSpPr>
        <p:spPr/>
        <p:txBody>
          <a:bodyPr/>
          <a:lstStyle/>
          <a:p>
            <a:pPr>
              <a:defRPr/>
            </a:pPr>
            <a:fld id="{1FD1AF1F-4DF0-46FF-9B84-E5A32AC94665}" type="slidenum">
              <a:rPr lang="en-US"/>
              <a:pPr>
                <a:defRPr/>
              </a:pPr>
              <a:t>8</a:t>
            </a:fld>
            <a:endParaRPr lang="en-US" dirty="0"/>
          </a:p>
        </p:txBody>
      </p:sp>
      <p:sp>
        <p:nvSpPr>
          <p:cNvPr id="61446" name="Picture 5">
            <a:extLst>
              <a:ext uri="{FF2B5EF4-FFF2-40B4-BE49-F238E27FC236}">
                <a16:creationId xmlns:a16="http://schemas.microsoft.com/office/drawing/2014/main" id="{B27D8C34-5F4D-61BA-0358-E57F19037417}"/>
              </a:ext>
            </a:extLst>
          </p:cNvPr>
          <p:cNvSpPr>
            <a:spLocks noChangeAspect="1" noChangeArrowheads="1"/>
          </p:cNvSpPr>
          <p:nvPr/>
        </p:nvSpPr>
        <p:spPr bwMode="auto">
          <a:xfrm>
            <a:off x="2495550" y="873125"/>
            <a:ext cx="58102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7" name="Text Placeholder 33">
            <a:extLst>
              <a:ext uri="{FF2B5EF4-FFF2-40B4-BE49-F238E27FC236}">
                <a16:creationId xmlns:a16="http://schemas.microsoft.com/office/drawing/2014/main" id="{E9BE0952-7935-3CD8-06E0-0832AE116366}"/>
              </a:ext>
            </a:extLst>
          </p:cNvPr>
          <p:cNvSpPr txBox="1">
            <a:spLocks noChangeArrowheads="1"/>
          </p:cNvSpPr>
          <p:nvPr/>
        </p:nvSpPr>
        <p:spPr bwMode="auto">
          <a:xfrm>
            <a:off x="9012238" y="3255963"/>
            <a:ext cx="26876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b="1"/>
              <a:t>HOME &gt; Styles: </a:t>
            </a:r>
          </a:p>
          <a:p>
            <a:pPr eaLnBrk="1" hangingPunct="1">
              <a:buFont typeface="Arial" panose="020B0604020202020204" pitchFamily="34" charset="0"/>
              <a:buNone/>
            </a:pPr>
            <a:r>
              <a:rPr lang="en-US" altLang="en-US" b="1"/>
              <a:t>Cell Styles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7B3C0D3-67F9-A5A6-3D31-159D53430596}"/>
              </a:ext>
            </a:extLst>
          </p:cNvPr>
          <p:cNvSpPr>
            <a:spLocks noGrp="1" noChangeArrowheads="1"/>
          </p:cNvSpPr>
          <p:nvPr>
            <p:ph type="title"/>
          </p:nvPr>
        </p:nvSpPr>
        <p:spPr>
          <a:xfrm>
            <a:off x="1166813" y="381000"/>
            <a:ext cx="9780587" cy="1325563"/>
          </a:xfrm>
        </p:spPr>
        <p:txBody>
          <a:bodyPr/>
          <a:lstStyle/>
          <a:p>
            <a:r>
              <a:rPr lang="en-US" altLang="en-US"/>
              <a:t>Esercizio 2-1</a:t>
            </a:r>
          </a:p>
        </p:txBody>
      </p:sp>
      <p:sp>
        <p:nvSpPr>
          <p:cNvPr id="62467" name="Content Placeholder 2">
            <a:extLst>
              <a:ext uri="{FF2B5EF4-FFF2-40B4-BE49-F238E27FC236}">
                <a16:creationId xmlns:a16="http://schemas.microsoft.com/office/drawing/2014/main" id="{2CA450D2-41FA-DE56-86B8-B3B4DD3ED291}"/>
              </a:ext>
            </a:extLst>
          </p:cNvPr>
          <p:cNvSpPr>
            <a:spLocks noGrp="1" noChangeArrowheads="1"/>
          </p:cNvSpPr>
          <p:nvPr>
            <p:ph type="body" idx="1"/>
          </p:nvPr>
        </p:nvSpPr>
        <p:spPr>
          <a:xfrm>
            <a:off x="1166813" y="2652713"/>
            <a:ext cx="9780587" cy="3436937"/>
          </a:xfrm>
        </p:spPr>
        <p:txBody>
          <a:bodyPr/>
          <a:lstStyle/>
          <a:p>
            <a:r>
              <a:rPr lang="en-US" altLang="en-US"/>
              <a:t>Formattazione Automatica sul file: </a:t>
            </a:r>
          </a:p>
          <a:p>
            <a:r>
              <a:rPr lang="en-US" altLang="en-US" b="1"/>
              <a:t>documento3</a:t>
            </a:r>
            <a:r>
              <a:rPr lang="en-US" altLang="en-US"/>
              <a:t>\dipendenti.xlsx</a:t>
            </a:r>
          </a:p>
        </p:txBody>
      </p:sp>
      <p:sp>
        <p:nvSpPr>
          <p:cNvPr id="62468" name="Date Placeholder 3">
            <a:extLst>
              <a:ext uri="{FF2B5EF4-FFF2-40B4-BE49-F238E27FC236}">
                <a16:creationId xmlns:a16="http://schemas.microsoft.com/office/drawing/2014/main" id="{D53C10CF-4112-42A3-9B79-15CEBA395A0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62469" name="Footer Placeholder 4">
            <a:extLst>
              <a:ext uri="{FF2B5EF4-FFF2-40B4-BE49-F238E27FC236}">
                <a16:creationId xmlns:a16="http://schemas.microsoft.com/office/drawing/2014/main" id="{48614E91-B0EC-4D82-A390-0AABE87A235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- 2023</a:t>
            </a:r>
          </a:p>
        </p:txBody>
      </p:sp>
      <p:sp>
        <p:nvSpPr>
          <p:cNvPr id="6" name="Slide Number Placeholder 5">
            <a:extLst>
              <a:ext uri="{FF2B5EF4-FFF2-40B4-BE49-F238E27FC236}">
                <a16:creationId xmlns:a16="http://schemas.microsoft.com/office/drawing/2014/main" id="{D8D36E8A-17DE-8466-F13D-F4A2A16D7A3A}"/>
              </a:ext>
            </a:extLst>
          </p:cNvPr>
          <p:cNvSpPr>
            <a:spLocks noGrp="1"/>
          </p:cNvSpPr>
          <p:nvPr>
            <p:ph type="sldNum" sz="quarter" idx="12"/>
          </p:nvPr>
        </p:nvSpPr>
        <p:spPr/>
        <p:txBody>
          <a:bodyPr/>
          <a:lstStyle/>
          <a:p>
            <a:pPr>
              <a:defRPr/>
            </a:pPr>
            <a:fld id="{D8809CC2-46C2-4061-A158-6E33B0900A23}" type="slidenum">
              <a:rPr lang="en-US"/>
              <a:pPr>
                <a:defRPr/>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9329</TotalTime>
  <Words>1729</Words>
  <Application>Microsoft Office PowerPoint</Application>
  <PresentationFormat>Widescreen</PresentationFormat>
  <Paragraphs>260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Tenorite</vt:lpstr>
      <vt:lpstr>Arial</vt:lpstr>
      <vt:lpstr>Calibri</vt:lpstr>
      <vt:lpstr>Tenorite (Body)</vt:lpstr>
      <vt:lpstr>Segoe UI</vt:lpstr>
      <vt:lpstr>Tenorite Display</vt:lpstr>
      <vt:lpstr>Office Theme</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150</cp:revision>
  <cp:lastPrinted>2023-06-19T11:57:07Z</cp:lastPrinted>
  <dcterms:created xsi:type="dcterms:W3CDTF">2023-06-12T19:52:14Z</dcterms:created>
  <dcterms:modified xsi:type="dcterms:W3CDTF">2023-07-05T05:43:14Z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