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397" r:id="rId30"/>
    <p:sldId id="480" r:id="rId31"/>
    <p:sldId id="481" r:id="rId32"/>
    <p:sldId id="482" r:id="rId33"/>
    <p:sldId id="429" r:id="rId34"/>
    <p:sldId id="483" r:id="rId35"/>
    <p:sldId id="484" r:id="rId36"/>
    <p:sldId id="485" r:id="rId37"/>
    <p:sldId id="486" r:id="rId38"/>
    <p:sldId id="487" r:id="rId39"/>
    <p:sldId id="488" r:id="rId40"/>
    <p:sldId id="489" r:id="rId41"/>
    <p:sldId id="490" r:id="rId42"/>
    <p:sldId id="491" r:id="rId43"/>
    <p:sldId id="442" r:id="rId44"/>
    <p:sldId id="447" r:id="rId45"/>
    <p:sldId id="446" r:id="rId46"/>
    <p:sldId id="492" r:id="rId47"/>
    <p:sldId id="493" r:id="rId48"/>
    <p:sldId id="494" r:id="rId49"/>
    <p:sldId id="495" r:id="rId50"/>
    <p:sldId id="496" r:id="rId51"/>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8" d="100"/>
          <a:sy n="108" d="100"/>
        </p:scale>
        <p:origin x="786" y="12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A42CC-1558-B82A-56DF-803D2069E1CC}"/>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41E00EBD-671E-5A10-D4B4-B68026E175F6}"/>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045A0A97-0F02-4CF6-9D0B-165BCFFD5C15}" type="datetimeFigureOut">
              <a:rPr lang="en-US"/>
              <a:pPr>
                <a:defRPr/>
              </a:pPr>
              <a:t>05-Jul-23</a:t>
            </a:fld>
            <a:endParaRPr lang="en-US" dirty="0"/>
          </a:p>
        </p:txBody>
      </p:sp>
      <p:sp>
        <p:nvSpPr>
          <p:cNvPr id="4" name="Slide Image Placeholder 3">
            <a:extLst>
              <a:ext uri="{FF2B5EF4-FFF2-40B4-BE49-F238E27FC236}">
                <a16:creationId xmlns:a16="http://schemas.microsoft.com/office/drawing/2014/main" id="{5A4755A3-D015-7BB5-1D34-D97E92E3A9E7}"/>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0325CE2D-3750-F41E-0A55-4E154377232D}"/>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4622B57-032D-D792-8734-DD54FBC01BAC}"/>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2854F1AB-FBB5-71A0-567A-B7112CAB0E03}"/>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E28FA3D-7B2B-4489-9035-C6FDE299786C}"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43</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44</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45</a:t>
            </a:fld>
            <a:endParaRPr lang="en-US" dirty="0"/>
          </a:p>
        </p:txBody>
      </p:sp>
    </p:spTree>
    <p:extLst>
      <p:ext uri="{BB962C8B-B14F-4D97-AF65-F5344CB8AC3E}">
        <p14:creationId xmlns:p14="http://schemas.microsoft.com/office/powerpoint/2010/main" val="130574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46</a:t>
            </a:fld>
            <a:endParaRPr lang="en-US" dirty="0"/>
          </a:p>
        </p:txBody>
      </p:sp>
    </p:spTree>
    <p:extLst>
      <p:ext uri="{BB962C8B-B14F-4D97-AF65-F5344CB8AC3E}">
        <p14:creationId xmlns:p14="http://schemas.microsoft.com/office/powerpoint/2010/main" val="50591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47</a:t>
            </a:fld>
            <a:endParaRPr lang="en-US" dirty="0"/>
          </a:p>
        </p:txBody>
      </p:sp>
    </p:spTree>
    <p:extLst>
      <p:ext uri="{BB962C8B-B14F-4D97-AF65-F5344CB8AC3E}">
        <p14:creationId xmlns:p14="http://schemas.microsoft.com/office/powerpoint/2010/main" val="142130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03151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252718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C560AC-DA65-8C81-9205-A379DE6B3806}"/>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149755A8-9468-A63C-8EA8-B672DCBF290A}"/>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B5FA2B45-BDB4-889D-3428-1936625808C3}"/>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9A412763-E37C-89FC-76D3-7C534D6CE733}"/>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AA4A1C3D-7D8C-260F-FB46-6FEFE81E9D10}"/>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2B432A1B-3E92-0DBB-806A-5AAE289DD11E}"/>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43BA86C3-9F7A-207B-8412-D4BE99481250}"/>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CF9D44E7-62B3-6D5F-C4CC-86F2FF670C88}"/>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2D678BA2-C0BF-BE4A-EBE4-D37808024BDE}"/>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7092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E24BA08-C4CB-9A34-4372-9E89C87B9CC5}"/>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612F515D-243E-B3FC-B998-192FAF4C6F7F}"/>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91178E78-365C-EB55-D164-D432CD9A21DC}"/>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A74F7C03-DA85-4858-B515-DCC77E4DDAD1}" type="datetime1">
              <a:rPr lang="en-US"/>
              <a:pPr>
                <a:defRPr/>
              </a:pPr>
              <a:t>05-Jul-23</a:t>
            </a:fld>
            <a:endParaRPr lang="en-US" dirty="0"/>
          </a:p>
        </p:txBody>
      </p:sp>
      <p:sp>
        <p:nvSpPr>
          <p:cNvPr id="7" name="Footer Placeholder 4">
            <a:extLst>
              <a:ext uri="{FF2B5EF4-FFF2-40B4-BE49-F238E27FC236}">
                <a16:creationId xmlns:a16="http://schemas.microsoft.com/office/drawing/2014/main" id="{5A9A7573-8729-D530-4EEA-279D2DA5BC1E}"/>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85767CBA-2630-898E-B690-5269B8B78846}"/>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91B86747-C158-4EF4-AA93-1190C73E7806}" type="slidenum">
              <a:rPr lang="en-US"/>
              <a:pPr>
                <a:defRPr/>
              </a:pPr>
              <a:t>‹#›</a:t>
            </a:fld>
            <a:endParaRPr lang="en-US" dirty="0"/>
          </a:p>
        </p:txBody>
      </p:sp>
    </p:spTree>
    <p:extLst>
      <p:ext uri="{BB962C8B-B14F-4D97-AF65-F5344CB8AC3E}">
        <p14:creationId xmlns:p14="http://schemas.microsoft.com/office/powerpoint/2010/main" val="237351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392C45E2-9C8D-35A0-4301-6F1B8E528B8E}"/>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56E4B848-B500-C449-911D-C6BC1316500B}"/>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F05E0B3F-CE26-D9CF-5A36-357952B950AD}"/>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410F1A13-92AA-EB78-9806-FD948284FC6E}"/>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5034E753-CD18-B737-D5D5-3AA63D25502C}"/>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FC7A804-FB4D-B027-6297-8CB5FFB327FE}"/>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35A80F51-D292-9262-6085-B41780BCB921}"/>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EA706980-C935-4FE1-A9F2-296C65B78982}" type="datetime1">
              <a:rPr lang="en-US"/>
              <a:pPr>
                <a:defRPr/>
              </a:pPr>
              <a:t>05-Jul-23</a:t>
            </a:fld>
            <a:endParaRPr lang="en-US" dirty="0"/>
          </a:p>
        </p:txBody>
      </p:sp>
      <p:sp>
        <p:nvSpPr>
          <p:cNvPr id="11" name="Footer Placeholder 4">
            <a:extLst>
              <a:ext uri="{FF2B5EF4-FFF2-40B4-BE49-F238E27FC236}">
                <a16:creationId xmlns:a16="http://schemas.microsoft.com/office/drawing/2014/main" id="{67232904-5E5A-938A-8E2A-C29F86CCC98F}"/>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81467B1D-BB85-FD8F-4361-436CDFF7336F}"/>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A4C85148-AD4C-430F-B90D-68188DD1E5A3}" type="slidenum">
              <a:rPr lang="en-US"/>
              <a:pPr>
                <a:defRPr/>
              </a:pPr>
              <a:t>‹#›</a:t>
            </a:fld>
            <a:endParaRPr lang="en-US" dirty="0"/>
          </a:p>
        </p:txBody>
      </p:sp>
    </p:spTree>
    <p:extLst>
      <p:ext uri="{BB962C8B-B14F-4D97-AF65-F5344CB8AC3E}">
        <p14:creationId xmlns:p14="http://schemas.microsoft.com/office/powerpoint/2010/main" val="31838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1EE4C89-2BB0-FEA0-8DAA-36191E78FE01}"/>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F7ACD2DE-5B77-F0D5-E198-B97ABD35ECBE}"/>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B76E578F-EE9F-8D6A-0CA5-4D3B80D9F248}"/>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7DE79468-9CA9-EAC3-52FE-80FCDAF8FE9F}"/>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1FFB0411-1471-6E49-CCA3-22CF0ED5800D}"/>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6A6A011E-6E43-EC59-7679-16D3940347C5}"/>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4C1ABC2D-8FD8-D0CE-8CB8-58D9CC1F146E}"/>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1672B9A7-98BE-42DD-8B36-EFD6AAB50DF6}" type="datetime1">
              <a:rPr lang="en-US"/>
              <a:pPr>
                <a:defRPr/>
              </a:pPr>
              <a:t>05-Jul-23</a:t>
            </a:fld>
            <a:endParaRPr lang="en-US" dirty="0"/>
          </a:p>
        </p:txBody>
      </p:sp>
      <p:sp>
        <p:nvSpPr>
          <p:cNvPr id="11" name="Footer Placeholder 4">
            <a:extLst>
              <a:ext uri="{FF2B5EF4-FFF2-40B4-BE49-F238E27FC236}">
                <a16:creationId xmlns:a16="http://schemas.microsoft.com/office/drawing/2014/main" id="{79354E1D-9DEC-2BFF-3D82-C6BB306E3C96}"/>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3100351B-159C-1F02-33D6-10C4D354FF9C}"/>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1F18506A-2AE1-4343-8B4B-AD93880FAD91}" type="slidenum">
              <a:rPr lang="en-US"/>
              <a:pPr>
                <a:defRPr/>
              </a:pPr>
              <a:t>‹#›</a:t>
            </a:fld>
            <a:endParaRPr lang="en-US" dirty="0"/>
          </a:p>
        </p:txBody>
      </p:sp>
    </p:spTree>
    <p:extLst>
      <p:ext uri="{BB962C8B-B14F-4D97-AF65-F5344CB8AC3E}">
        <p14:creationId xmlns:p14="http://schemas.microsoft.com/office/powerpoint/2010/main" val="3212386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206FE-345A-700C-D2AF-0038A9D9F94C}"/>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11EB36E5-B467-E971-9E73-AAC211540F68}"/>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AC548F50-75AC-7799-D330-D3C9CA54FF76}"/>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7540A91F-B9AC-3CDC-CD40-FE2126EFEE2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067B0AF0-2533-0DAB-CCFF-7DCB024E1F30}"/>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E4EDEA75-BA9C-C957-27FC-55BDEF213142}"/>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7266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D8E07398-FDB1-2700-0486-4E143F8DE73B}"/>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4F61B969-7FEB-163C-4CCF-705A904FDE17}"/>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E907560B-2212-D169-1CA7-BBB750E01119}"/>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D57D9603-5953-F368-1367-56A10341EF9D}"/>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929EC39E-7F40-E14A-5102-7E73E95E91B7}"/>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C2F1AAF6-D933-E0F2-826D-A16DE2908C9E}"/>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641D6EF2-F19F-CE97-1F87-37D5D4095716}"/>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398EF22E-512C-4EA9-B3BE-AA3F7CB74811}" type="datetime1">
              <a:rPr lang="en-US"/>
              <a:pPr>
                <a:defRPr/>
              </a:pPr>
              <a:t>05-Jul-23</a:t>
            </a:fld>
            <a:endParaRPr lang="en-US" dirty="0"/>
          </a:p>
        </p:txBody>
      </p:sp>
      <p:sp>
        <p:nvSpPr>
          <p:cNvPr id="11" name="Footer Placeholder 4">
            <a:extLst>
              <a:ext uri="{FF2B5EF4-FFF2-40B4-BE49-F238E27FC236}">
                <a16:creationId xmlns:a16="http://schemas.microsoft.com/office/drawing/2014/main" id="{2B7DDC71-4FC5-39E5-59BD-61C30E5565AD}"/>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F927CB21-AA48-4865-DC3B-789D90A61281}"/>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942E1109-6C18-4339-A868-EEC1CFFC80BA}" type="slidenum">
              <a:rPr lang="en-US"/>
              <a:pPr>
                <a:defRPr/>
              </a:pPr>
              <a:t>‹#›</a:t>
            </a:fld>
            <a:endParaRPr lang="en-US" dirty="0"/>
          </a:p>
        </p:txBody>
      </p:sp>
    </p:spTree>
    <p:extLst>
      <p:ext uri="{BB962C8B-B14F-4D97-AF65-F5344CB8AC3E}">
        <p14:creationId xmlns:p14="http://schemas.microsoft.com/office/powerpoint/2010/main" val="26215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3C6D4-9B96-BDF0-37E9-6ED69D0BAFB0}"/>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32E357E0-32E1-F5FC-6EBB-E0D96A8F225F}"/>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15D6C741-6900-8E3C-675A-0E5287D2BCAB}"/>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BFCEEF3E-8FEB-A1D0-EEB3-8DC3189761BD}"/>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66C3B0E7-EB1C-19EF-5995-0F2601A66C34}"/>
              </a:ext>
            </a:extLst>
          </p:cNvPr>
          <p:cNvSpPr>
            <a:spLocks noGrp="1"/>
          </p:cNvSpPr>
          <p:nvPr>
            <p:ph type="dt" sz="half" idx="10"/>
          </p:nvPr>
        </p:nvSpPr>
        <p:spPr/>
        <p:txBody>
          <a:bodyPr/>
          <a:lstStyle>
            <a:lvl1pPr>
              <a:defRPr smtClean="0">
                <a:solidFill>
                  <a:schemeClr val="accent2"/>
                </a:solidFill>
                <a:latin typeface="+mn-lt"/>
              </a:defRPr>
            </a:lvl1pPr>
          </a:lstStyle>
          <a:p>
            <a:pPr>
              <a:defRPr/>
            </a:pPr>
            <a:fld id="{0B5B5119-1538-4560-99A2-D29A19C4E00B}" type="datetime1">
              <a:rPr lang="en-US"/>
              <a:pPr>
                <a:defRPr/>
              </a:pPr>
              <a:t>05-Jul-23</a:t>
            </a:fld>
            <a:endParaRPr lang="en-US" dirty="0"/>
          </a:p>
        </p:txBody>
      </p:sp>
      <p:sp>
        <p:nvSpPr>
          <p:cNvPr id="8" name="Footer Placeholder 4">
            <a:extLst>
              <a:ext uri="{FF2B5EF4-FFF2-40B4-BE49-F238E27FC236}">
                <a16:creationId xmlns:a16="http://schemas.microsoft.com/office/drawing/2014/main" id="{6E8BB0B0-F57F-E055-085C-96660F4C42D2}"/>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34FDFC94-DACB-E474-E6EB-0F1E3BC49089}"/>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A0710B81-7AD4-406F-B0A2-68297399BDB6}" type="slidenum">
              <a:rPr lang="en-US"/>
              <a:pPr>
                <a:defRPr/>
              </a:pPr>
              <a:t>‹#›</a:t>
            </a:fld>
            <a:endParaRPr lang="en-US" dirty="0"/>
          </a:p>
        </p:txBody>
      </p:sp>
    </p:spTree>
    <p:extLst>
      <p:ext uri="{BB962C8B-B14F-4D97-AF65-F5344CB8AC3E}">
        <p14:creationId xmlns:p14="http://schemas.microsoft.com/office/powerpoint/2010/main" val="305157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D5CF32A6-F3E3-62F4-B7C7-D4F92169409B}"/>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EC34BDBC-0D23-38D4-643A-EADC03A50DF3}"/>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2262A5F4-0216-9709-BD72-2383196529E4}"/>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3269336C-99E3-0DBB-ADE7-EB1A2571462F}"/>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5B3FE1EE-6A66-A3AE-97A7-2B26A2676522}"/>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C855C29E-929A-04AA-54F7-DACD7D9010FC}"/>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3233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C4254AB-5504-0F00-FDFD-CC7AECB5771C}"/>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DCD0715B-959A-6FFB-86DB-A6897C5E9A90}"/>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03D4AC60-FF4E-7E89-B86C-9FD78AE4D78E}"/>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E25879D0-656F-46F3-AE80-AB546123A460}" type="datetime1">
              <a:rPr lang="en-US"/>
              <a:pPr>
                <a:defRPr/>
              </a:pPr>
              <a:t>05-Jul-23</a:t>
            </a:fld>
            <a:endParaRPr lang="en-US" dirty="0"/>
          </a:p>
        </p:txBody>
      </p:sp>
      <p:sp>
        <p:nvSpPr>
          <p:cNvPr id="7" name="Footer Placeholder 4">
            <a:extLst>
              <a:ext uri="{FF2B5EF4-FFF2-40B4-BE49-F238E27FC236}">
                <a16:creationId xmlns:a16="http://schemas.microsoft.com/office/drawing/2014/main" id="{E1FF2F8E-51A1-75D0-02B5-B286E744D605}"/>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DFAC0FB2-0D05-44AF-9F6A-6630558541BA}"/>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98B4EE7F-2B1F-4942-9356-2BB8D2E3B46D}" type="slidenum">
              <a:rPr lang="en-US"/>
              <a:pPr>
                <a:defRPr/>
              </a:pPr>
              <a:t>‹#›</a:t>
            </a:fld>
            <a:endParaRPr lang="en-US" dirty="0"/>
          </a:p>
        </p:txBody>
      </p:sp>
    </p:spTree>
    <p:extLst>
      <p:ext uri="{BB962C8B-B14F-4D97-AF65-F5344CB8AC3E}">
        <p14:creationId xmlns:p14="http://schemas.microsoft.com/office/powerpoint/2010/main" val="144984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2157406A-44A1-0EB0-FECE-E44AE1033B18}"/>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214C01AF-F994-E292-EEF0-5CB0E368AFD1}"/>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859B4BB7-D564-D7DD-88EF-C1725D59CCDA}"/>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CF3963E-ACBE-7927-08A0-4C8E3830D5E6}"/>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D201C450-9EF6-4B4E-A537-EA0B4D1627B0}" type="datetime1">
              <a:rPr lang="en-US"/>
              <a:pPr>
                <a:defRPr/>
              </a:pPr>
              <a:t>05-Jul-23</a:t>
            </a:fld>
            <a:endParaRPr lang="en-US" dirty="0"/>
          </a:p>
        </p:txBody>
      </p:sp>
      <p:sp>
        <p:nvSpPr>
          <p:cNvPr id="8" name="Footer Placeholder 4">
            <a:extLst>
              <a:ext uri="{FF2B5EF4-FFF2-40B4-BE49-F238E27FC236}">
                <a16:creationId xmlns:a16="http://schemas.microsoft.com/office/drawing/2014/main" id="{94CD63C2-1CE1-91A3-4E29-88D75552A82C}"/>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93F4E089-D4BF-CC52-0E81-2F7AD6D3C343}"/>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0F17C519-5C03-4893-9A8E-985D812F5F84}" type="slidenum">
              <a:rPr lang="en-US"/>
              <a:pPr>
                <a:defRPr/>
              </a:pPr>
              <a:t>‹#›</a:t>
            </a:fld>
            <a:endParaRPr lang="en-US" dirty="0"/>
          </a:p>
        </p:txBody>
      </p:sp>
    </p:spTree>
    <p:extLst>
      <p:ext uri="{BB962C8B-B14F-4D97-AF65-F5344CB8AC3E}">
        <p14:creationId xmlns:p14="http://schemas.microsoft.com/office/powerpoint/2010/main" val="228216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8D89886A-B2B1-3F95-3314-676B35A574F6}"/>
              </a:ext>
            </a:extLst>
          </p:cNvPr>
          <p:cNvSpPr>
            <a:spLocks noGrp="1"/>
          </p:cNvSpPr>
          <p:nvPr>
            <p:ph type="dt" sz="half" idx="16"/>
          </p:nvPr>
        </p:nvSpPr>
        <p:spPr/>
        <p:txBody>
          <a:bodyPr/>
          <a:lstStyle>
            <a:lvl1pPr>
              <a:defRPr smtClean="0">
                <a:solidFill>
                  <a:schemeClr val="accent2"/>
                </a:solidFill>
                <a:latin typeface="+mn-lt"/>
              </a:defRPr>
            </a:lvl1pPr>
          </a:lstStyle>
          <a:p>
            <a:pPr>
              <a:defRPr/>
            </a:pPr>
            <a:fld id="{1C772E22-2188-46A7-855A-927F20D8F1F7}" type="datetime1">
              <a:rPr lang="en-US"/>
              <a:pPr>
                <a:defRPr/>
              </a:pPr>
              <a:t>05-Jul-23</a:t>
            </a:fld>
            <a:endParaRPr lang="en-US" dirty="0"/>
          </a:p>
        </p:txBody>
      </p:sp>
      <p:sp>
        <p:nvSpPr>
          <p:cNvPr id="4" name="Footer Placeholder 3">
            <a:extLst>
              <a:ext uri="{FF2B5EF4-FFF2-40B4-BE49-F238E27FC236}">
                <a16:creationId xmlns:a16="http://schemas.microsoft.com/office/drawing/2014/main" id="{491A267B-433E-52D4-DF14-3C09B2AE4D99}"/>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71D09EE2-3EAB-EF32-F3A3-1A8896358400}"/>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ED09D5B0-46A3-4E00-B875-8886A9BABC18}" type="slidenum">
              <a:rPr lang="en-US"/>
              <a:pPr>
                <a:defRPr/>
              </a:pPr>
              <a:t>‹#›</a:t>
            </a:fld>
            <a:endParaRPr lang="en-US" dirty="0"/>
          </a:p>
        </p:txBody>
      </p:sp>
    </p:spTree>
    <p:extLst>
      <p:ext uri="{BB962C8B-B14F-4D97-AF65-F5344CB8AC3E}">
        <p14:creationId xmlns:p14="http://schemas.microsoft.com/office/powerpoint/2010/main" val="291124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9F84C3-EC02-42E2-0B14-EE5DB1C3FB30}"/>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52D6F256-97BE-D8C5-DAA1-80E8808B0D9E}"/>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23BD3C08-67B2-83E6-B283-02E2F51D1859}"/>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1BCE35B0-C885-4BED-CE70-35E86C5FD71F}"/>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F423FDA3-B59B-86ED-135D-BC2DD9FD745C}"/>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CF8D9C22-539D-F495-C176-A987FE0CB5BD}"/>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6358D4F2-DC2C-0494-95A5-04F402D8C97D}"/>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E7F26057-43C6-CD09-19B5-690BC50BFE9E}"/>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FC98B407-6042-3981-5BDE-CCA62BA284B0}"/>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A730107E-F78D-4B24-A82C-7F0126FD5615}" type="datetime1">
              <a:rPr lang="en-US"/>
              <a:pPr>
                <a:defRPr/>
              </a:pPr>
              <a:t>05-Jul-23</a:t>
            </a:fld>
            <a:endParaRPr lang="en-US" dirty="0"/>
          </a:p>
        </p:txBody>
      </p:sp>
      <p:sp>
        <p:nvSpPr>
          <p:cNvPr id="23" name="Footer Placeholder 3">
            <a:extLst>
              <a:ext uri="{FF2B5EF4-FFF2-40B4-BE49-F238E27FC236}">
                <a16:creationId xmlns:a16="http://schemas.microsoft.com/office/drawing/2014/main" id="{7EB32676-E194-D231-A721-83FBAC27B278}"/>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8F011526-920E-946A-FEBF-3BB2F0BBD113}"/>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344D3435-67B2-4F5E-B447-E8A58D70BB66}" type="slidenum">
              <a:rPr lang="en-US"/>
              <a:pPr>
                <a:defRPr/>
              </a:pPr>
              <a:t>‹#›</a:t>
            </a:fld>
            <a:endParaRPr lang="en-US" dirty="0"/>
          </a:p>
        </p:txBody>
      </p:sp>
    </p:spTree>
    <p:extLst>
      <p:ext uri="{BB962C8B-B14F-4D97-AF65-F5344CB8AC3E}">
        <p14:creationId xmlns:p14="http://schemas.microsoft.com/office/powerpoint/2010/main" val="319952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C4689299-130E-A041-0203-4CF914BECD2D}"/>
              </a:ext>
            </a:extLst>
          </p:cNvPr>
          <p:cNvSpPr>
            <a:spLocks noGrp="1"/>
          </p:cNvSpPr>
          <p:nvPr>
            <p:ph type="dt" sz="half" idx="49"/>
          </p:nvPr>
        </p:nvSpPr>
        <p:spPr/>
        <p:txBody>
          <a:bodyPr/>
          <a:lstStyle>
            <a:lvl1pPr>
              <a:defRPr smtClean="0">
                <a:solidFill>
                  <a:schemeClr val="accent3"/>
                </a:solidFill>
                <a:latin typeface="+mn-lt"/>
              </a:defRPr>
            </a:lvl1pPr>
          </a:lstStyle>
          <a:p>
            <a:pPr>
              <a:defRPr/>
            </a:pPr>
            <a:fld id="{9A98C4E6-ABF1-4260-BCA3-58B1302D0C59}" type="datetime1">
              <a:rPr lang="en-US"/>
              <a:pPr>
                <a:defRPr/>
              </a:pPr>
              <a:t>05-Jul-23</a:t>
            </a:fld>
            <a:endParaRPr lang="en-US" dirty="0"/>
          </a:p>
        </p:txBody>
      </p:sp>
      <p:sp>
        <p:nvSpPr>
          <p:cNvPr id="3" name="Footer Placeholder 21">
            <a:extLst>
              <a:ext uri="{FF2B5EF4-FFF2-40B4-BE49-F238E27FC236}">
                <a16:creationId xmlns:a16="http://schemas.microsoft.com/office/drawing/2014/main" id="{9273540A-A912-E5C3-9C07-AED0E52F47E0}"/>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2767AB8C-E144-F617-568B-881E8E2A8C34}"/>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CD45CEF6-5709-4004-ACF2-8B17DF387E5F}" type="slidenum">
              <a:rPr lang="en-US"/>
              <a:pPr>
                <a:defRPr/>
              </a:pPr>
              <a:t>‹#›</a:t>
            </a:fld>
            <a:endParaRPr lang="en-US" dirty="0"/>
          </a:p>
        </p:txBody>
      </p:sp>
    </p:spTree>
    <p:extLst>
      <p:ext uri="{BB962C8B-B14F-4D97-AF65-F5344CB8AC3E}">
        <p14:creationId xmlns:p14="http://schemas.microsoft.com/office/powerpoint/2010/main" val="174533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7DC9C4A-48D5-1416-8F19-8CE9B4EEF67E}"/>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1954A7F-6678-466F-16F6-1571D2F9069E}"/>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2BD04B7-11A5-2E6C-B533-7B2711FD6ADA}"/>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4AFC0EEF-FCDB-4499-B0E5-1569550AEBBC}" type="datetime1">
              <a:rPr lang="en-US"/>
              <a:pPr>
                <a:defRPr/>
              </a:pPr>
              <a:t>05-Jul-23</a:t>
            </a:fld>
            <a:endParaRPr lang="en-US" dirty="0"/>
          </a:p>
        </p:txBody>
      </p:sp>
      <p:sp>
        <p:nvSpPr>
          <p:cNvPr id="5" name="Footer Placeholder 4">
            <a:extLst>
              <a:ext uri="{FF2B5EF4-FFF2-40B4-BE49-F238E27FC236}">
                <a16:creationId xmlns:a16="http://schemas.microsoft.com/office/drawing/2014/main" id="{6830607C-5573-5384-2FB9-D182C90FB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45BAB69F-6432-C7AE-C25B-91D06115E5CC}"/>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EDB6440D-74C9-433F-AFE7-A74E3EE0A46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Formule</a:t>
            </a:r>
            <a:r>
              <a:rPr lang="en-US" sz="6600" b="1" dirty="0"/>
              <a:t> e </a:t>
            </a:r>
            <a:r>
              <a:rPr lang="en-US" sz="6600" b="1" dirty="0" err="1"/>
              <a:t>Funzioni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2743200"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CF75428-5BE0-934D-BB71-675F8E23A386}" type="datetime1">
              <a:rPr lang="en-US" smtClean="0"/>
              <a:pPr/>
              <a:t>05-Jul-23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11</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12</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22</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25</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26</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4212693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28</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29</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84050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=SOMMA(Num1;Num2.....)/=SUM(Num1;Num2.....)</a:t>
            </a:r>
          </a:p>
        </p:txBody>
      </p:sp>
    </p:spTree>
    <p:extLst>
      <p:ext uri="{BB962C8B-B14F-4D97-AF65-F5344CB8AC3E}">
        <p14:creationId xmlns:p14="http://schemas.microsoft.com/office/powerpoint/2010/main" val="1499943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2" y="1068682"/>
            <a:ext cx="10327569"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Tipi di funzioni CONTA:</a:t>
            </a:r>
          </a:p>
          <a:p>
            <a:r>
              <a:rPr lang="it-IT" sz="2200" b="1" dirty="0">
                <a:solidFill>
                  <a:srgbClr val="141414"/>
                </a:solidFill>
                <a:latin typeface="Tenorite (Body)"/>
                <a:cs typeface="Arial" panose="020B0604020202020204" pitchFamily="34" charset="0"/>
              </a:rPr>
              <a:t>CONTA per contare numeri (COUNT)</a:t>
            </a:r>
          </a:p>
          <a:p>
            <a:r>
              <a:rPr lang="it-IT" sz="2200" b="1" dirty="0">
                <a:solidFill>
                  <a:srgbClr val="141414"/>
                </a:solidFill>
                <a:latin typeface="Tenorite (Body)"/>
                <a:cs typeface="Arial" panose="020B0604020202020204" pitchFamily="34" charset="0"/>
              </a:rPr>
              <a:t>CONTA.SE per contare numeri compresi tra X e Y (COUNTIF)</a:t>
            </a:r>
          </a:p>
          <a:p>
            <a:r>
              <a:rPr lang="it-IT" sz="2200" b="1" dirty="0">
                <a:solidFill>
                  <a:srgbClr val="141414"/>
                </a:solidFill>
                <a:latin typeface="Tenorite (Body)"/>
                <a:cs typeface="Arial" panose="020B0604020202020204" pitchFamily="34" charset="0"/>
              </a:rPr>
              <a:t>CONTA.PIU.SE per contare un numero N di criteri del tipo CONTA.SE (COUNTIFS)</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COUNT(value1;value2;...)</a:t>
            </a:r>
          </a:p>
          <a:p>
            <a:r>
              <a:rPr lang="it-IT" sz="2200" b="1" dirty="0">
                <a:solidFill>
                  <a:srgbClr val="141414"/>
                </a:solidFill>
                <a:latin typeface="Tenorite (Body)"/>
                <a:cs typeface="Arial" panose="020B0604020202020204" pitchFamily="34" charset="0"/>
              </a:rPr>
              <a:t>COUNTIF(range;criteria)</a:t>
            </a:r>
          </a:p>
          <a:p>
            <a:r>
              <a:rPr lang="it-IT" sz="2200" b="1" dirty="0">
                <a:solidFill>
                  <a:srgbClr val="141414"/>
                </a:solidFill>
                <a:latin typeface="Tenorite (Body)"/>
                <a:cs typeface="Arial" panose="020B0604020202020204" pitchFamily="34" charset="0"/>
              </a:rPr>
              <a:t>COUNTIFS(criteria_range1;criteria1;criteria_range2;criteria2;...)</a:t>
            </a:r>
          </a:p>
        </p:txBody>
      </p:sp>
    </p:spTree>
    <p:extLst>
      <p:ext uri="{BB962C8B-B14F-4D97-AF65-F5344CB8AC3E}">
        <p14:creationId xmlns:p14="http://schemas.microsoft.com/office/powerpoint/2010/main" val="4039387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r:embed="rId2"/>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r:embed="rId3"/>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r:embed="rId4"/>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r:embed="rId5"/>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39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Esercizio</a:t>
            </a:r>
            <a:r>
              <a:rPr lang="en-US" dirty="0"/>
              <a:t> VLOOKUP con </a:t>
            </a:r>
            <a:r>
              <a:rPr lang="en-US" dirty="0" err="1"/>
              <a:t>range_lookup</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40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93049" y="892417"/>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Per eseguire un test della funzione VLOOKUP con TRUE/FALSE nel parametro «range_lookup» che abbiano un effetto sull’esito della ricerca, </a:t>
            </a:r>
            <a:r>
              <a:rPr lang="it-IT" sz="2200" b="1" u="sng" dirty="0">
                <a:solidFill>
                  <a:srgbClr val="141414"/>
                </a:solidFill>
                <a:latin typeface="Tenorite (Body)"/>
                <a:cs typeface="Arial" panose="020B0604020202020204" pitchFamily="34" charset="0"/>
              </a:rPr>
              <a:t>c’è bisogno di un range di dati ordinato</a:t>
            </a:r>
            <a:r>
              <a:rPr lang="it-IT" sz="2200" b="1" dirty="0">
                <a:solidFill>
                  <a:srgbClr val="141414"/>
                </a:solidFill>
                <a:latin typeface="Tenorite (Body)"/>
                <a:cs typeface="Arial" panose="020B0604020202020204" pitchFamily="34" charset="0"/>
              </a:rPr>
              <a:t>. Infatti, come vedremo, il valore FALSE (quindi match esatto) ci restituisce il valore corrispondente al match prima della soglia successiva.</a:t>
            </a:r>
          </a:p>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647784AC-FBD6-007F-75AE-3587155C33AF}"/>
              </a:ext>
            </a:extLst>
          </p:cNvPr>
          <p:cNvPicPr>
            <a:picLocks noChangeAspect="1"/>
          </p:cNvPicPr>
          <p:nvPr/>
        </p:nvPicPr>
        <p:blipFill>
          <a:blip r:embed="rId2"/>
          <a:stretch>
            <a:fillRect/>
          </a:stretch>
        </p:blipFill>
        <p:spPr>
          <a:xfrm>
            <a:off x="811935" y="2479401"/>
            <a:ext cx="2133898" cy="2772162"/>
          </a:xfrm>
          <a:prstGeom prst="rect">
            <a:avLst/>
          </a:prstGeom>
        </p:spPr>
      </p:pic>
      <p:sp>
        <p:nvSpPr>
          <p:cNvPr id="10" name="TextBox 9">
            <a:extLst>
              <a:ext uri="{FF2B5EF4-FFF2-40B4-BE49-F238E27FC236}">
                <a16:creationId xmlns:a16="http://schemas.microsoft.com/office/drawing/2014/main" id="{61DC15CD-BFF8-E8CB-440B-1CD5EEAD23EF}"/>
              </a:ext>
            </a:extLst>
          </p:cNvPr>
          <p:cNvSpPr txBox="1"/>
          <p:nvPr/>
        </p:nvSpPr>
        <p:spPr>
          <a:xfrm>
            <a:off x="811935" y="5277233"/>
            <a:ext cx="609750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TRUE</a:t>
            </a:r>
            <a:r>
              <a:rPr lang="en-US" sz="2200" b="1" dirty="0">
                <a:solidFill>
                  <a:srgbClr val="141414"/>
                </a:solidFill>
                <a:latin typeface="Tenorite (Body)"/>
                <a:cs typeface="Arial" panose="020B0604020202020204" pitchFamily="34" charset="0"/>
              </a:rPr>
              <a:t>)</a:t>
            </a:r>
          </a:p>
        </p:txBody>
      </p:sp>
      <p:sp>
        <p:nvSpPr>
          <p:cNvPr id="12" name="Rectangle: Rounded Corners 11">
            <a:extLst>
              <a:ext uri="{FF2B5EF4-FFF2-40B4-BE49-F238E27FC236}">
                <a16:creationId xmlns:a16="http://schemas.microsoft.com/office/drawing/2014/main" id="{6CECFA10-4384-7C2D-2D57-DD9F00AC6CE5}"/>
              </a:ext>
            </a:extLst>
          </p:cNvPr>
          <p:cNvSpPr/>
          <p:nvPr/>
        </p:nvSpPr>
        <p:spPr>
          <a:xfrm>
            <a:off x="2166151" y="2842786"/>
            <a:ext cx="701336" cy="41645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6" name="Picture 15">
            <a:extLst>
              <a:ext uri="{FF2B5EF4-FFF2-40B4-BE49-F238E27FC236}">
                <a16:creationId xmlns:a16="http://schemas.microsoft.com/office/drawing/2014/main" id="{CBBE37DE-A1E8-2E0C-DB02-5156C7778870}"/>
              </a:ext>
            </a:extLst>
          </p:cNvPr>
          <p:cNvPicPr>
            <a:picLocks noChangeAspect="1"/>
          </p:cNvPicPr>
          <p:nvPr/>
        </p:nvPicPr>
        <p:blipFill>
          <a:blip r:embed="rId3"/>
          <a:stretch>
            <a:fillRect/>
          </a:stretch>
        </p:blipFill>
        <p:spPr>
          <a:xfrm>
            <a:off x="9009477" y="2530933"/>
            <a:ext cx="2133897" cy="2815559"/>
          </a:xfrm>
          <a:prstGeom prst="rect">
            <a:avLst/>
          </a:prstGeom>
        </p:spPr>
      </p:pic>
      <p:sp>
        <p:nvSpPr>
          <p:cNvPr id="17" name="TextBox 16">
            <a:extLst>
              <a:ext uri="{FF2B5EF4-FFF2-40B4-BE49-F238E27FC236}">
                <a16:creationId xmlns:a16="http://schemas.microsoft.com/office/drawing/2014/main" id="{D60C0C32-9ED4-A22D-38EC-7122AD8DE732}"/>
              </a:ext>
            </a:extLst>
          </p:cNvPr>
          <p:cNvSpPr txBox="1"/>
          <p:nvPr/>
        </p:nvSpPr>
        <p:spPr>
          <a:xfrm>
            <a:off x="7960852" y="5354044"/>
            <a:ext cx="423114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FALSE</a:t>
            </a:r>
            <a:r>
              <a:rPr lang="en-US" sz="2200" b="1"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3651141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401661"/>
            <a:ext cx="10182813" cy="1325563"/>
          </a:xfrm>
        </p:spPr>
        <p:txBody>
          <a:bodyPr/>
          <a:lstStyle/>
          <a:p>
            <a:r>
              <a:rPr lang="en-US" sz="4400" dirty="0" err="1"/>
              <a:t>Esercizio</a:t>
            </a:r>
            <a:r>
              <a:rPr lang="en-US" sz="4400" dirty="0"/>
              <a:t> VLOOKUP con </a:t>
            </a:r>
            <a:r>
              <a:rPr lang="en-US" sz="4400" dirty="0" err="1"/>
              <a:t>range_lookup</a:t>
            </a:r>
            <a:r>
              <a:rPr lang="en-US" sz="4400" dirty="0"/>
              <a:t> (2)</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41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10" name="TextBox 9">
            <a:extLst>
              <a:ext uri="{FF2B5EF4-FFF2-40B4-BE49-F238E27FC236}">
                <a16:creationId xmlns:a16="http://schemas.microsoft.com/office/drawing/2014/main" id="{61DC15CD-BFF8-E8CB-440B-1CD5EEAD23EF}"/>
              </a:ext>
            </a:extLst>
          </p:cNvPr>
          <p:cNvSpPr txBox="1"/>
          <p:nvPr/>
        </p:nvSpPr>
        <p:spPr>
          <a:xfrm>
            <a:off x="2581991" y="4567181"/>
            <a:ext cx="4402861"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=VLOOKUP(E3;$B$3:$C$7;2;TRUE)</a:t>
            </a:r>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5" name="Picture 14">
            <a:extLst>
              <a:ext uri="{FF2B5EF4-FFF2-40B4-BE49-F238E27FC236}">
                <a16:creationId xmlns:a16="http://schemas.microsoft.com/office/drawing/2014/main" id="{AC69D437-F72D-50E7-4566-B89F2449606F}"/>
              </a:ext>
            </a:extLst>
          </p:cNvPr>
          <p:cNvPicPr>
            <a:picLocks noChangeAspect="1"/>
          </p:cNvPicPr>
          <p:nvPr/>
        </p:nvPicPr>
        <p:blipFill>
          <a:blip r:embed="rId2"/>
          <a:stretch>
            <a:fillRect/>
          </a:stretch>
        </p:blipFill>
        <p:spPr>
          <a:xfrm>
            <a:off x="3182999" y="2448423"/>
            <a:ext cx="3200847" cy="2048161"/>
          </a:xfrm>
          <a:prstGeom prst="rect">
            <a:avLst/>
          </a:prstGeom>
        </p:spPr>
      </p:pic>
      <p:sp>
        <p:nvSpPr>
          <p:cNvPr id="12" name="Rectangle: Rounded Corners 11">
            <a:extLst>
              <a:ext uri="{FF2B5EF4-FFF2-40B4-BE49-F238E27FC236}">
                <a16:creationId xmlns:a16="http://schemas.microsoft.com/office/drawing/2014/main" id="{6CECFA10-4384-7C2D-2D57-DD9F00AC6CE5}"/>
              </a:ext>
            </a:extLst>
          </p:cNvPr>
          <p:cNvSpPr/>
          <p:nvPr/>
        </p:nvSpPr>
        <p:spPr>
          <a:xfrm>
            <a:off x="3820965" y="2688879"/>
            <a:ext cx="701336" cy="24444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4BCB8D-58AA-87DF-2039-E8504E553410}"/>
              </a:ext>
            </a:extLst>
          </p:cNvPr>
          <p:cNvPicPr>
            <a:picLocks noChangeAspect="1"/>
          </p:cNvPicPr>
          <p:nvPr/>
        </p:nvPicPr>
        <p:blipFill>
          <a:blip r:embed="rId3"/>
          <a:stretch>
            <a:fillRect/>
          </a:stretch>
        </p:blipFill>
        <p:spPr>
          <a:xfrm>
            <a:off x="1028375" y="2790736"/>
            <a:ext cx="1343212" cy="1276528"/>
          </a:xfrm>
          <a:prstGeom prst="rect">
            <a:avLst/>
          </a:prstGeom>
        </p:spPr>
      </p:pic>
      <p:sp>
        <p:nvSpPr>
          <p:cNvPr id="18" name="TextBox 17">
            <a:extLst>
              <a:ext uri="{FF2B5EF4-FFF2-40B4-BE49-F238E27FC236}">
                <a16:creationId xmlns:a16="http://schemas.microsoft.com/office/drawing/2014/main" id="{3E0DD8F2-C800-C7EE-6718-E2B2F2166C10}"/>
              </a:ext>
            </a:extLst>
          </p:cNvPr>
          <p:cNvSpPr txBox="1"/>
          <p:nvPr/>
        </p:nvSpPr>
        <p:spPr>
          <a:xfrm>
            <a:off x="7271726" y="4583216"/>
            <a:ext cx="459540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=VLOOKUP(E3;$B$3:$C$7;2;FALSE)</a:t>
            </a:r>
          </a:p>
        </p:txBody>
      </p:sp>
      <p:pic>
        <p:nvPicPr>
          <p:cNvPr id="20" name="Picture 19">
            <a:extLst>
              <a:ext uri="{FF2B5EF4-FFF2-40B4-BE49-F238E27FC236}">
                <a16:creationId xmlns:a16="http://schemas.microsoft.com/office/drawing/2014/main" id="{A7EBA881-5CCF-6C90-F5D1-433781720A5A}"/>
              </a:ext>
            </a:extLst>
          </p:cNvPr>
          <p:cNvPicPr>
            <a:picLocks noChangeAspect="1"/>
          </p:cNvPicPr>
          <p:nvPr/>
        </p:nvPicPr>
        <p:blipFill>
          <a:blip r:embed="rId4"/>
          <a:stretch>
            <a:fillRect/>
          </a:stretch>
        </p:blipFill>
        <p:spPr>
          <a:xfrm>
            <a:off x="7857501" y="2462712"/>
            <a:ext cx="3124636" cy="2019582"/>
          </a:xfrm>
          <a:prstGeom prst="rect">
            <a:avLst/>
          </a:prstGeom>
        </p:spPr>
      </p:pic>
    </p:spTree>
    <p:extLst>
      <p:ext uri="{BB962C8B-B14F-4D97-AF65-F5344CB8AC3E}">
        <p14:creationId xmlns:p14="http://schemas.microsoft.com/office/powerpoint/2010/main" val="2480397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VLOOKUP per merge di </a:t>
            </a:r>
            <a:r>
              <a:rPr lang="en-US" dirty="0" err="1"/>
              <a:t>tabelle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42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177318"/>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169766"/>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2B654B19-0FC6-43BC-80F7-6B54B66D3EEA}"/>
              </a:ext>
            </a:extLst>
          </p:cNvPr>
          <p:cNvPicPr>
            <a:picLocks noChangeAspect="1"/>
          </p:cNvPicPr>
          <p:nvPr/>
        </p:nvPicPr>
        <p:blipFill>
          <a:blip r:embed="rId2"/>
          <a:stretch>
            <a:fillRect/>
          </a:stretch>
        </p:blipFill>
        <p:spPr>
          <a:xfrm>
            <a:off x="417113" y="1177318"/>
            <a:ext cx="3576731" cy="3059435"/>
          </a:xfrm>
          <a:prstGeom prst="rect">
            <a:avLst/>
          </a:prstGeom>
        </p:spPr>
      </p:pic>
      <p:pic>
        <p:nvPicPr>
          <p:cNvPr id="10" name="Picture 9">
            <a:extLst>
              <a:ext uri="{FF2B5EF4-FFF2-40B4-BE49-F238E27FC236}">
                <a16:creationId xmlns:a16="http://schemas.microsoft.com/office/drawing/2014/main" id="{8DEE736B-2791-315A-40A6-D99D03C0291B}"/>
              </a:ext>
            </a:extLst>
          </p:cNvPr>
          <p:cNvPicPr>
            <a:picLocks noChangeAspect="1"/>
          </p:cNvPicPr>
          <p:nvPr/>
        </p:nvPicPr>
        <p:blipFill>
          <a:blip r:embed="rId3"/>
          <a:stretch>
            <a:fillRect/>
          </a:stretch>
        </p:blipFill>
        <p:spPr>
          <a:xfrm>
            <a:off x="7172980" y="1162214"/>
            <a:ext cx="3733115" cy="3019559"/>
          </a:xfrm>
          <a:prstGeom prst="rect">
            <a:avLst/>
          </a:prstGeom>
        </p:spPr>
      </p:pic>
      <p:pic>
        <p:nvPicPr>
          <p:cNvPr id="13" name="Picture 12">
            <a:extLst>
              <a:ext uri="{FF2B5EF4-FFF2-40B4-BE49-F238E27FC236}">
                <a16:creationId xmlns:a16="http://schemas.microsoft.com/office/drawing/2014/main" id="{FCF10F94-1B76-8A7E-F832-7D1AF9301C28}"/>
              </a:ext>
            </a:extLst>
          </p:cNvPr>
          <p:cNvPicPr>
            <a:picLocks noChangeAspect="1"/>
          </p:cNvPicPr>
          <p:nvPr/>
        </p:nvPicPr>
        <p:blipFill>
          <a:blip r:embed="rId4"/>
          <a:stretch>
            <a:fillRect/>
          </a:stretch>
        </p:blipFill>
        <p:spPr>
          <a:xfrm>
            <a:off x="3976088" y="1140231"/>
            <a:ext cx="2327057" cy="374282"/>
          </a:xfrm>
          <a:prstGeom prst="rect">
            <a:avLst/>
          </a:prstGeom>
        </p:spPr>
      </p:pic>
      <p:sp>
        <p:nvSpPr>
          <p:cNvPr id="14" name="Rectangle: Rounded Corners 13">
            <a:extLst>
              <a:ext uri="{FF2B5EF4-FFF2-40B4-BE49-F238E27FC236}">
                <a16:creationId xmlns:a16="http://schemas.microsoft.com/office/drawing/2014/main" id="{038BD3E6-2329-F1D9-4A21-4DB64BD88022}"/>
              </a:ext>
            </a:extLst>
          </p:cNvPr>
          <p:cNvSpPr/>
          <p:nvPr/>
        </p:nvSpPr>
        <p:spPr>
          <a:xfrm>
            <a:off x="8336132" y="1131003"/>
            <a:ext cx="2569963" cy="36540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350567AF-DA34-50C8-B100-0E2E33B019B9}"/>
              </a:ext>
            </a:extLst>
          </p:cNvPr>
          <p:cNvCxnSpPr>
            <a:cxnSpLocks/>
            <a:stCxn id="14" idx="0"/>
            <a:endCxn id="13" idx="0"/>
          </p:cNvCxnSpPr>
          <p:nvPr/>
        </p:nvCxnSpPr>
        <p:spPr>
          <a:xfrm rot="16200000" flipH="1" flipV="1">
            <a:off x="7375752" y="-1105132"/>
            <a:ext cx="9228" cy="4481497"/>
          </a:xfrm>
          <a:prstGeom prst="bentConnector3">
            <a:avLst>
              <a:gd name="adj1" fmla="val -2477243"/>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87AA82A-5A93-66A6-F6B9-DA69ECDDF3FD}"/>
              </a:ext>
            </a:extLst>
          </p:cNvPr>
          <p:cNvSpPr txBox="1"/>
          <p:nvPr/>
        </p:nvSpPr>
        <p:spPr>
          <a:xfrm>
            <a:off x="9574583" y="774205"/>
            <a:ext cx="1808940"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manual copy</a:t>
            </a:r>
          </a:p>
        </p:txBody>
      </p:sp>
      <p:sp>
        <p:nvSpPr>
          <p:cNvPr id="22" name="Rectangle: Rounded Corners 21">
            <a:extLst>
              <a:ext uri="{FF2B5EF4-FFF2-40B4-BE49-F238E27FC236}">
                <a16:creationId xmlns:a16="http://schemas.microsoft.com/office/drawing/2014/main" id="{67DF965E-543E-EE66-1A5D-FF9E70E9C556}"/>
              </a:ext>
            </a:extLst>
          </p:cNvPr>
          <p:cNvSpPr/>
          <p:nvPr/>
        </p:nvSpPr>
        <p:spPr>
          <a:xfrm>
            <a:off x="8220548" y="1496406"/>
            <a:ext cx="2867662" cy="26700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AE0EF9EF-924E-58A9-90BA-228094DFE9B0}"/>
              </a:ext>
            </a:extLst>
          </p:cNvPr>
          <p:cNvCxnSpPr>
            <a:cxnSpLocks/>
            <a:stCxn id="22" idx="2"/>
          </p:cNvCxnSpPr>
          <p:nvPr/>
        </p:nvCxnSpPr>
        <p:spPr>
          <a:xfrm rot="5400000" flipH="1">
            <a:off x="6851178" y="1363218"/>
            <a:ext cx="840976" cy="4765426"/>
          </a:xfrm>
          <a:prstGeom prst="bentConnector4">
            <a:avLst>
              <a:gd name="adj1" fmla="val -61632"/>
              <a:gd name="adj2" fmla="val 10000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29D52E0-46B7-8FA0-6297-AE20BEDDAAFB}"/>
              </a:ext>
            </a:extLst>
          </p:cNvPr>
          <p:cNvSpPr txBox="1"/>
          <p:nvPr/>
        </p:nvSpPr>
        <p:spPr>
          <a:xfrm>
            <a:off x="7195772" y="4216578"/>
            <a:ext cx="273112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 Function</a:t>
            </a:r>
          </a:p>
        </p:txBody>
      </p:sp>
      <p:sp>
        <p:nvSpPr>
          <p:cNvPr id="33" name="TextBox 32">
            <a:extLst>
              <a:ext uri="{FF2B5EF4-FFF2-40B4-BE49-F238E27FC236}">
                <a16:creationId xmlns:a16="http://schemas.microsoft.com/office/drawing/2014/main" id="{B95EF194-280F-35D9-92E9-D42DF3853B08}"/>
              </a:ext>
            </a:extLst>
          </p:cNvPr>
          <p:cNvSpPr txBox="1"/>
          <p:nvPr/>
        </p:nvSpPr>
        <p:spPr>
          <a:xfrm>
            <a:off x="1467417" y="5294140"/>
            <a:ext cx="6097508" cy="369332"/>
          </a:xfrm>
          <a:prstGeom prst="rect">
            <a:avLst/>
          </a:prstGeom>
          <a:solidFill>
            <a:srgbClr val="FFC000"/>
          </a:solidFill>
        </p:spPr>
        <p:txBody>
          <a:bodyPr wrap="square">
            <a:spAutoFit/>
          </a:bodyPr>
          <a:lstStyle/>
          <a:p>
            <a:r>
              <a:rPr lang="en-US" dirty="0"/>
              <a:t>=VLOOKUP(B3;ARANCIOSHEET!$B$3:$D$11;</a:t>
            </a:r>
            <a:r>
              <a:rPr lang="en-US" b="1" dirty="0"/>
              <a:t>2</a:t>
            </a:r>
            <a:r>
              <a:rPr lang="en-US" dirty="0"/>
              <a:t>;0)</a:t>
            </a:r>
          </a:p>
        </p:txBody>
      </p:sp>
      <p:sp>
        <p:nvSpPr>
          <p:cNvPr id="34" name="Rectangle: Rounded Corners 33">
            <a:extLst>
              <a:ext uri="{FF2B5EF4-FFF2-40B4-BE49-F238E27FC236}">
                <a16:creationId xmlns:a16="http://schemas.microsoft.com/office/drawing/2014/main" id="{A2F918EA-00E1-EA17-9059-7ED97AA3046B}"/>
              </a:ext>
            </a:extLst>
          </p:cNvPr>
          <p:cNvSpPr/>
          <p:nvPr/>
        </p:nvSpPr>
        <p:spPr>
          <a:xfrm>
            <a:off x="3981063" y="1466166"/>
            <a:ext cx="1333321"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7F75CAE-D320-43BA-0315-0F135B5C977E}"/>
              </a:ext>
            </a:extLst>
          </p:cNvPr>
          <p:cNvCxnSpPr>
            <a:cxnSpLocks/>
            <a:stCxn id="34" idx="2"/>
          </p:cNvCxnSpPr>
          <p:nvPr/>
        </p:nvCxnSpPr>
        <p:spPr>
          <a:xfrm flipH="1">
            <a:off x="3776126" y="1759874"/>
            <a:ext cx="871598" cy="34890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E5CB0637-0964-85EF-304B-0D24DE751BB7}"/>
              </a:ext>
            </a:extLst>
          </p:cNvPr>
          <p:cNvSpPr/>
          <p:nvPr/>
        </p:nvSpPr>
        <p:spPr>
          <a:xfrm>
            <a:off x="5319658" y="1466166"/>
            <a:ext cx="958214"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D47DF72-B4F6-6089-2AA4-985B03CDB7EA}"/>
              </a:ext>
            </a:extLst>
          </p:cNvPr>
          <p:cNvSpPr txBox="1"/>
          <p:nvPr/>
        </p:nvSpPr>
        <p:spPr>
          <a:xfrm>
            <a:off x="4990702" y="4903758"/>
            <a:ext cx="6097508" cy="369332"/>
          </a:xfrm>
          <a:prstGeom prst="rect">
            <a:avLst/>
          </a:prstGeom>
          <a:solidFill>
            <a:srgbClr val="FFC000"/>
          </a:solidFill>
        </p:spPr>
        <p:txBody>
          <a:bodyPr wrap="square">
            <a:spAutoFit/>
          </a:bodyPr>
          <a:lstStyle/>
          <a:p>
            <a:r>
              <a:rPr lang="en-US" dirty="0"/>
              <a:t>=VLOOKUP(B3;ARANCIOSHEET!$B$3:$D$11;</a:t>
            </a:r>
            <a:r>
              <a:rPr lang="en-US" b="1" dirty="0"/>
              <a:t>3</a:t>
            </a:r>
            <a:r>
              <a:rPr lang="en-US" dirty="0"/>
              <a:t>;0)</a:t>
            </a:r>
          </a:p>
        </p:txBody>
      </p:sp>
      <p:cxnSp>
        <p:nvCxnSpPr>
          <p:cNvPr id="44" name="Straight Arrow Connector 43">
            <a:extLst>
              <a:ext uri="{FF2B5EF4-FFF2-40B4-BE49-F238E27FC236}">
                <a16:creationId xmlns:a16="http://schemas.microsoft.com/office/drawing/2014/main" id="{6F7EA8AF-B950-216A-2220-493ABBA4478A}"/>
              </a:ext>
            </a:extLst>
          </p:cNvPr>
          <p:cNvCxnSpPr>
            <a:cxnSpLocks/>
            <a:stCxn id="41" idx="2"/>
          </p:cNvCxnSpPr>
          <p:nvPr/>
        </p:nvCxnSpPr>
        <p:spPr>
          <a:xfrm>
            <a:off x="5798765" y="1759874"/>
            <a:ext cx="296300" cy="31514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B1E5769-734A-0FF2-F41D-71501C3682E0}"/>
              </a:ext>
            </a:extLst>
          </p:cNvPr>
          <p:cNvSpPr/>
          <p:nvPr/>
        </p:nvSpPr>
        <p:spPr>
          <a:xfrm>
            <a:off x="3966651" y="1776392"/>
            <a:ext cx="2336494" cy="240538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1198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VLOOKUP ADVANCED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45</a:t>
            </a:fld>
            <a:endParaRPr lang="en-US" dirty="0"/>
          </a:p>
        </p:txBody>
      </p:sp>
    </p:spTree>
    <p:extLst>
      <p:ext uri="{BB962C8B-B14F-4D97-AF65-F5344CB8AC3E}">
        <p14:creationId xmlns:p14="http://schemas.microsoft.com/office/powerpoint/2010/main" val="1899539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con </a:t>
            </a:r>
            <a:r>
              <a:rPr lang="en-US" sz="2400" dirty="0" err="1"/>
              <a:t>range_lookup</a:t>
            </a:r>
            <a:r>
              <a:rPr lang="en-US" sz="2400" dirty="0"/>
              <a:t> TRUE/FALSE </a:t>
            </a:r>
            <a:endParaRPr lang="en-US" sz="2400" b="1" dirty="0"/>
          </a:p>
          <a:p>
            <a:r>
              <a:rPr lang="en-US" b="1" dirty="0"/>
              <a:t>document26\VLOOKUP_ExampleFinal.xlsx</a:t>
            </a:r>
          </a:p>
          <a:p>
            <a:pPr marL="342900" indent="-342900">
              <a:buFontTx/>
              <a:buChar char="-"/>
            </a:pPr>
            <a:r>
              <a:rPr lang="en-US" b="1" dirty="0"/>
              <a:t>VLOOKUP OTHER EXAMPLES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170195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per MERGE di </a:t>
            </a:r>
            <a:r>
              <a:rPr lang="en-US" sz="2400" dirty="0" err="1"/>
              <a:t>Tabelle</a:t>
            </a:r>
            <a:endParaRPr lang="en-US" sz="2400" b="1" dirty="0"/>
          </a:p>
          <a:p>
            <a:r>
              <a:rPr lang="en-US" b="1" dirty="0"/>
              <a:t>document26\VLOOKUP_MergeTabelle.xlsx</a:t>
            </a:r>
          </a:p>
          <a:p>
            <a:pPr marL="342900" indent="-342900">
              <a:buFontTx/>
              <a:buChar char="-"/>
            </a:pPr>
            <a:r>
              <a:rPr lang="en-US" b="1" dirty="0"/>
              <a:t>VLOOKUP MERGE TABELLE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47</a:t>
            </a:fld>
            <a:endParaRPr lang="en-US" dirty="0"/>
          </a:p>
        </p:txBody>
      </p:sp>
    </p:spTree>
    <p:extLst>
      <p:ext uri="{BB962C8B-B14F-4D97-AF65-F5344CB8AC3E}">
        <p14:creationId xmlns:p14="http://schemas.microsoft.com/office/powerpoint/2010/main" val="7439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r:embed="rId2"/>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r:embed="rId3"/>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r:embed="rId4"/>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9348</TotalTime>
  <Words>3395</Words>
  <Application>Microsoft Office PowerPoint</Application>
  <PresentationFormat>Widescreen</PresentationFormat>
  <Paragraphs>418</Paragraphs>
  <Slides>47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Segoe UI</vt:lpstr>
      <vt:lpstr>Tenorite</vt:lpstr>
      <vt:lpstr>Tenorite (Body)</vt:lpstr>
      <vt:lpstr>Office Theme</vt:lpstr>
      <vt:lpstr>Formule e Funzioni</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Esercizio VLOOKUP con range_lookup (2)</vt:lpstr>
      <vt:lpstr>VLOOKUP per merge di tabelle</vt:lpstr>
      <vt:lpstr>Esercizio 4-10</vt:lpstr>
      <vt:lpstr>Esercizio 4-11</vt:lpstr>
      <vt:lpstr>Esercizio 4-12</vt:lpstr>
      <vt:lpstr>Esercizio 4-13</vt:lpstr>
      <vt:lpstr>Esercizio 4-14</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153</cp:revision>
  <cp:lastPrinted>2023-06-19T11:57:07Z</cp:lastPrinted>
  <dcterms:created xsi:type="dcterms:W3CDTF">2023-06-12T19:52:14Z</dcterms:created>
  <dcterms:modified xsi:type="dcterms:W3CDTF">2023-07-05T06:19:00Z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