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7"/>
  </p:notesMasterIdLst>
  <p:sldIdLst>
    <p:sldId id="256" r:id="rId5"/>
    <p:sldId id="257" r:id="rId6"/>
    <p:sldId id="355" r:id="rId7"/>
    <p:sldId id="287" r:id="rId8"/>
    <p:sldId id="354" r:id="rId9"/>
    <p:sldId id="357" r:id="rId10"/>
    <p:sldId id="359" r:id="rId11"/>
    <p:sldId id="360" r:id="rId12"/>
    <p:sldId id="361" r:id="rId13"/>
    <p:sldId id="366" r:id="rId14"/>
    <p:sldId id="362" r:id="rId15"/>
    <p:sldId id="363" r:id="rId16"/>
    <p:sldId id="368" r:id="rId17"/>
    <p:sldId id="370" r:id="rId18"/>
    <p:sldId id="371" r:id="rId19"/>
    <p:sldId id="372" r:id="rId20"/>
    <p:sldId id="373" r:id="rId21"/>
    <p:sldId id="374" r:id="rId22"/>
    <p:sldId id="304" r:id="rId23"/>
    <p:sldId id="375" r:id="rId24"/>
    <p:sldId id="376" r:id="rId25"/>
    <p:sldId id="377" r:id="rId26"/>
    <p:sldId id="305" r:id="rId27"/>
    <p:sldId id="276" r:id="rId28"/>
    <p:sldId id="261" r:id="rId29"/>
    <p:sldId id="277" r:id="rId30"/>
    <p:sldId id="278" r:id="rId31"/>
    <p:sldId id="279" r:id="rId32"/>
    <p:sldId id="280" r:id="rId33"/>
    <p:sldId id="281" r:id="rId34"/>
    <p:sldId id="282" r:id="rId35"/>
    <p:sldId id="283" r:id="rId36"/>
    <p:sldId id="284" r:id="rId37"/>
    <p:sldId id="285" r:id="rId38"/>
    <p:sldId id="286" r:id="rId39"/>
    <p:sldId id="425" r:id="rId40"/>
    <p:sldId id="426" r:id="rId41"/>
    <p:sldId id="356" r:id="rId42"/>
    <p:sldId id="288" r:id="rId43"/>
    <p:sldId id="289" r:id="rId44"/>
    <p:sldId id="334" r:id="rId45"/>
    <p:sldId id="335" r:id="rId46"/>
    <p:sldId id="378" r:id="rId47"/>
    <p:sldId id="291" r:id="rId48"/>
    <p:sldId id="292" r:id="rId49"/>
    <p:sldId id="333" r:id="rId50"/>
    <p:sldId id="295" r:id="rId51"/>
    <p:sldId id="296" r:id="rId52"/>
    <p:sldId id="298" r:id="rId53"/>
    <p:sldId id="302" r:id="rId54"/>
    <p:sldId id="297" r:id="rId55"/>
    <p:sldId id="299" r:id="rId56"/>
    <p:sldId id="300" r:id="rId57"/>
    <p:sldId id="301" r:id="rId58"/>
    <p:sldId id="303" r:id="rId59"/>
    <p:sldId id="306" r:id="rId60"/>
    <p:sldId id="307" r:id="rId61"/>
    <p:sldId id="309" r:id="rId62"/>
    <p:sldId id="308" r:id="rId63"/>
    <p:sldId id="379" r:id="rId64"/>
    <p:sldId id="310" r:id="rId65"/>
    <p:sldId id="312" r:id="rId66"/>
    <p:sldId id="314" r:id="rId67"/>
    <p:sldId id="315" r:id="rId68"/>
    <p:sldId id="316" r:id="rId69"/>
    <p:sldId id="317" r:id="rId70"/>
    <p:sldId id="318" r:id="rId71"/>
    <p:sldId id="319" r:id="rId72"/>
    <p:sldId id="311" r:id="rId73"/>
    <p:sldId id="380" r:id="rId74"/>
    <p:sldId id="320" r:id="rId75"/>
    <p:sldId id="322" r:id="rId76"/>
    <p:sldId id="321" r:id="rId77"/>
    <p:sldId id="323" r:id="rId78"/>
    <p:sldId id="330" r:id="rId79"/>
    <p:sldId id="381" r:id="rId80"/>
    <p:sldId id="324" r:id="rId81"/>
    <p:sldId id="326" r:id="rId82"/>
    <p:sldId id="353" r:id="rId83"/>
    <p:sldId id="325" r:id="rId84"/>
    <p:sldId id="382" r:id="rId85"/>
    <p:sldId id="385" r:id="rId86"/>
    <p:sldId id="327" r:id="rId87"/>
    <p:sldId id="328" r:id="rId88"/>
    <p:sldId id="329" r:id="rId89"/>
    <p:sldId id="386" r:id="rId90"/>
    <p:sldId id="331" r:id="rId91"/>
    <p:sldId id="383" r:id="rId92"/>
    <p:sldId id="387" r:id="rId93"/>
    <p:sldId id="388" r:id="rId94"/>
    <p:sldId id="332" r:id="rId95"/>
    <p:sldId id="389" r:id="rId96"/>
    <p:sldId id="384" r:id="rId97"/>
    <p:sldId id="336" r:id="rId98"/>
    <p:sldId id="337" r:id="rId99"/>
    <p:sldId id="338" r:id="rId100"/>
    <p:sldId id="339" r:id="rId101"/>
    <p:sldId id="340" r:id="rId102"/>
    <p:sldId id="341" r:id="rId103"/>
    <p:sldId id="427" r:id="rId104"/>
    <p:sldId id="343" r:id="rId105"/>
    <p:sldId id="344" r:id="rId106"/>
    <p:sldId id="345" r:id="rId107"/>
    <p:sldId id="346" r:id="rId108"/>
    <p:sldId id="342" r:id="rId109"/>
    <p:sldId id="347" r:id="rId110"/>
    <p:sldId id="348" r:id="rId111"/>
    <p:sldId id="349" r:id="rId112"/>
    <p:sldId id="351" r:id="rId113"/>
    <p:sldId id="350" r:id="rId114"/>
    <p:sldId id="352" r:id="rId115"/>
    <p:sldId id="391" r:id="rId116"/>
    <p:sldId id="392" r:id="rId117"/>
    <p:sldId id="393" r:id="rId118"/>
    <p:sldId id="394" r:id="rId119"/>
    <p:sldId id="395" r:id="rId120"/>
    <p:sldId id="396" r:id="rId121"/>
    <p:sldId id="397" r:id="rId122"/>
    <p:sldId id="398" r:id="rId123"/>
    <p:sldId id="399" r:id="rId124"/>
    <p:sldId id="400" r:id="rId125"/>
    <p:sldId id="429" r:id="rId126"/>
    <p:sldId id="401" r:id="rId127"/>
    <p:sldId id="404" r:id="rId128"/>
    <p:sldId id="403" r:id="rId129"/>
    <p:sldId id="432" r:id="rId130"/>
    <p:sldId id="428" r:id="rId131"/>
    <p:sldId id="439" r:id="rId132"/>
    <p:sldId id="430" r:id="rId133"/>
    <p:sldId id="440" r:id="rId134"/>
    <p:sldId id="431" r:id="rId135"/>
    <p:sldId id="442" r:id="rId136"/>
    <p:sldId id="405" r:id="rId137"/>
    <p:sldId id="406" r:id="rId138"/>
    <p:sldId id="407" r:id="rId139"/>
    <p:sldId id="408" r:id="rId140"/>
    <p:sldId id="409" r:id="rId141"/>
    <p:sldId id="410" r:id="rId142"/>
    <p:sldId id="411" r:id="rId143"/>
    <p:sldId id="412" r:id="rId144"/>
    <p:sldId id="413" r:id="rId145"/>
    <p:sldId id="414" r:id="rId146"/>
    <p:sldId id="415" r:id="rId147"/>
    <p:sldId id="416" r:id="rId148"/>
    <p:sldId id="417" r:id="rId149"/>
    <p:sldId id="418" r:id="rId150"/>
    <p:sldId id="419" r:id="rId151"/>
    <p:sldId id="420" r:id="rId152"/>
    <p:sldId id="421" r:id="rId153"/>
    <p:sldId id="422" r:id="rId154"/>
    <p:sldId id="423" r:id="rId155"/>
    <p:sldId id="424" r:id="rId156"/>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1pPr>
    <a:lvl2pPr marL="4572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2pPr>
    <a:lvl3pPr marL="9144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3pPr>
    <a:lvl4pPr marL="13716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4pPr>
    <a:lvl5pPr marL="18288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5pPr>
    <a:lvl6pPr marL="2286000" algn="l" defTabSz="914400" rtl="0" eaLnBrk="1" latinLnBrk="0" hangingPunct="1">
      <a:defRPr kern="1200">
        <a:solidFill>
          <a:schemeClr val="tx1"/>
        </a:solidFill>
        <a:latin typeface="Tenorite" panose="00000500000000000000" pitchFamily="2" charset="0"/>
        <a:ea typeface="+mn-ea"/>
        <a:cs typeface="+mn-cs"/>
      </a:defRPr>
    </a:lvl6pPr>
    <a:lvl7pPr marL="2743200" algn="l" defTabSz="914400" rtl="0" eaLnBrk="1" latinLnBrk="0" hangingPunct="1">
      <a:defRPr kern="1200">
        <a:solidFill>
          <a:schemeClr val="tx1"/>
        </a:solidFill>
        <a:latin typeface="Tenorite" panose="00000500000000000000" pitchFamily="2" charset="0"/>
        <a:ea typeface="+mn-ea"/>
        <a:cs typeface="+mn-cs"/>
      </a:defRPr>
    </a:lvl7pPr>
    <a:lvl8pPr marL="3200400" algn="l" defTabSz="914400" rtl="0" eaLnBrk="1" latinLnBrk="0" hangingPunct="1">
      <a:defRPr kern="1200">
        <a:solidFill>
          <a:schemeClr val="tx1"/>
        </a:solidFill>
        <a:latin typeface="Tenorite" panose="00000500000000000000" pitchFamily="2" charset="0"/>
        <a:ea typeface="+mn-ea"/>
        <a:cs typeface="+mn-cs"/>
      </a:defRPr>
    </a:lvl8pPr>
    <a:lvl9pPr marL="3657600" algn="l" defTabSz="914400" rtl="0" eaLnBrk="1" latinLnBrk="0" hangingPunct="1">
      <a:defRPr kern="1200">
        <a:solidFill>
          <a:schemeClr val="tx1"/>
        </a:solidFill>
        <a:latin typeface="Tenorite" panose="00000500000000000000" pitchFamily="2"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718"/>
  </p:normalViewPr>
  <p:slideViewPr>
    <p:cSldViewPr snapToGrid="0">
      <p:cViewPr varScale="1">
        <p:scale>
          <a:sx n="108" d="100"/>
          <a:sy n="108" d="100"/>
        </p:scale>
        <p:origin x="786"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viewProps" Target="view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E1DA67-388F-DF17-992A-98B192DF6807}"/>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1A2E66D9-C6F1-1976-5BFC-9C72AF888266}"/>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DAC966B2-0F4B-4727-8DA4-99E574F3524F}" type="datetimeFigureOut">
              <a:rPr lang="en-US"/>
              <a:pPr>
                <a:defRPr/>
              </a:pPr>
              <a:t>05-Jul-23</a:t>
            </a:fld>
            <a:endParaRPr lang="en-US" dirty="0"/>
          </a:p>
        </p:txBody>
      </p:sp>
      <p:sp>
        <p:nvSpPr>
          <p:cNvPr id="4" name="Slide Image Placeholder 3">
            <a:extLst>
              <a:ext uri="{FF2B5EF4-FFF2-40B4-BE49-F238E27FC236}">
                <a16:creationId xmlns:a16="http://schemas.microsoft.com/office/drawing/2014/main" id="{4E717DAF-4D85-D876-30A6-E741B7AC6D5F}"/>
              </a:ext>
            </a:extLst>
          </p:cNvPr>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C43E28E-8625-D56E-BA11-E0B4D7AEFBB5}"/>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738A5E3-82F1-1E0A-B6D2-68F0F7F8A968}"/>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a:extLst>
              <a:ext uri="{FF2B5EF4-FFF2-40B4-BE49-F238E27FC236}">
                <a16:creationId xmlns:a16="http://schemas.microsoft.com/office/drawing/2014/main" id="{86DE944F-B2ED-3DD7-DB20-4FDCA179BC89}"/>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9F6C05C6-265B-4548-A197-7D800A22443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7EFD69D3-C6BF-85D7-CC21-3E074FF945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728934F9-8DAB-F694-4498-2909E38FA4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09572" name="Slide Number Placeholder 3">
            <a:extLst>
              <a:ext uri="{FF2B5EF4-FFF2-40B4-BE49-F238E27FC236}">
                <a16:creationId xmlns:a16="http://schemas.microsoft.com/office/drawing/2014/main" id="{F3F7B72E-A01D-C029-FD56-1AE44E6CC2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720B3CDB-3B9F-46EB-8EC7-0874E0EB08F6}" type="slidenum">
              <a:rPr lang="en-US" altLang="en-US">
                <a:latin typeface="Calibri" panose="020F0502020204030204" pitchFamily="34" charset="0"/>
              </a:rPr>
              <a:pPr fontAlgn="base">
                <a:spcBef>
                  <a:spcPct val="0"/>
                </a:spcBef>
                <a:spcAft>
                  <a:spcPct val="0"/>
                </a:spcAft>
              </a:pPr>
              <a:t>91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5BC8F3D3-24AC-32BE-0384-AFB3E96E13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9755741F-6776-F9D2-9BC4-1F48222FA9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0292" name="Slide Number Placeholder 3">
            <a:extLst>
              <a:ext uri="{FF2B5EF4-FFF2-40B4-BE49-F238E27FC236}">
                <a16:creationId xmlns:a16="http://schemas.microsoft.com/office/drawing/2014/main" id="{B6E2D4EC-88E2-A127-D0AD-1E3394EB43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BD34CA4E-C68B-4D31-9799-DB4AF0939511}" type="slidenum">
              <a:rPr lang="en-US" altLang="en-US">
                <a:latin typeface="Calibri" panose="020F0502020204030204" pitchFamily="34" charset="0"/>
              </a:rPr>
              <a:pPr fontAlgn="base">
                <a:spcBef>
                  <a:spcPct val="0"/>
                </a:spcBef>
                <a:spcAft>
                  <a:spcPct val="0"/>
                </a:spcAft>
              </a:pPr>
              <a:t>112</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3B23AC98-A9D7-E294-9FC8-F69DED289F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BC1C3C1D-A614-4E24-D35A-2B5473CAC4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4388" name="Slide Number Placeholder 3">
            <a:extLst>
              <a:ext uri="{FF2B5EF4-FFF2-40B4-BE49-F238E27FC236}">
                <a16:creationId xmlns:a16="http://schemas.microsoft.com/office/drawing/2014/main" id="{A981888C-0CE8-7405-CE42-0CE53C7B7A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13E0A946-FD15-443D-BF69-CD0D73D33AEF}" type="slidenum">
              <a:rPr lang="en-US" altLang="en-US">
                <a:latin typeface="Calibri" panose="020F0502020204030204" pitchFamily="34" charset="0"/>
              </a:rPr>
              <a:pPr fontAlgn="base">
                <a:spcBef>
                  <a:spcPct val="0"/>
                </a:spcBef>
                <a:spcAft>
                  <a:spcPct val="0"/>
                </a:spcAft>
              </a:pPr>
              <a:t>115</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a16="http://schemas.microsoft.com/office/drawing/2014/main" id="{9AF5C139-43BE-1794-05C8-3D66DF591F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a:extLst>
              <a:ext uri="{FF2B5EF4-FFF2-40B4-BE49-F238E27FC236}">
                <a16:creationId xmlns:a16="http://schemas.microsoft.com/office/drawing/2014/main" id="{C7F5A846-901F-9881-52CB-B82AF176AC7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1492" name="Slide Number Placeholder 3">
            <a:extLst>
              <a:ext uri="{FF2B5EF4-FFF2-40B4-BE49-F238E27FC236}">
                <a16:creationId xmlns:a16="http://schemas.microsoft.com/office/drawing/2014/main" id="{B6107351-B350-5A80-0D8F-65F72A7E8B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546688DF-325E-4A45-AA3C-5CAB600FA41E}" type="slidenum">
              <a:rPr lang="en-US" altLang="en-US">
                <a:latin typeface="Calibri" panose="020F0502020204030204" pitchFamily="34" charset="0"/>
              </a:rPr>
              <a:pPr fontAlgn="base">
                <a:spcBef>
                  <a:spcPct val="0"/>
                </a:spcBef>
                <a:spcAft>
                  <a:spcPct val="0"/>
                </a:spcAft>
              </a:pPr>
              <a:t>148</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a16="http://schemas.microsoft.com/office/drawing/2014/main" id="{2E685191-E42C-3452-FA87-D88D35F7A0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a:extLst>
              <a:ext uri="{FF2B5EF4-FFF2-40B4-BE49-F238E27FC236}">
                <a16:creationId xmlns:a16="http://schemas.microsoft.com/office/drawing/2014/main" id="{6E864766-C331-5A2E-AB50-EC59C90297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3540" name="Slide Number Placeholder 3">
            <a:extLst>
              <a:ext uri="{FF2B5EF4-FFF2-40B4-BE49-F238E27FC236}">
                <a16:creationId xmlns:a16="http://schemas.microsoft.com/office/drawing/2014/main" id="{46CCC010-7EE9-82CB-F02A-E50940C507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E401062D-04BB-4C9D-A4E7-B91F17F6654F}" type="slidenum">
              <a:rPr lang="en-US" altLang="en-US">
                <a:latin typeface="Calibri" panose="020F0502020204030204" pitchFamily="34" charset="0"/>
              </a:rPr>
              <a:pPr fontAlgn="base">
                <a:spcBef>
                  <a:spcPct val="0"/>
                </a:spcBef>
                <a:spcAft>
                  <a:spcPct val="0"/>
                </a:spcAft>
              </a:pPr>
              <a:t>149</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B7B6BD55-5A00-6C85-C395-5AD20B7399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a:extLst>
              <a:ext uri="{FF2B5EF4-FFF2-40B4-BE49-F238E27FC236}">
                <a16:creationId xmlns:a16="http://schemas.microsoft.com/office/drawing/2014/main" id="{DF140942-33CE-AA3A-EA64-EFFF77774E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5588" name="Slide Number Placeholder 3">
            <a:extLst>
              <a:ext uri="{FF2B5EF4-FFF2-40B4-BE49-F238E27FC236}">
                <a16:creationId xmlns:a16="http://schemas.microsoft.com/office/drawing/2014/main" id="{14AC1501-5247-AAD1-D66B-CA4799EF73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2F90B316-21A2-407A-A8FC-319CD7DA22F7}" type="slidenum">
              <a:rPr lang="en-US" altLang="en-US">
                <a:latin typeface="Calibri" panose="020F0502020204030204" pitchFamily="34" charset="0"/>
              </a:rPr>
              <a:pPr fontAlgn="base">
                <a:spcBef>
                  <a:spcPct val="0"/>
                </a:spcBef>
                <a:spcAft>
                  <a:spcPct val="0"/>
                </a:spcAft>
              </a:pPr>
              <a:t>150</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a16="http://schemas.microsoft.com/office/drawing/2014/main" id="{4F5834ED-E8E3-ED98-4B66-70F164E449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a:extLst>
              <a:ext uri="{FF2B5EF4-FFF2-40B4-BE49-F238E27FC236}">
                <a16:creationId xmlns:a16="http://schemas.microsoft.com/office/drawing/2014/main" id="{959B8E3B-691E-99BF-CF80-82D9A8E11C9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7636" name="Slide Number Placeholder 3">
            <a:extLst>
              <a:ext uri="{FF2B5EF4-FFF2-40B4-BE49-F238E27FC236}">
                <a16:creationId xmlns:a16="http://schemas.microsoft.com/office/drawing/2014/main" id="{4EBCC03C-88E4-1620-FF63-D1187B6E9B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5935D8EC-81F1-431B-A5D6-5B20633C4FDD}" type="slidenum">
              <a:rPr lang="en-US" altLang="en-US">
                <a:latin typeface="Calibri" panose="020F0502020204030204" pitchFamily="34" charset="0"/>
              </a:rPr>
              <a:pPr fontAlgn="base">
                <a:spcBef>
                  <a:spcPct val="0"/>
                </a:spcBef>
                <a:spcAft>
                  <a:spcPct val="0"/>
                </a:spcAft>
              </a:pPr>
              <a:t>151</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a:extLst>
              <a:ext uri="{FF2B5EF4-FFF2-40B4-BE49-F238E27FC236}">
                <a16:creationId xmlns:a16="http://schemas.microsoft.com/office/drawing/2014/main" id="{A3B3EE2C-CE0C-4BE8-A7A5-340088BFE2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a:extLst>
              <a:ext uri="{FF2B5EF4-FFF2-40B4-BE49-F238E27FC236}">
                <a16:creationId xmlns:a16="http://schemas.microsoft.com/office/drawing/2014/main" id="{AC193DBF-81FC-402B-B618-86F34F1CE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9684" name="Slide Number Placeholder 3">
            <a:extLst>
              <a:ext uri="{FF2B5EF4-FFF2-40B4-BE49-F238E27FC236}">
                <a16:creationId xmlns:a16="http://schemas.microsoft.com/office/drawing/2014/main" id="{58C8DF8B-D352-5FCB-84C6-C93B56C0B6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5AE96EAB-7A65-4DE2-A308-379F595B34A0}" type="slidenum">
              <a:rPr lang="en-US" altLang="en-US">
                <a:latin typeface="Calibri" panose="020F0502020204030204" pitchFamily="34" charset="0"/>
              </a:rPr>
              <a:pPr fontAlgn="base">
                <a:spcBef>
                  <a:spcPct val="0"/>
                </a:spcBef>
                <a:spcAft>
                  <a:spcPct val="0"/>
                </a:spcAft>
              </a:pPr>
              <a:t>152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25857912-FD3E-FA4A-2291-4E6D1DACF0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36DA7B99-934D-DF04-9AC5-098DF9A644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11620" name="Slide Number Placeholder 3">
            <a:extLst>
              <a:ext uri="{FF2B5EF4-FFF2-40B4-BE49-F238E27FC236}">
                <a16:creationId xmlns:a16="http://schemas.microsoft.com/office/drawing/2014/main" id="{D4253A6E-0C36-A416-290C-69A8FB3922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06D8DD5E-43DA-4549-957F-E213FAFF559D}" type="slidenum">
              <a:rPr lang="en-US" altLang="en-US">
                <a:latin typeface="Calibri" panose="020F0502020204030204" pitchFamily="34" charset="0"/>
              </a:rPr>
              <a:pPr fontAlgn="base">
                <a:spcBef>
                  <a:spcPct val="0"/>
                </a:spcBef>
                <a:spcAft>
                  <a:spcPct val="0"/>
                </a:spcAft>
              </a:pPr>
              <a:t>92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A3C4A62D-6441-6E9F-59E8-5BBAC31A42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6C0A1BBD-C336-BB8C-8A1C-003BD55E3E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5956" name="Slide Number Placeholder 3">
            <a:extLst>
              <a:ext uri="{FF2B5EF4-FFF2-40B4-BE49-F238E27FC236}">
                <a16:creationId xmlns:a16="http://schemas.microsoft.com/office/drawing/2014/main" id="{82FBFEFE-B7D2-DD87-6388-DF824BC845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15172E85-91D5-4D3B-A283-FD6A35DE011A}" type="slidenum">
              <a:rPr lang="en-US" altLang="en-US">
                <a:latin typeface="Calibri" panose="020F0502020204030204" pitchFamily="34" charset="0"/>
              </a:rPr>
              <a:pPr fontAlgn="base">
                <a:spcBef>
                  <a:spcPct val="0"/>
                </a:spcBef>
                <a:spcAft>
                  <a:spcPct val="0"/>
                </a:spcAft>
              </a:pPr>
              <a:t>105</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2241CD8C-AB87-AC42-005B-A4790855A7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7306AE75-A39F-7140-1DDC-3C940B80EB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8004" name="Slide Number Placeholder 3">
            <a:extLst>
              <a:ext uri="{FF2B5EF4-FFF2-40B4-BE49-F238E27FC236}">
                <a16:creationId xmlns:a16="http://schemas.microsoft.com/office/drawing/2014/main" id="{BBEA9CDB-D5A2-A23A-C0F1-4F68A3460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A2EED692-9BCA-45B9-A142-6A1A2334BFF5}" type="slidenum">
              <a:rPr lang="en-US" altLang="en-US">
                <a:latin typeface="Calibri" panose="020F0502020204030204" pitchFamily="34" charset="0"/>
              </a:rPr>
              <a:pPr fontAlgn="base">
                <a:spcBef>
                  <a:spcPct val="0"/>
                </a:spcBef>
                <a:spcAft>
                  <a:spcPct val="0"/>
                </a:spcAft>
              </a:pPr>
              <a:t>106</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1478BCD4-1326-A071-5DA3-ED2D2381FCE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50D8B189-04F9-2AF3-B186-5EB4288ECB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0052" name="Slide Number Placeholder 3">
            <a:extLst>
              <a:ext uri="{FF2B5EF4-FFF2-40B4-BE49-F238E27FC236}">
                <a16:creationId xmlns:a16="http://schemas.microsoft.com/office/drawing/2014/main" id="{FDA2893C-F77B-74A0-3B9C-B00B1B07B3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ACBC06FC-E054-4A0E-B6B3-126E98B3710E}" type="slidenum">
              <a:rPr lang="en-US" altLang="en-US">
                <a:latin typeface="Calibri" panose="020F0502020204030204" pitchFamily="34" charset="0"/>
              </a:rPr>
              <a:pPr fontAlgn="base">
                <a:spcBef>
                  <a:spcPct val="0"/>
                </a:spcBef>
                <a:spcAft>
                  <a:spcPct val="0"/>
                </a:spcAft>
              </a:pPr>
              <a:t>107</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929C5170-13B9-E841-3F14-C56D11F664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D8C4AED3-1E05-4DB4-48EB-4C1EA8F720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2100" name="Slide Number Placeholder 3">
            <a:extLst>
              <a:ext uri="{FF2B5EF4-FFF2-40B4-BE49-F238E27FC236}">
                <a16:creationId xmlns:a16="http://schemas.microsoft.com/office/drawing/2014/main" id="{51F662A8-E7F9-4738-D752-C1AE453CA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200FFADD-8E86-4BB5-AFD5-1626D293FF50}" type="slidenum">
              <a:rPr lang="en-US" altLang="en-US">
                <a:latin typeface="Calibri" panose="020F0502020204030204" pitchFamily="34" charset="0"/>
              </a:rPr>
              <a:pPr fontAlgn="base">
                <a:spcBef>
                  <a:spcPct val="0"/>
                </a:spcBef>
                <a:spcAft>
                  <a:spcPct val="0"/>
                </a:spcAft>
              </a:pPr>
              <a:t>108</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370182DE-0E67-9EAB-8018-183D1CAEC3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5C322965-878C-384D-7B20-E81706DDF6B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4148" name="Slide Number Placeholder 3">
            <a:extLst>
              <a:ext uri="{FF2B5EF4-FFF2-40B4-BE49-F238E27FC236}">
                <a16:creationId xmlns:a16="http://schemas.microsoft.com/office/drawing/2014/main" id="{78B4BABB-EF28-F6D2-AEE5-CC56D61F7A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C1F5B909-25F9-4494-88D0-4FCD35B76C27}" type="slidenum">
              <a:rPr lang="en-US" altLang="en-US">
                <a:latin typeface="Calibri" panose="020F0502020204030204" pitchFamily="34" charset="0"/>
              </a:rPr>
              <a:pPr fontAlgn="base">
                <a:spcBef>
                  <a:spcPct val="0"/>
                </a:spcBef>
                <a:spcAft>
                  <a:spcPct val="0"/>
                </a:spcAft>
              </a:pPr>
              <a:t>109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6116E307-3A90-8779-7368-36E79B1BF6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E8F1CB6B-BF34-3B06-EDCE-77A7EE779D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6196" name="Slide Number Placeholder 3">
            <a:extLst>
              <a:ext uri="{FF2B5EF4-FFF2-40B4-BE49-F238E27FC236}">
                <a16:creationId xmlns:a16="http://schemas.microsoft.com/office/drawing/2014/main" id="{53E904B9-3804-CC9B-E72B-0C16A1FEC1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7A812FD8-469C-4FB2-9658-4F63E53C723E}" type="slidenum">
              <a:rPr lang="en-US" altLang="en-US">
                <a:latin typeface="Calibri" panose="020F0502020204030204" pitchFamily="34" charset="0"/>
              </a:rPr>
              <a:pPr fontAlgn="base">
                <a:spcBef>
                  <a:spcPct val="0"/>
                </a:spcBef>
                <a:spcAft>
                  <a:spcPct val="0"/>
                </a:spcAft>
              </a:pPr>
              <a:t>110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E3304A90-FB41-99BA-BE9E-47B010095A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A4081322-DE4D-CBBC-A992-39A141F6CB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8244" name="Slide Number Placeholder 3">
            <a:extLst>
              <a:ext uri="{FF2B5EF4-FFF2-40B4-BE49-F238E27FC236}">
                <a16:creationId xmlns:a16="http://schemas.microsoft.com/office/drawing/2014/main" id="{0368FCB6-CAC1-FA5F-43A9-05556EFAA7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62C2A2E8-55E6-4BF2-872F-8DB4EA46C459}" type="slidenum">
              <a:rPr lang="en-US" altLang="en-US">
                <a:latin typeface="Calibri" panose="020F0502020204030204" pitchFamily="34" charset="0"/>
              </a:rPr>
              <a:pPr fontAlgn="base">
                <a:spcBef>
                  <a:spcPct val="0"/>
                </a:spcBef>
                <a:spcAft>
                  <a:spcPct val="0"/>
                </a:spcAft>
              </a:pPr>
              <a:t>111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2EC628-FCD3-D0A2-E3EA-6412BD3A175C}"/>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Oval 4">
            <a:extLst>
              <a:ext uri="{FF2B5EF4-FFF2-40B4-BE49-F238E27FC236}">
                <a16:creationId xmlns:a16="http://schemas.microsoft.com/office/drawing/2014/main" id="{2ECBDDD1-3373-6B99-1436-FF79A850FC2B}"/>
              </a:ext>
            </a:extLst>
          </p:cNvPr>
          <p:cNvSpPr/>
          <p:nvPr userDrawn="1"/>
        </p:nvSpPr>
        <p:spPr>
          <a:xfrm>
            <a:off x="584200" y="4959350"/>
            <a:ext cx="1550988" cy="15525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0">
            <a:extLst>
              <a:ext uri="{FF2B5EF4-FFF2-40B4-BE49-F238E27FC236}">
                <a16:creationId xmlns:a16="http://schemas.microsoft.com/office/drawing/2014/main" id="{041CAB12-9FC6-2795-4AA2-DA18442FBFDA}"/>
              </a:ext>
            </a:extLst>
          </p:cNvPr>
          <p:cNvSpPr/>
          <p:nvPr userDrawn="1"/>
        </p:nvSpPr>
        <p:spPr>
          <a:xfrm>
            <a:off x="0" y="4572000"/>
            <a:ext cx="1119188" cy="111918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8">
            <a:extLst>
              <a:ext uri="{FF2B5EF4-FFF2-40B4-BE49-F238E27FC236}">
                <a16:creationId xmlns:a16="http://schemas.microsoft.com/office/drawing/2014/main" id="{F92EFB99-7885-2A90-76DE-0EF5C5B403CE}"/>
              </a:ext>
            </a:extLst>
          </p:cNvPr>
          <p:cNvSpPr/>
          <p:nvPr userDrawn="1"/>
        </p:nvSpPr>
        <p:spPr>
          <a:xfrm>
            <a:off x="0" y="5738813"/>
            <a:ext cx="1119188" cy="1119187"/>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8" name="Group 10">
            <a:extLst>
              <a:ext uri="{FF2B5EF4-FFF2-40B4-BE49-F238E27FC236}">
                <a16:creationId xmlns:a16="http://schemas.microsoft.com/office/drawing/2014/main" id="{AE38CB59-A995-7572-C27C-B250FC8C5D4A}"/>
              </a:ext>
            </a:extLst>
          </p:cNvPr>
          <p:cNvGrpSpPr>
            <a:grpSpLocks/>
          </p:cNvGrpSpPr>
          <p:nvPr userDrawn="1"/>
        </p:nvGrpSpPr>
        <p:grpSpPr bwMode="auto">
          <a:xfrm>
            <a:off x="8264525" y="-3175"/>
            <a:ext cx="3927475" cy="3165475"/>
            <a:chOff x="9857014" y="13834"/>
            <a:chExt cx="2334986" cy="1881641"/>
          </a:xfrm>
        </p:grpSpPr>
        <p:sp>
          <p:nvSpPr>
            <p:cNvPr id="9" name="Freeform 14">
              <a:extLst>
                <a:ext uri="{FF2B5EF4-FFF2-40B4-BE49-F238E27FC236}">
                  <a16:creationId xmlns:a16="http://schemas.microsoft.com/office/drawing/2014/main" id="{884077EE-4F54-D496-944A-B69D198A4D43}"/>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Freeform 15">
              <a:extLst>
                <a:ext uri="{FF2B5EF4-FFF2-40B4-BE49-F238E27FC236}">
                  <a16:creationId xmlns:a16="http://schemas.microsoft.com/office/drawing/2014/main" id="{96CA01B0-7876-6A11-5C47-C68333BFCEAA}"/>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1" name="Freeform 21">
            <a:extLst>
              <a:ext uri="{FF2B5EF4-FFF2-40B4-BE49-F238E27FC236}">
                <a16:creationId xmlns:a16="http://schemas.microsoft.com/office/drawing/2014/main" id="{CC1C38CE-5CA5-9A6D-7920-6223BFB77481}"/>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Freeform 27">
            <a:extLst>
              <a:ext uri="{FF2B5EF4-FFF2-40B4-BE49-F238E27FC236}">
                <a16:creationId xmlns:a16="http://schemas.microsoft.com/office/drawing/2014/main" id="{A171361F-76BD-DB6D-ED77-87DE2E599B29}"/>
              </a:ext>
            </a:extLst>
          </p:cNvPr>
          <p:cNvSpPr/>
          <p:nvPr userDrawn="1"/>
        </p:nvSpPr>
        <p:spPr>
          <a:xfrm>
            <a:off x="11025188" y="4579938"/>
            <a:ext cx="1166812" cy="227806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4945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659A353-FC97-D149-5152-D1A2BD6CE154}"/>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DA9E6C1D-90F0-DEAE-8363-389105638E46}"/>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9B7C14EB-2F98-A18B-A7C2-DF872550410E}"/>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E6BE6339-DF88-4811-B333-37A22C9B3B4D}" type="datetime1">
              <a:rPr lang="en-US"/>
              <a:pPr>
                <a:defRPr/>
              </a:pPr>
              <a:t>05-Jul-23</a:t>
            </a:fld>
            <a:endParaRPr lang="en-US" dirty="0"/>
          </a:p>
        </p:txBody>
      </p:sp>
      <p:sp>
        <p:nvSpPr>
          <p:cNvPr id="7" name="Footer Placeholder 4">
            <a:extLst>
              <a:ext uri="{FF2B5EF4-FFF2-40B4-BE49-F238E27FC236}">
                <a16:creationId xmlns:a16="http://schemas.microsoft.com/office/drawing/2014/main" id="{83A5DCCD-4603-99D1-5492-B62DA3314B7D}"/>
              </a:ext>
            </a:extLst>
          </p:cNvPr>
          <p:cNvSpPr>
            <a:spLocks noGrp="1"/>
          </p:cNvSpPr>
          <p:nvPr>
            <p:ph type="ftr" sz="quarter" idx="11"/>
          </p:nvPr>
        </p:nvSpPr>
        <p:spPr/>
        <p:txBody>
          <a:bodyPr/>
          <a:lstStyle>
            <a:lvl1pPr algn="ctr">
              <a:defRPr sz="1200" dirty="0">
                <a:solidFill>
                  <a:schemeClr val="accent2"/>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EF925A34-6C6E-6AB8-B874-E82599267D39}"/>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5C32F30D-861A-4E0E-A642-E3CCFFF9529E}" type="slidenum">
              <a:rPr lang="en-US"/>
              <a:pPr>
                <a:defRPr/>
              </a:pPr>
              <a:t>‹#›</a:t>
            </a:fld>
            <a:endParaRPr lang="en-US" dirty="0"/>
          </a:p>
        </p:txBody>
      </p:sp>
    </p:spTree>
    <p:extLst>
      <p:ext uri="{BB962C8B-B14F-4D97-AF65-F5344CB8AC3E}">
        <p14:creationId xmlns:p14="http://schemas.microsoft.com/office/powerpoint/2010/main" val="250588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8806827-0ED6-5D61-B59A-67F03D95CBAE}"/>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CE276D97-E120-F7AC-F532-B33666CBE8F4}"/>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05FCF757-1573-20FA-80FB-F181D73F6F7D}"/>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54439093-95B8-CC52-7C73-5197142ABE46}"/>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0015AD0B-5571-F89E-4F28-AE856C7E6DCD}"/>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2229B405-CB83-CF86-C1DB-85EA3B2FF4F1}"/>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AE42A13A-31FA-D6D2-F57D-2CFFFD5249CF}"/>
              </a:ext>
            </a:extLst>
          </p:cNvPr>
          <p:cNvSpPr>
            <a:spLocks noGrp="1"/>
          </p:cNvSpPr>
          <p:nvPr>
            <p:ph type="dt" sz="half" idx="13"/>
          </p:nvPr>
        </p:nvSpPr>
        <p:spPr/>
        <p:txBody>
          <a:bodyPr/>
          <a:lstStyle>
            <a:lvl1pPr algn="l">
              <a:defRPr sz="1200" smtClean="0">
                <a:solidFill>
                  <a:schemeClr val="accent3"/>
                </a:solidFill>
                <a:latin typeface="+mn-lt"/>
              </a:defRPr>
            </a:lvl1pPr>
          </a:lstStyle>
          <a:p>
            <a:pPr>
              <a:defRPr/>
            </a:pPr>
            <a:fld id="{EF2462C5-2364-4734-B3E8-D1ACD710B129}" type="datetime1">
              <a:rPr lang="en-US"/>
              <a:pPr>
                <a:defRPr/>
              </a:pPr>
              <a:t>05-Jul-23</a:t>
            </a:fld>
            <a:endParaRPr lang="en-US" dirty="0"/>
          </a:p>
        </p:txBody>
      </p:sp>
      <p:sp>
        <p:nvSpPr>
          <p:cNvPr id="11" name="Footer Placeholder 4">
            <a:extLst>
              <a:ext uri="{FF2B5EF4-FFF2-40B4-BE49-F238E27FC236}">
                <a16:creationId xmlns:a16="http://schemas.microsoft.com/office/drawing/2014/main" id="{DE3ED7C5-2A36-F560-1738-75661628EA6A}"/>
              </a:ext>
            </a:extLst>
          </p:cNvPr>
          <p:cNvSpPr>
            <a:spLocks noGrp="1"/>
          </p:cNvSpPr>
          <p:nvPr>
            <p:ph type="ftr" sz="quarter" idx="14"/>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D3DB036A-9F53-4502-C0D1-983D5C372972}"/>
              </a:ext>
            </a:extLst>
          </p:cNvPr>
          <p:cNvSpPr>
            <a:spLocks noGrp="1"/>
          </p:cNvSpPr>
          <p:nvPr>
            <p:ph type="sldNum" sz="quarter" idx="15"/>
          </p:nvPr>
        </p:nvSpPr>
        <p:spPr>
          <a:xfrm>
            <a:off x="10153650" y="6356350"/>
            <a:ext cx="1657350" cy="365125"/>
          </a:xfrm>
        </p:spPr>
        <p:txBody>
          <a:bodyPr/>
          <a:lstStyle>
            <a:lvl1pPr algn="r">
              <a:defRPr sz="1200" smtClean="0">
                <a:solidFill>
                  <a:schemeClr val="accent2"/>
                </a:solidFill>
                <a:latin typeface="+mn-lt"/>
              </a:defRPr>
            </a:lvl1pPr>
          </a:lstStyle>
          <a:p>
            <a:pPr>
              <a:defRPr/>
            </a:pPr>
            <a:fld id="{A7FC6CF6-7B1C-4351-952A-BFAC4407A065}" type="slidenum">
              <a:rPr lang="en-US"/>
              <a:pPr>
                <a:defRPr/>
              </a:pPr>
              <a:t>‹#›</a:t>
            </a:fld>
            <a:endParaRPr lang="en-US" dirty="0"/>
          </a:p>
        </p:txBody>
      </p:sp>
    </p:spTree>
    <p:extLst>
      <p:ext uri="{BB962C8B-B14F-4D97-AF65-F5344CB8AC3E}">
        <p14:creationId xmlns:p14="http://schemas.microsoft.com/office/powerpoint/2010/main" val="253898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59861D2F-5CEB-BC2D-3B39-65C92E380E0A}"/>
              </a:ext>
            </a:extLst>
          </p:cNvPr>
          <p:cNvSpPr/>
          <p:nvPr userDrawn="1"/>
        </p:nvSpPr>
        <p:spPr>
          <a:xfrm rot="5400000">
            <a:off x="8580437" y="1"/>
            <a:ext cx="3611563" cy="361156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4E5805E8-DBC1-9F93-3FF9-110648423FE6}"/>
              </a:ext>
            </a:extLst>
          </p:cNvPr>
          <p:cNvSpPr/>
          <p:nvPr userDrawn="1"/>
        </p:nvSpPr>
        <p:spPr>
          <a:xfrm>
            <a:off x="-1588" y="3246438"/>
            <a:ext cx="3609976"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5DCB7A2F-A596-AD4C-30B4-881EC5C7B494}"/>
              </a:ext>
            </a:extLst>
          </p:cNvPr>
          <p:cNvSpPr/>
          <p:nvPr userDrawn="1"/>
        </p:nvSpPr>
        <p:spPr>
          <a:xfrm rot="5400000" flipH="1">
            <a:off x="11258550" y="592455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3542EF48-DA27-7EB2-BBD9-C2A1FBC5077B}"/>
              </a:ext>
            </a:extLst>
          </p:cNvPr>
          <p:cNvGrpSpPr>
            <a:grpSpLocks/>
          </p:cNvGrpSpPr>
          <p:nvPr userDrawn="1"/>
        </p:nvGrpSpPr>
        <p:grpSpPr bwMode="auto">
          <a:xfrm>
            <a:off x="2587625" y="5591175"/>
            <a:ext cx="1571625" cy="1266825"/>
            <a:chOff x="7413403" y="4976359"/>
            <a:chExt cx="2334986" cy="1881641"/>
          </a:xfrm>
        </p:grpSpPr>
        <p:sp>
          <p:nvSpPr>
            <p:cNvPr id="8" name="Freeform 6">
              <a:extLst>
                <a:ext uri="{FF2B5EF4-FFF2-40B4-BE49-F238E27FC236}">
                  <a16:creationId xmlns:a16="http://schemas.microsoft.com/office/drawing/2014/main" id="{266EECE5-B46A-B26C-376E-215F27E8C6BD}"/>
                </a:ext>
              </a:extLst>
            </p:cNvPr>
            <p:cNvSpPr/>
            <p:nvPr userDrawn="1"/>
          </p:nvSpPr>
          <p:spPr>
            <a:xfrm rot="5400000" flipH="1" flipV="1">
              <a:off x="8223822" y="5333434"/>
              <a:ext cx="1881641" cy="116749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139669C2-77B1-F806-FA75-067BC9F133B9}"/>
                </a:ext>
              </a:extLst>
            </p:cNvPr>
            <p:cNvSpPr/>
            <p:nvPr userDrawn="1"/>
          </p:nvSpPr>
          <p:spPr>
            <a:xfrm rot="16200000" flipV="1">
              <a:off x="7056329"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422EDD00-4E16-7A48-6E87-9E4C60599782}"/>
              </a:ext>
            </a:extLst>
          </p:cNvPr>
          <p:cNvSpPr>
            <a:spLocks noGrp="1"/>
          </p:cNvSpPr>
          <p:nvPr>
            <p:ph type="dt" sz="half" idx="15"/>
          </p:nvPr>
        </p:nvSpPr>
        <p:spPr>
          <a:xfrm>
            <a:off x="381000" y="6356350"/>
            <a:ext cx="1766888" cy="365125"/>
          </a:xfrm>
        </p:spPr>
        <p:txBody>
          <a:bodyPr/>
          <a:lstStyle>
            <a:lvl1pPr algn="l">
              <a:defRPr sz="1200" smtClean="0">
                <a:solidFill>
                  <a:schemeClr val="accent2"/>
                </a:solidFill>
                <a:latin typeface="+mn-lt"/>
              </a:defRPr>
            </a:lvl1pPr>
          </a:lstStyle>
          <a:p>
            <a:pPr>
              <a:defRPr/>
            </a:pPr>
            <a:fld id="{17D8F742-76E7-4D36-9D3B-3DFD8B36840A}" type="datetime1">
              <a:rPr lang="en-US"/>
              <a:pPr>
                <a:defRPr/>
              </a:pPr>
              <a:t>05-Jul-23</a:t>
            </a:fld>
            <a:endParaRPr lang="en-US" dirty="0"/>
          </a:p>
        </p:txBody>
      </p:sp>
      <p:sp>
        <p:nvSpPr>
          <p:cNvPr id="11" name="Footer Placeholder 4">
            <a:extLst>
              <a:ext uri="{FF2B5EF4-FFF2-40B4-BE49-F238E27FC236}">
                <a16:creationId xmlns:a16="http://schemas.microsoft.com/office/drawing/2014/main" id="{CE4635AA-0F57-8979-11CA-CA14CA4FC751}"/>
              </a:ext>
            </a:extLst>
          </p:cNvPr>
          <p:cNvSpPr>
            <a:spLocks noGrp="1"/>
          </p:cNvSpPr>
          <p:nvPr>
            <p:ph type="ftr" sz="quarter" idx="16"/>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02E8B1E2-5FAD-D0F8-EC3B-62C02F382318}"/>
              </a:ext>
            </a:extLst>
          </p:cNvPr>
          <p:cNvSpPr>
            <a:spLocks noGrp="1"/>
          </p:cNvSpPr>
          <p:nvPr>
            <p:ph type="sldNum" sz="quarter" idx="17"/>
          </p:nvPr>
        </p:nvSpPr>
        <p:spPr>
          <a:xfrm>
            <a:off x="10153650" y="6356350"/>
            <a:ext cx="1657350" cy="365125"/>
          </a:xfrm>
        </p:spPr>
        <p:txBody>
          <a:bodyPr/>
          <a:lstStyle>
            <a:lvl1pPr algn="r">
              <a:defRPr sz="1200" smtClean="0">
                <a:solidFill>
                  <a:schemeClr val="accent2"/>
                </a:solidFill>
                <a:latin typeface="+mn-lt"/>
              </a:defRPr>
            </a:lvl1pPr>
          </a:lstStyle>
          <a:p>
            <a:pPr>
              <a:defRPr/>
            </a:pPr>
            <a:fld id="{4933FF7D-31A6-4D62-B99F-E7BC72C99AD7}" type="slidenum">
              <a:rPr lang="en-US"/>
              <a:pPr>
                <a:defRPr/>
              </a:pPr>
              <a:t>‹#›</a:t>
            </a:fld>
            <a:endParaRPr lang="en-US" dirty="0"/>
          </a:p>
        </p:txBody>
      </p:sp>
    </p:spTree>
    <p:extLst>
      <p:ext uri="{BB962C8B-B14F-4D97-AF65-F5344CB8AC3E}">
        <p14:creationId xmlns:p14="http://schemas.microsoft.com/office/powerpoint/2010/main" val="1041078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A37191-6038-4952-4F28-818085522781}"/>
              </a:ext>
            </a:extLst>
          </p:cNvPr>
          <p:cNvSpPr/>
          <p:nvPr userDrawn="1"/>
        </p:nvSpPr>
        <p:spPr>
          <a:xfrm>
            <a:off x="8264525" y="0"/>
            <a:ext cx="3927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505F80BC-D5C1-BC16-789A-EBE7040ADCA8}"/>
              </a:ext>
            </a:extLst>
          </p:cNvPr>
          <p:cNvGrpSpPr>
            <a:grpSpLocks/>
          </p:cNvGrpSpPr>
          <p:nvPr userDrawn="1"/>
        </p:nvGrpSpPr>
        <p:grpSpPr bwMode="auto">
          <a:xfrm>
            <a:off x="8264525" y="3686175"/>
            <a:ext cx="3927475" cy="3178175"/>
            <a:chOff x="9857014" y="13834"/>
            <a:chExt cx="2334986" cy="1881641"/>
          </a:xfrm>
        </p:grpSpPr>
        <p:sp>
          <p:nvSpPr>
            <p:cNvPr id="6" name="Freeform 14">
              <a:extLst>
                <a:ext uri="{FF2B5EF4-FFF2-40B4-BE49-F238E27FC236}">
                  <a16:creationId xmlns:a16="http://schemas.microsoft.com/office/drawing/2014/main" id="{6D4C40F5-573D-4D77-734B-F53F94A067B1}"/>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A1EAEAA0-F3DA-1FDB-520C-F6A2A2334B09}"/>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21">
            <a:extLst>
              <a:ext uri="{FF2B5EF4-FFF2-40B4-BE49-F238E27FC236}">
                <a16:creationId xmlns:a16="http://schemas.microsoft.com/office/drawing/2014/main" id="{430EF7E1-2833-8561-9645-CEA85F200FB1}"/>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6">
            <a:extLst>
              <a:ext uri="{FF2B5EF4-FFF2-40B4-BE49-F238E27FC236}">
                <a16:creationId xmlns:a16="http://schemas.microsoft.com/office/drawing/2014/main" id="{6EEA0BD4-4727-7279-B25F-3EEEACAAA35B}"/>
              </a:ext>
            </a:extLst>
          </p:cNvPr>
          <p:cNvSpPr/>
          <p:nvPr userDrawn="1"/>
        </p:nvSpPr>
        <p:spPr>
          <a:xfrm>
            <a:off x="10228263" y="0"/>
            <a:ext cx="1963737" cy="3178175"/>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3120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EF21AE32-5B78-3C3C-16E7-6CB6331D336F}"/>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1A2A2ED6-AFEA-50B4-EB3B-EADDA04302C1}"/>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1627010C-3A63-5284-9829-023E64CF2A98}"/>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7CC43D32-B618-CF82-546C-2FC02B5995D0}"/>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4453DD74-D0FF-67BD-8D30-4189722549D5}"/>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28621EA2-523A-5856-E13A-F517911425FF}"/>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A75DDD3-F4E7-3C00-1467-812E2EF93BF2}"/>
              </a:ext>
            </a:extLst>
          </p:cNvPr>
          <p:cNvSpPr>
            <a:spLocks noGrp="1"/>
          </p:cNvSpPr>
          <p:nvPr>
            <p:ph type="dt" sz="half" idx="10"/>
          </p:nvPr>
        </p:nvSpPr>
        <p:spPr/>
        <p:txBody>
          <a:bodyPr/>
          <a:lstStyle>
            <a:lvl1pPr algn="l">
              <a:defRPr sz="1200" smtClean="0">
                <a:solidFill>
                  <a:schemeClr val="accent3"/>
                </a:solidFill>
                <a:latin typeface="+mn-lt"/>
              </a:defRPr>
            </a:lvl1pPr>
          </a:lstStyle>
          <a:p>
            <a:pPr>
              <a:defRPr/>
            </a:pPr>
            <a:fld id="{D8FB1C14-379A-426C-9243-1107F65165C5}" type="datetime1">
              <a:rPr lang="en-US"/>
              <a:pPr>
                <a:defRPr/>
              </a:pPr>
              <a:t>05-Jul-23</a:t>
            </a:fld>
            <a:endParaRPr lang="en-US" dirty="0"/>
          </a:p>
        </p:txBody>
      </p:sp>
      <p:sp>
        <p:nvSpPr>
          <p:cNvPr id="11" name="Footer Placeholder 4">
            <a:extLst>
              <a:ext uri="{FF2B5EF4-FFF2-40B4-BE49-F238E27FC236}">
                <a16:creationId xmlns:a16="http://schemas.microsoft.com/office/drawing/2014/main" id="{2581C2C3-8ACE-9BCB-89A1-067A846B17E7}"/>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9EA3D32D-3082-8A20-BB35-D43FE327D57A}"/>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2B1C4733-9A0C-4FAF-BE0A-95C29DA964F3}" type="slidenum">
              <a:rPr lang="en-US"/>
              <a:pPr>
                <a:defRPr/>
              </a:pPr>
              <a:t>‹#›</a:t>
            </a:fld>
            <a:endParaRPr lang="en-US" dirty="0"/>
          </a:p>
        </p:txBody>
      </p:sp>
    </p:spTree>
    <p:extLst>
      <p:ext uri="{BB962C8B-B14F-4D97-AF65-F5344CB8AC3E}">
        <p14:creationId xmlns:p14="http://schemas.microsoft.com/office/powerpoint/2010/main" val="234471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DA4CD9-86D8-4E8B-C436-C75B456E13FC}"/>
              </a:ext>
            </a:extLst>
          </p:cNvPr>
          <p:cNvSpPr/>
          <p:nvPr userDrawn="1"/>
        </p:nvSpPr>
        <p:spPr>
          <a:xfrm>
            <a:off x="0" y="2286000"/>
            <a:ext cx="12209463"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11">
            <a:extLst>
              <a:ext uri="{FF2B5EF4-FFF2-40B4-BE49-F238E27FC236}">
                <a16:creationId xmlns:a16="http://schemas.microsoft.com/office/drawing/2014/main" id="{64F682E0-E6CB-14A2-27DA-E772FA5E5B07}"/>
              </a:ext>
            </a:extLst>
          </p:cNvPr>
          <p:cNvSpPr/>
          <p:nvPr userDrawn="1"/>
        </p:nvSpPr>
        <p:spPr>
          <a:xfrm flipH="1">
            <a:off x="8597900" y="3246438"/>
            <a:ext cx="3611563"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13">
            <a:extLst>
              <a:ext uri="{FF2B5EF4-FFF2-40B4-BE49-F238E27FC236}">
                <a16:creationId xmlns:a16="http://schemas.microsoft.com/office/drawing/2014/main" id="{80740BE3-0B33-9D06-9D8D-0AA370EB5627}"/>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4">
            <a:extLst>
              <a:ext uri="{FF2B5EF4-FFF2-40B4-BE49-F238E27FC236}">
                <a16:creationId xmlns:a16="http://schemas.microsoft.com/office/drawing/2014/main" id="{AB21A331-9CC1-A74F-6B2E-44B78D76AB51}"/>
              </a:ext>
            </a:extLst>
          </p:cNvPr>
          <p:cNvSpPr/>
          <p:nvPr userDrawn="1"/>
        </p:nvSpPr>
        <p:spPr>
          <a:xfrm rot="5400000" flipH="1" flipV="1">
            <a:off x="10344150" y="438150"/>
            <a:ext cx="2286000" cy="14097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AC08BB15-61B2-1B21-B7D4-D97DFE3504C5}"/>
              </a:ext>
            </a:extLst>
          </p:cNvPr>
          <p:cNvSpPr>
            <a:spLocks noGrp="1"/>
          </p:cNvSpPr>
          <p:nvPr>
            <p:ph type="dt" sz="half" idx="10"/>
          </p:nvPr>
        </p:nvSpPr>
        <p:spPr/>
        <p:txBody>
          <a:bodyPr/>
          <a:lstStyle>
            <a:lvl1pPr>
              <a:defRPr smtClean="0">
                <a:solidFill>
                  <a:schemeClr val="accent2"/>
                </a:solidFill>
                <a:latin typeface="+mn-lt"/>
              </a:defRPr>
            </a:lvl1pPr>
          </a:lstStyle>
          <a:p>
            <a:pPr>
              <a:defRPr/>
            </a:pPr>
            <a:fld id="{C1E76E7F-4063-4863-94A7-B623DE9F0C4B}" type="datetime1">
              <a:rPr lang="en-US"/>
              <a:pPr>
                <a:defRPr/>
              </a:pPr>
              <a:t>05-Jul-23</a:t>
            </a:fld>
            <a:endParaRPr lang="en-US" dirty="0"/>
          </a:p>
        </p:txBody>
      </p:sp>
      <p:sp>
        <p:nvSpPr>
          <p:cNvPr id="8" name="Footer Placeholder 4">
            <a:extLst>
              <a:ext uri="{FF2B5EF4-FFF2-40B4-BE49-F238E27FC236}">
                <a16:creationId xmlns:a16="http://schemas.microsoft.com/office/drawing/2014/main" id="{BCFC131D-E233-6A55-6170-D18F82026211}"/>
              </a:ext>
            </a:extLst>
          </p:cNvPr>
          <p:cNvSpPr>
            <a:spLocks noGrp="1"/>
          </p:cNvSpPr>
          <p:nvPr>
            <p:ph type="ftr" sz="quarter" idx="11"/>
          </p:nvPr>
        </p:nvSpPr>
        <p:spPr/>
        <p:txBody>
          <a:bodyPr/>
          <a:lstStyle>
            <a:lvl1pPr>
              <a:defRPr dirty="0">
                <a:solidFill>
                  <a:schemeClr val="accent2"/>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11A2BAB7-6C8B-D196-21E5-1C79EC0C9308}"/>
              </a:ext>
            </a:extLst>
          </p:cNvPr>
          <p:cNvSpPr>
            <a:spLocks noGrp="1"/>
          </p:cNvSpPr>
          <p:nvPr>
            <p:ph type="sldNum" sz="quarter" idx="12"/>
          </p:nvPr>
        </p:nvSpPr>
        <p:spPr>
          <a:xfrm>
            <a:off x="10206038" y="6356350"/>
            <a:ext cx="1604962" cy="365125"/>
          </a:xfrm>
        </p:spPr>
        <p:txBody>
          <a:bodyPr/>
          <a:lstStyle>
            <a:lvl1pPr>
              <a:defRPr smtClean="0">
                <a:solidFill>
                  <a:schemeClr val="accent3"/>
                </a:solidFill>
                <a:latin typeface="+mn-lt"/>
              </a:defRPr>
            </a:lvl1pPr>
          </a:lstStyle>
          <a:p>
            <a:pPr>
              <a:defRPr/>
            </a:pPr>
            <a:fld id="{798FE064-6CE0-408E-AEF1-58C47E53537B}" type="slidenum">
              <a:rPr lang="en-US"/>
              <a:pPr>
                <a:defRPr/>
              </a:pPr>
              <a:t>‹#›</a:t>
            </a:fld>
            <a:endParaRPr lang="en-US" dirty="0"/>
          </a:p>
        </p:txBody>
      </p:sp>
    </p:spTree>
    <p:extLst>
      <p:ext uri="{BB962C8B-B14F-4D97-AF65-F5344CB8AC3E}">
        <p14:creationId xmlns:p14="http://schemas.microsoft.com/office/powerpoint/2010/main" val="209364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4" name="Freeform 22">
            <a:extLst>
              <a:ext uri="{FF2B5EF4-FFF2-40B4-BE49-F238E27FC236}">
                <a16:creationId xmlns:a16="http://schemas.microsoft.com/office/drawing/2014/main" id="{7F27D177-C326-091A-731A-E574A8D9B4FE}"/>
              </a:ext>
            </a:extLst>
          </p:cNvPr>
          <p:cNvSpPr/>
          <p:nvPr userDrawn="1"/>
        </p:nvSpPr>
        <p:spPr>
          <a:xfrm>
            <a:off x="0" y="0"/>
            <a:ext cx="8024813"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87C8CF15-31D8-6292-B4C4-A40920C0B72E}"/>
              </a:ext>
            </a:extLst>
          </p:cNvPr>
          <p:cNvGrpSpPr>
            <a:grpSpLocks/>
          </p:cNvGrpSpPr>
          <p:nvPr userDrawn="1"/>
        </p:nvGrpSpPr>
        <p:grpSpPr bwMode="auto">
          <a:xfrm rot="-5400000">
            <a:off x="8286750" y="2206626"/>
            <a:ext cx="3032125" cy="2444750"/>
            <a:chOff x="9857014" y="13834"/>
            <a:chExt cx="2334986" cy="1881641"/>
          </a:xfrm>
        </p:grpSpPr>
        <p:sp>
          <p:nvSpPr>
            <p:cNvPr id="6" name="Freeform 14">
              <a:extLst>
                <a:ext uri="{FF2B5EF4-FFF2-40B4-BE49-F238E27FC236}">
                  <a16:creationId xmlns:a16="http://schemas.microsoft.com/office/drawing/2014/main" id="{AC2ECD3A-24D0-2407-D2A9-3D64615276DE}"/>
                </a:ext>
              </a:extLst>
            </p:cNvPr>
            <p:cNvSpPr/>
            <p:nvPr userDrawn="1"/>
          </p:nvSpPr>
          <p:spPr>
            <a:xfrm rot="5400000" flipH="1" flipV="1">
              <a:off x="10668656"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189D963A-F9E4-86FA-B29E-51ADA19F7BA0}"/>
                </a:ext>
              </a:extLst>
            </p:cNvPr>
            <p:cNvSpPr/>
            <p:nvPr userDrawn="1"/>
          </p:nvSpPr>
          <p:spPr>
            <a:xfrm rot="16200000" flipV="1">
              <a:off x="9501163" y="370909"/>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16">
            <a:extLst>
              <a:ext uri="{FF2B5EF4-FFF2-40B4-BE49-F238E27FC236}">
                <a16:creationId xmlns:a16="http://schemas.microsoft.com/office/drawing/2014/main" id="{96F67399-84DB-48B7-41F0-5D5B88EB4657}"/>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7">
            <a:extLst>
              <a:ext uri="{FF2B5EF4-FFF2-40B4-BE49-F238E27FC236}">
                <a16:creationId xmlns:a16="http://schemas.microsoft.com/office/drawing/2014/main" id="{A86985D7-3888-D8EF-888F-B86EB59CCE2A}"/>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6574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E6FD211C-31B8-7601-1F99-E71F9296E550}"/>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E76B8D54-D717-4930-1D28-107FC8B3A93F}"/>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FF13BB55-E7C2-9162-421F-F60FCA2B612B}"/>
              </a:ext>
            </a:extLst>
          </p:cNvPr>
          <p:cNvSpPr>
            <a:spLocks noGrp="1"/>
          </p:cNvSpPr>
          <p:nvPr>
            <p:ph type="dt" sz="half" idx="10"/>
          </p:nvPr>
        </p:nvSpPr>
        <p:spPr>
          <a:xfrm>
            <a:off x="381000" y="6356350"/>
            <a:ext cx="1701800" cy="365125"/>
          </a:xfrm>
        </p:spPr>
        <p:txBody>
          <a:bodyPr/>
          <a:lstStyle>
            <a:lvl1pPr algn="l">
              <a:defRPr sz="1200" smtClean="0">
                <a:solidFill>
                  <a:schemeClr val="accent2"/>
                </a:solidFill>
                <a:latin typeface="+mn-lt"/>
              </a:defRPr>
            </a:lvl1pPr>
          </a:lstStyle>
          <a:p>
            <a:pPr>
              <a:defRPr/>
            </a:pPr>
            <a:fld id="{44D77CBA-AE7F-4EBE-9C39-8B8CE91DB6AA}" type="datetime1">
              <a:rPr lang="en-US"/>
              <a:pPr>
                <a:defRPr/>
              </a:pPr>
              <a:t>05-Jul-23</a:t>
            </a:fld>
            <a:endParaRPr lang="en-US" dirty="0"/>
          </a:p>
        </p:txBody>
      </p:sp>
      <p:sp>
        <p:nvSpPr>
          <p:cNvPr id="7" name="Footer Placeholder 4">
            <a:extLst>
              <a:ext uri="{FF2B5EF4-FFF2-40B4-BE49-F238E27FC236}">
                <a16:creationId xmlns:a16="http://schemas.microsoft.com/office/drawing/2014/main" id="{4E73EC88-D10D-D134-9146-45A6D95898FD}"/>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78E5A711-6CD5-FD81-E44C-D61C8ABD1DA7}"/>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59D81DC8-9367-4FE3-A2AB-AFF8C2F190C2}" type="slidenum">
              <a:rPr lang="en-US"/>
              <a:pPr>
                <a:defRPr/>
              </a:pPr>
              <a:t>‹#›</a:t>
            </a:fld>
            <a:endParaRPr lang="en-US" dirty="0"/>
          </a:p>
        </p:txBody>
      </p:sp>
    </p:spTree>
    <p:extLst>
      <p:ext uri="{BB962C8B-B14F-4D97-AF65-F5344CB8AC3E}">
        <p14:creationId xmlns:p14="http://schemas.microsoft.com/office/powerpoint/2010/main" val="20928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A83ABDE8-F23D-808C-1FD4-4F74F1FC25CA}"/>
              </a:ext>
            </a:extLst>
          </p:cNvPr>
          <p:cNvGrpSpPr>
            <a:grpSpLocks/>
          </p:cNvGrpSpPr>
          <p:nvPr userDrawn="1"/>
        </p:nvGrpSpPr>
        <p:grpSpPr bwMode="auto">
          <a:xfrm rot="-5400000">
            <a:off x="10772775" y="152400"/>
            <a:ext cx="1571625" cy="1266825"/>
            <a:chOff x="7413403" y="4976359"/>
            <a:chExt cx="2334986" cy="1881641"/>
          </a:xfrm>
        </p:grpSpPr>
        <p:sp>
          <p:nvSpPr>
            <p:cNvPr id="5" name="Freeform 12">
              <a:extLst>
                <a:ext uri="{FF2B5EF4-FFF2-40B4-BE49-F238E27FC236}">
                  <a16:creationId xmlns:a16="http://schemas.microsoft.com/office/drawing/2014/main" id="{882B25DA-CDB9-086D-CBE8-A4C4CB595D4F}"/>
                </a:ext>
              </a:extLst>
            </p:cNvPr>
            <p:cNvSpPr/>
            <p:nvPr userDrawn="1"/>
          </p:nvSpPr>
          <p:spPr>
            <a:xfrm rot="5400000" flipH="1" flipV="1">
              <a:off x="8226181"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3">
              <a:extLst>
                <a:ext uri="{FF2B5EF4-FFF2-40B4-BE49-F238E27FC236}">
                  <a16:creationId xmlns:a16="http://schemas.microsoft.com/office/drawing/2014/main" id="{CFF4E1A1-243C-68A7-347C-D380720455E0}"/>
                </a:ext>
              </a:extLst>
            </p:cNvPr>
            <p:cNvSpPr/>
            <p:nvPr userDrawn="1"/>
          </p:nvSpPr>
          <p:spPr>
            <a:xfrm rot="16200000" flipV="1">
              <a:off x="7058687"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7C281B9-1420-930B-4C4B-6275AD34C7FF}"/>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83AD73DB-F81E-469C-AA00-D12D721C2FA7}" type="datetime1">
              <a:rPr lang="en-US"/>
              <a:pPr>
                <a:defRPr/>
              </a:pPr>
              <a:t>05-Jul-23</a:t>
            </a:fld>
            <a:endParaRPr lang="en-US" dirty="0"/>
          </a:p>
        </p:txBody>
      </p:sp>
      <p:sp>
        <p:nvSpPr>
          <p:cNvPr id="8" name="Footer Placeholder 4">
            <a:extLst>
              <a:ext uri="{FF2B5EF4-FFF2-40B4-BE49-F238E27FC236}">
                <a16:creationId xmlns:a16="http://schemas.microsoft.com/office/drawing/2014/main" id="{3658FAB9-4555-827E-AFC4-CE7A43BE3F1E}"/>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326EA3F4-9B0D-42BB-A59B-4E860F7B809C}"/>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35C3FDCC-41F5-4F60-8649-004563F34D84}" type="slidenum">
              <a:rPr lang="en-US"/>
              <a:pPr>
                <a:defRPr/>
              </a:pPr>
              <a:t>‹#›</a:t>
            </a:fld>
            <a:endParaRPr lang="en-US" dirty="0"/>
          </a:p>
        </p:txBody>
      </p:sp>
    </p:spTree>
    <p:extLst>
      <p:ext uri="{BB962C8B-B14F-4D97-AF65-F5344CB8AC3E}">
        <p14:creationId xmlns:p14="http://schemas.microsoft.com/office/powerpoint/2010/main" val="109102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p:cNvSpPr>
            <a:spLocks noGrp="1"/>
          </p:cNvSpPr>
          <p:nvPr>
            <p:ph type="body" sz="quarter" idx="15"/>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3" name="Date Placeholder 2">
            <a:extLst>
              <a:ext uri="{FF2B5EF4-FFF2-40B4-BE49-F238E27FC236}">
                <a16:creationId xmlns:a16="http://schemas.microsoft.com/office/drawing/2014/main" id="{D1B46F1D-DBFE-E31C-830B-F823146F2DA7}"/>
              </a:ext>
            </a:extLst>
          </p:cNvPr>
          <p:cNvSpPr>
            <a:spLocks noGrp="1"/>
          </p:cNvSpPr>
          <p:nvPr>
            <p:ph type="dt" sz="half" idx="16"/>
          </p:nvPr>
        </p:nvSpPr>
        <p:spPr/>
        <p:txBody>
          <a:bodyPr/>
          <a:lstStyle>
            <a:lvl1pPr>
              <a:defRPr smtClean="0">
                <a:solidFill>
                  <a:schemeClr val="accent2"/>
                </a:solidFill>
                <a:latin typeface="+mn-lt"/>
              </a:defRPr>
            </a:lvl1pPr>
          </a:lstStyle>
          <a:p>
            <a:pPr>
              <a:defRPr/>
            </a:pPr>
            <a:fld id="{E546A741-CCA7-41E6-88BF-DD676251F159}" type="datetime1">
              <a:rPr lang="en-US"/>
              <a:pPr>
                <a:defRPr/>
              </a:pPr>
              <a:t>05-Jul-23</a:t>
            </a:fld>
            <a:endParaRPr lang="en-US" dirty="0"/>
          </a:p>
        </p:txBody>
      </p:sp>
      <p:sp>
        <p:nvSpPr>
          <p:cNvPr id="4" name="Footer Placeholder 3">
            <a:extLst>
              <a:ext uri="{FF2B5EF4-FFF2-40B4-BE49-F238E27FC236}">
                <a16:creationId xmlns:a16="http://schemas.microsoft.com/office/drawing/2014/main" id="{584B2F6C-CFF9-8ED6-B3D5-55512313A203}"/>
              </a:ext>
            </a:extLst>
          </p:cNvPr>
          <p:cNvSpPr>
            <a:spLocks noGrp="1"/>
          </p:cNvSpPr>
          <p:nvPr>
            <p:ph type="ftr" sz="quarter" idx="17"/>
          </p:nvPr>
        </p:nvSpPr>
        <p:spPr/>
        <p:txBody>
          <a:bodyPr/>
          <a:lstStyle>
            <a:lvl1pPr>
              <a:defRPr dirty="0">
                <a:solidFill>
                  <a:schemeClr val="accent2"/>
                </a:solidFill>
                <a:latin typeface="+mn-lt"/>
              </a:defRPr>
            </a:lvl1pPr>
          </a:lstStyle>
          <a:p>
            <a:pPr>
              <a:defRPr/>
            </a:pPr>
            <a:r>
              <a:rPr lang="en-US"/>
              <a:t>PRESENTATION TITLE</a:t>
            </a:r>
          </a:p>
        </p:txBody>
      </p:sp>
      <p:sp>
        <p:nvSpPr>
          <p:cNvPr id="5" name="Slide Number Placeholder 4">
            <a:extLst>
              <a:ext uri="{FF2B5EF4-FFF2-40B4-BE49-F238E27FC236}">
                <a16:creationId xmlns:a16="http://schemas.microsoft.com/office/drawing/2014/main" id="{0D34693E-4E0E-8591-EF9F-2DD7B992B035}"/>
              </a:ext>
            </a:extLst>
          </p:cNvPr>
          <p:cNvSpPr>
            <a:spLocks noGrp="1"/>
          </p:cNvSpPr>
          <p:nvPr>
            <p:ph type="sldNum" sz="quarter" idx="18"/>
          </p:nvPr>
        </p:nvSpPr>
        <p:spPr/>
        <p:txBody>
          <a:bodyPr/>
          <a:lstStyle>
            <a:lvl1pPr>
              <a:defRPr smtClean="0">
                <a:solidFill>
                  <a:schemeClr val="accent2"/>
                </a:solidFill>
                <a:latin typeface="+mn-lt"/>
              </a:defRPr>
            </a:lvl1pPr>
          </a:lstStyle>
          <a:p>
            <a:pPr>
              <a:defRPr/>
            </a:pPr>
            <a:fld id="{466FA347-8550-445A-B3E1-8AFCBA60846D}" type="slidenum">
              <a:rPr lang="en-US"/>
              <a:pPr>
                <a:defRPr/>
              </a:pPr>
              <a:t>‹#›</a:t>
            </a:fld>
            <a:endParaRPr lang="en-US" dirty="0"/>
          </a:p>
        </p:txBody>
      </p:sp>
    </p:spTree>
    <p:extLst>
      <p:ext uri="{BB962C8B-B14F-4D97-AF65-F5344CB8AC3E}">
        <p14:creationId xmlns:p14="http://schemas.microsoft.com/office/powerpoint/2010/main" val="118894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93BFC1-2FB9-CC64-0CE4-CC1EF9B3BE12}"/>
              </a:ext>
            </a:extLst>
          </p:cNvPr>
          <p:cNvSpPr/>
          <p:nvPr userDrawn="1"/>
        </p:nvSpPr>
        <p:spPr>
          <a:xfrm>
            <a:off x="0" y="-1588"/>
            <a:ext cx="9856788" cy="685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Freeform 18">
            <a:extLst>
              <a:ext uri="{FF2B5EF4-FFF2-40B4-BE49-F238E27FC236}">
                <a16:creationId xmlns:a16="http://schemas.microsoft.com/office/drawing/2014/main" id="{579789A4-1FB4-C98A-989E-3F1B5D5E3A06}"/>
              </a:ext>
            </a:extLst>
          </p:cNvPr>
          <p:cNvSpPr/>
          <p:nvPr userDrawn="1"/>
        </p:nvSpPr>
        <p:spPr>
          <a:xfrm rot="16200000" flipV="1">
            <a:off x="9500394" y="354806"/>
            <a:ext cx="1881188" cy="11684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20">
            <a:extLst>
              <a:ext uri="{FF2B5EF4-FFF2-40B4-BE49-F238E27FC236}">
                <a16:creationId xmlns:a16="http://schemas.microsoft.com/office/drawing/2014/main" id="{5240D1D7-26CF-8474-BA7A-870AF84DA29A}"/>
              </a:ext>
            </a:extLst>
          </p:cNvPr>
          <p:cNvSpPr/>
          <p:nvPr userDrawn="1"/>
        </p:nvSpPr>
        <p:spPr>
          <a:xfrm flipH="1">
            <a:off x="10866438" y="187960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24">
            <a:extLst>
              <a:ext uri="{FF2B5EF4-FFF2-40B4-BE49-F238E27FC236}">
                <a16:creationId xmlns:a16="http://schemas.microsoft.com/office/drawing/2014/main" id="{194D7D9A-55C7-3E8B-2933-FF38073CED84}"/>
              </a:ext>
            </a:extLst>
          </p:cNvPr>
          <p:cNvSpPr/>
          <p:nvPr userDrawn="1"/>
        </p:nvSpPr>
        <p:spPr>
          <a:xfrm>
            <a:off x="11025188" y="-1588"/>
            <a:ext cx="1166812" cy="1881188"/>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C3760847-A5EF-2AF2-8F46-BE6B6E67F54A}"/>
              </a:ext>
            </a:extLst>
          </p:cNvPr>
          <p:cNvSpPr/>
          <p:nvPr userDrawn="1"/>
        </p:nvSpPr>
        <p:spPr>
          <a:xfrm>
            <a:off x="10334625" y="2738438"/>
            <a:ext cx="1379538" cy="137953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Freeform 26">
            <a:extLst>
              <a:ext uri="{FF2B5EF4-FFF2-40B4-BE49-F238E27FC236}">
                <a16:creationId xmlns:a16="http://schemas.microsoft.com/office/drawing/2014/main" id="{CE50F59D-1818-F0A3-BD02-C622D9F81878}"/>
              </a:ext>
            </a:extLst>
          </p:cNvPr>
          <p:cNvSpPr/>
          <p:nvPr userDrawn="1"/>
        </p:nvSpPr>
        <p:spPr>
          <a:xfrm rot="16200000" flipH="1">
            <a:off x="10668000" y="5334001"/>
            <a:ext cx="1881187" cy="116681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Freeform 27">
            <a:extLst>
              <a:ext uri="{FF2B5EF4-FFF2-40B4-BE49-F238E27FC236}">
                <a16:creationId xmlns:a16="http://schemas.microsoft.com/office/drawing/2014/main" id="{DA6E0C0F-CC81-88FA-291F-BE011ECA3DAF}"/>
              </a:ext>
            </a:extLst>
          </p:cNvPr>
          <p:cNvSpPr/>
          <p:nvPr userDrawn="1"/>
        </p:nvSpPr>
        <p:spPr>
          <a:xfrm flipV="1">
            <a:off x="9856788" y="365125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Freeform 28">
            <a:extLst>
              <a:ext uri="{FF2B5EF4-FFF2-40B4-BE49-F238E27FC236}">
                <a16:creationId xmlns:a16="http://schemas.microsoft.com/office/drawing/2014/main" id="{6A6FD5E7-4302-0B3E-1638-BD1CD780D9AF}"/>
              </a:ext>
            </a:extLst>
          </p:cNvPr>
          <p:cNvSpPr/>
          <p:nvPr userDrawn="1"/>
        </p:nvSpPr>
        <p:spPr>
          <a:xfrm flipH="1" flipV="1">
            <a:off x="9856788" y="4976813"/>
            <a:ext cx="1168400" cy="1881187"/>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0" name="Text Placeholder 28"/>
          <p:cNvSpPr>
            <a:spLocks noGrp="1"/>
          </p:cNvSpPr>
          <p:nvPr>
            <p:ph type="body" sz="quarter" idx="17"/>
          </p:nvPr>
        </p:nvSpPr>
        <p:spPr>
          <a:xfrm>
            <a:off x="2123351" y="2426400"/>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1" name="Text Placeholder 28"/>
          <p:cNvSpPr>
            <a:spLocks noGrp="1"/>
          </p:cNvSpPr>
          <p:nvPr>
            <p:ph type="body" sz="quarter" idx="18"/>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7" name="Picture Placeholder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2" name="Text Placeholder 28"/>
          <p:cNvSpPr>
            <a:spLocks noGrp="1"/>
          </p:cNvSpPr>
          <p:nvPr>
            <p:ph type="body" sz="quarter" idx="19"/>
          </p:nvPr>
        </p:nvSpPr>
        <p:spPr>
          <a:xfrm>
            <a:off x="6870817" y="242256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3" name="Text Placeholder 28"/>
          <p:cNvSpPr>
            <a:spLocks noGrp="1"/>
          </p:cNvSpPr>
          <p:nvPr>
            <p:ph type="body" sz="quarter" idx="20"/>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8" name="Picture Placeholder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4" name="Text Placeholder 28"/>
          <p:cNvSpPr>
            <a:spLocks noGrp="1"/>
          </p:cNvSpPr>
          <p:nvPr>
            <p:ph type="body" sz="quarter" idx="21"/>
          </p:nvPr>
        </p:nvSpPr>
        <p:spPr>
          <a:xfrm>
            <a:off x="2123351"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5" name="Text Placeholder 28"/>
          <p:cNvSpPr>
            <a:spLocks noGrp="1"/>
          </p:cNvSpPr>
          <p:nvPr>
            <p:ph type="body" sz="quarter" idx="22"/>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9" name="Picture Placeholder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6" name="Text Placeholder 28"/>
          <p:cNvSpPr>
            <a:spLocks noGrp="1"/>
          </p:cNvSpPr>
          <p:nvPr>
            <p:ph type="body" sz="quarter" idx="23"/>
          </p:nvPr>
        </p:nvSpPr>
        <p:spPr>
          <a:xfrm>
            <a:off x="6870817"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7" name="Text Placeholder 28"/>
          <p:cNvSpPr>
            <a:spLocks noGrp="1"/>
          </p:cNvSpPr>
          <p:nvPr>
            <p:ph type="body" sz="quarter" idx="24"/>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2" name="Date Placeholder 2">
            <a:extLst>
              <a:ext uri="{FF2B5EF4-FFF2-40B4-BE49-F238E27FC236}">
                <a16:creationId xmlns:a16="http://schemas.microsoft.com/office/drawing/2014/main" id="{8D4DDC3B-BA3C-1DE5-E29A-8B24669BD033}"/>
              </a:ext>
            </a:extLst>
          </p:cNvPr>
          <p:cNvSpPr>
            <a:spLocks noGrp="1"/>
          </p:cNvSpPr>
          <p:nvPr>
            <p:ph type="dt" sz="half" idx="25"/>
          </p:nvPr>
        </p:nvSpPr>
        <p:spPr>
          <a:xfrm>
            <a:off x="381000" y="6356350"/>
            <a:ext cx="1570038" cy="365125"/>
          </a:xfrm>
        </p:spPr>
        <p:txBody>
          <a:bodyPr/>
          <a:lstStyle>
            <a:lvl1pPr>
              <a:defRPr smtClean="0">
                <a:solidFill>
                  <a:schemeClr val="accent3"/>
                </a:solidFill>
                <a:latin typeface="+mn-lt"/>
              </a:defRPr>
            </a:lvl1pPr>
          </a:lstStyle>
          <a:p>
            <a:pPr>
              <a:defRPr/>
            </a:pPr>
            <a:fld id="{5DC05524-D2F4-482C-9D0A-F440FE50A609}" type="datetime1">
              <a:rPr lang="en-US"/>
              <a:pPr>
                <a:defRPr/>
              </a:pPr>
              <a:t>05-Jul-23</a:t>
            </a:fld>
            <a:endParaRPr lang="en-US" dirty="0"/>
          </a:p>
        </p:txBody>
      </p:sp>
      <p:sp>
        <p:nvSpPr>
          <p:cNvPr id="23" name="Footer Placeholder 3">
            <a:extLst>
              <a:ext uri="{FF2B5EF4-FFF2-40B4-BE49-F238E27FC236}">
                <a16:creationId xmlns:a16="http://schemas.microsoft.com/office/drawing/2014/main" id="{2AFFFD21-DD32-7641-E21E-A876DBCD718F}"/>
              </a:ext>
            </a:extLst>
          </p:cNvPr>
          <p:cNvSpPr>
            <a:spLocks noGrp="1"/>
          </p:cNvSpPr>
          <p:nvPr>
            <p:ph type="ftr" sz="quarter" idx="26"/>
          </p:nvPr>
        </p:nvSpPr>
        <p:spPr>
          <a:xfrm>
            <a:off x="2871788" y="6356350"/>
            <a:ext cx="4114800" cy="365125"/>
          </a:xfrm>
        </p:spPr>
        <p:txBody>
          <a:bodyPr/>
          <a:lstStyle>
            <a:lvl1pPr>
              <a:defRPr dirty="0">
                <a:solidFill>
                  <a:schemeClr val="accent3"/>
                </a:solidFill>
                <a:latin typeface="+mn-lt"/>
              </a:defRPr>
            </a:lvl1pPr>
          </a:lstStyle>
          <a:p>
            <a:pPr>
              <a:defRPr/>
            </a:pPr>
            <a:r>
              <a:rPr lang="en-US"/>
              <a:t>PRESENTATION TITLE</a:t>
            </a:r>
          </a:p>
        </p:txBody>
      </p:sp>
      <p:sp>
        <p:nvSpPr>
          <p:cNvPr id="24" name="Slide Number Placeholder 4">
            <a:extLst>
              <a:ext uri="{FF2B5EF4-FFF2-40B4-BE49-F238E27FC236}">
                <a16:creationId xmlns:a16="http://schemas.microsoft.com/office/drawing/2014/main" id="{1872B709-09DE-20A2-1976-A938C0B47F9B}"/>
              </a:ext>
            </a:extLst>
          </p:cNvPr>
          <p:cNvSpPr>
            <a:spLocks noGrp="1"/>
          </p:cNvSpPr>
          <p:nvPr>
            <p:ph type="sldNum" sz="quarter" idx="27"/>
          </p:nvPr>
        </p:nvSpPr>
        <p:spPr>
          <a:xfrm>
            <a:off x="8332788" y="6356350"/>
            <a:ext cx="1166812" cy="365125"/>
          </a:xfrm>
        </p:spPr>
        <p:txBody>
          <a:bodyPr/>
          <a:lstStyle>
            <a:lvl1pPr>
              <a:defRPr smtClean="0">
                <a:solidFill>
                  <a:schemeClr val="accent3"/>
                </a:solidFill>
                <a:latin typeface="+mn-lt"/>
              </a:defRPr>
            </a:lvl1pPr>
          </a:lstStyle>
          <a:p>
            <a:pPr>
              <a:defRPr/>
            </a:pPr>
            <a:fld id="{296977E1-0435-4A70-AA76-A9310B279140}" type="slidenum">
              <a:rPr lang="en-US"/>
              <a:pPr>
                <a:defRPr/>
              </a:pPr>
              <a:t>‹#›</a:t>
            </a:fld>
            <a:endParaRPr lang="en-US" dirty="0"/>
          </a:p>
        </p:txBody>
      </p:sp>
    </p:spTree>
    <p:extLst>
      <p:ext uri="{BB962C8B-B14F-4D97-AF65-F5344CB8AC3E}">
        <p14:creationId xmlns:p14="http://schemas.microsoft.com/office/powerpoint/2010/main" val="112025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1" name="Text Placeholder 28"/>
          <p:cNvSpPr>
            <a:spLocks noGrp="1"/>
          </p:cNvSpPr>
          <p:nvPr>
            <p:ph type="body" sz="quarter" idx="17"/>
          </p:nvPr>
        </p:nvSpPr>
        <p:spPr>
          <a:xfrm>
            <a:off x="750430"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2" name="Text Placeholder 28"/>
          <p:cNvSpPr>
            <a:spLocks noGrp="1"/>
          </p:cNvSpPr>
          <p:nvPr>
            <p:ph type="body" sz="quarter" idx="18"/>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3" name="Picture Placeholder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4" name="Text Placeholder 28"/>
          <p:cNvSpPr>
            <a:spLocks noGrp="1"/>
          </p:cNvSpPr>
          <p:nvPr>
            <p:ph type="body" sz="quarter" idx="29"/>
          </p:nvPr>
        </p:nvSpPr>
        <p:spPr>
          <a:xfrm>
            <a:off x="354939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5" name="Text Placeholder 28"/>
          <p:cNvSpPr>
            <a:spLocks noGrp="1"/>
          </p:cNvSpPr>
          <p:nvPr>
            <p:ph type="body" sz="quarter" idx="30"/>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6" name="Picture Placeholder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7" name="Text Placeholder 28"/>
          <p:cNvSpPr>
            <a:spLocks noGrp="1"/>
          </p:cNvSpPr>
          <p:nvPr>
            <p:ph type="body" sz="quarter" idx="32"/>
          </p:nvPr>
        </p:nvSpPr>
        <p:spPr>
          <a:xfrm>
            <a:off x="634836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8" name="Text Placeholder 28"/>
          <p:cNvSpPr>
            <a:spLocks noGrp="1"/>
          </p:cNvSpPr>
          <p:nvPr>
            <p:ph type="body" sz="quarter" idx="33"/>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9" name="Picture Placeholder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0" name="Text Placeholder 28"/>
          <p:cNvSpPr>
            <a:spLocks noGrp="1"/>
          </p:cNvSpPr>
          <p:nvPr>
            <p:ph type="body" sz="quarter" idx="35"/>
          </p:nvPr>
        </p:nvSpPr>
        <p:spPr>
          <a:xfrm>
            <a:off x="9147336"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1" name="Text Placeholder 28"/>
          <p:cNvSpPr>
            <a:spLocks noGrp="1"/>
          </p:cNvSpPr>
          <p:nvPr>
            <p:ph type="body" sz="quarter" idx="36"/>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2" name="Picture Placeholder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3" name="Text Placeholder 28"/>
          <p:cNvSpPr>
            <a:spLocks noGrp="1"/>
          </p:cNvSpPr>
          <p:nvPr>
            <p:ph type="body" sz="quarter" idx="38"/>
          </p:nvPr>
        </p:nvSpPr>
        <p:spPr>
          <a:xfrm>
            <a:off x="750430"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4" name="Text Placeholder 28"/>
          <p:cNvSpPr>
            <a:spLocks noGrp="1"/>
          </p:cNvSpPr>
          <p:nvPr>
            <p:ph type="body" sz="quarter" idx="39"/>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5" name="Picture Placeholder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6" name="Text Placeholder 28"/>
          <p:cNvSpPr>
            <a:spLocks noGrp="1"/>
          </p:cNvSpPr>
          <p:nvPr>
            <p:ph type="body" sz="quarter" idx="41"/>
          </p:nvPr>
        </p:nvSpPr>
        <p:spPr>
          <a:xfrm>
            <a:off x="354939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7" name="Text Placeholder 28"/>
          <p:cNvSpPr>
            <a:spLocks noGrp="1"/>
          </p:cNvSpPr>
          <p:nvPr>
            <p:ph type="body" sz="quarter" idx="42"/>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8" name="Picture Placeholder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9" name="Text Placeholder 28"/>
          <p:cNvSpPr>
            <a:spLocks noGrp="1"/>
          </p:cNvSpPr>
          <p:nvPr>
            <p:ph type="body" sz="quarter" idx="44"/>
          </p:nvPr>
        </p:nvSpPr>
        <p:spPr>
          <a:xfrm>
            <a:off x="634836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0" name="Text Placeholder 28"/>
          <p:cNvSpPr>
            <a:spLocks noGrp="1"/>
          </p:cNvSpPr>
          <p:nvPr>
            <p:ph type="body" sz="quarter" idx="45"/>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51" name="Picture Placeholder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52" name="Text Placeholder 28"/>
          <p:cNvSpPr>
            <a:spLocks noGrp="1"/>
          </p:cNvSpPr>
          <p:nvPr>
            <p:ph type="body" sz="quarter" idx="47"/>
          </p:nvPr>
        </p:nvSpPr>
        <p:spPr>
          <a:xfrm>
            <a:off x="9147336"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3" name="Text Placeholder 28"/>
          <p:cNvSpPr>
            <a:spLocks noGrp="1"/>
          </p:cNvSpPr>
          <p:nvPr>
            <p:ph type="body" sz="quarter" idx="48"/>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 name="Date Placeholder 17">
            <a:extLst>
              <a:ext uri="{FF2B5EF4-FFF2-40B4-BE49-F238E27FC236}">
                <a16:creationId xmlns:a16="http://schemas.microsoft.com/office/drawing/2014/main" id="{D8EAB93B-7EDE-17EA-0F12-AB6D65FEBD04}"/>
              </a:ext>
            </a:extLst>
          </p:cNvPr>
          <p:cNvSpPr>
            <a:spLocks noGrp="1"/>
          </p:cNvSpPr>
          <p:nvPr>
            <p:ph type="dt" sz="half" idx="49"/>
          </p:nvPr>
        </p:nvSpPr>
        <p:spPr/>
        <p:txBody>
          <a:bodyPr/>
          <a:lstStyle>
            <a:lvl1pPr>
              <a:defRPr smtClean="0">
                <a:solidFill>
                  <a:schemeClr val="accent3"/>
                </a:solidFill>
                <a:latin typeface="+mn-lt"/>
              </a:defRPr>
            </a:lvl1pPr>
          </a:lstStyle>
          <a:p>
            <a:pPr>
              <a:defRPr/>
            </a:pPr>
            <a:fld id="{15684C2A-F3F8-4865-99D9-CE1327C39E2D}" type="datetime1">
              <a:rPr lang="en-US"/>
              <a:pPr>
                <a:defRPr/>
              </a:pPr>
              <a:t>05-Jul-23</a:t>
            </a:fld>
            <a:endParaRPr lang="en-US" dirty="0"/>
          </a:p>
        </p:txBody>
      </p:sp>
      <p:sp>
        <p:nvSpPr>
          <p:cNvPr id="3" name="Footer Placeholder 21">
            <a:extLst>
              <a:ext uri="{FF2B5EF4-FFF2-40B4-BE49-F238E27FC236}">
                <a16:creationId xmlns:a16="http://schemas.microsoft.com/office/drawing/2014/main" id="{D2175FEE-A007-01BD-4EF9-0BBDF90021D6}"/>
              </a:ext>
            </a:extLst>
          </p:cNvPr>
          <p:cNvSpPr>
            <a:spLocks noGrp="1"/>
          </p:cNvSpPr>
          <p:nvPr>
            <p:ph type="ftr" sz="quarter" idx="50"/>
          </p:nvPr>
        </p:nvSpPr>
        <p:spPr/>
        <p:txBody>
          <a:bodyPr/>
          <a:lstStyle>
            <a:lvl1pPr>
              <a:defRPr dirty="0">
                <a:solidFill>
                  <a:schemeClr val="accent3"/>
                </a:solidFill>
                <a:latin typeface="+mn-lt"/>
              </a:defRPr>
            </a:lvl1pPr>
          </a:lstStyle>
          <a:p>
            <a:pPr>
              <a:defRPr/>
            </a:pPr>
            <a:r>
              <a:rPr lang="en-US"/>
              <a:t>PRESENTATION TITLE</a:t>
            </a:r>
          </a:p>
        </p:txBody>
      </p:sp>
      <p:sp>
        <p:nvSpPr>
          <p:cNvPr id="4" name="Slide Number Placeholder 22">
            <a:extLst>
              <a:ext uri="{FF2B5EF4-FFF2-40B4-BE49-F238E27FC236}">
                <a16:creationId xmlns:a16="http://schemas.microsoft.com/office/drawing/2014/main" id="{F6B3836D-829F-6893-3AA3-35DE955A70B7}"/>
              </a:ext>
            </a:extLst>
          </p:cNvPr>
          <p:cNvSpPr>
            <a:spLocks noGrp="1"/>
          </p:cNvSpPr>
          <p:nvPr>
            <p:ph type="sldNum" sz="quarter" idx="51"/>
          </p:nvPr>
        </p:nvSpPr>
        <p:spPr/>
        <p:txBody>
          <a:bodyPr/>
          <a:lstStyle>
            <a:lvl1pPr>
              <a:defRPr smtClean="0">
                <a:solidFill>
                  <a:schemeClr val="accent3"/>
                </a:solidFill>
                <a:latin typeface="+mn-lt"/>
              </a:defRPr>
            </a:lvl1pPr>
          </a:lstStyle>
          <a:p>
            <a:pPr>
              <a:defRPr/>
            </a:pPr>
            <a:fld id="{B144838B-BA10-41F6-A7CD-9E5FF1EAE4FA}" type="slidenum">
              <a:rPr lang="en-US"/>
              <a:pPr>
                <a:defRPr/>
              </a:pPr>
              <a:t>‹#›</a:t>
            </a:fld>
            <a:endParaRPr lang="en-US" dirty="0"/>
          </a:p>
        </p:txBody>
      </p:sp>
    </p:spTree>
    <p:extLst>
      <p:ext uri="{BB962C8B-B14F-4D97-AF65-F5344CB8AC3E}">
        <p14:creationId xmlns:p14="http://schemas.microsoft.com/office/powerpoint/2010/main" val="59696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F6319B4-645F-5484-0818-A27B655BCAF2}"/>
              </a:ext>
            </a:extLst>
          </p:cNvPr>
          <p:cNvSpPr>
            <a:spLocks noGrp="1" noChangeArrowheads="1"/>
          </p:cNvSpPr>
          <p:nvPr>
            <p:ph type="title"/>
          </p:nvPr>
        </p:nvSpPr>
        <p:spPr bwMode="auto">
          <a:xfrm>
            <a:off x="381000" y="381000"/>
            <a:ext cx="11430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DE6323D-A1E7-2962-6FF3-48700C82A350}"/>
              </a:ext>
            </a:extLst>
          </p:cNvPr>
          <p:cNvSpPr>
            <a:spLocks noGrp="1" noChangeArrowheads="1"/>
          </p:cNvSpPr>
          <p:nvPr>
            <p:ph type="body" idx="1"/>
          </p:nvPr>
        </p:nvSpPr>
        <p:spPr bwMode="auto">
          <a:xfrm>
            <a:off x="381000" y="1825625"/>
            <a:ext cx="114300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74D1C48-487B-39CC-5626-473C5C0372C3}"/>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eaLnBrk="1" fontAlgn="auto" hangingPunct="1">
              <a:spcBef>
                <a:spcPts val="0"/>
              </a:spcBef>
              <a:spcAft>
                <a:spcPts val="0"/>
              </a:spcAft>
              <a:defRPr sz="1200" smtClean="0">
                <a:solidFill>
                  <a:schemeClr val="tx2"/>
                </a:solidFill>
                <a:latin typeface="+mn-lt"/>
              </a:defRPr>
            </a:lvl1pPr>
          </a:lstStyle>
          <a:p>
            <a:pPr>
              <a:defRPr/>
            </a:pPr>
            <a:fld id="{781BA4B9-DEE7-425B-BE53-C4E04D4DCE2A}" type="datetime1">
              <a:rPr lang="en-US"/>
              <a:pPr>
                <a:defRPr/>
              </a:pPr>
              <a:t>05-Jul-23</a:t>
            </a:fld>
            <a:endParaRPr lang="en-US" dirty="0"/>
          </a:p>
        </p:txBody>
      </p:sp>
      <p:sp>
        <p:nvSpPr>
          <p:cNvPr id="5" name="Footer Placeholder 4">
            <a:extLst>
              <a:ext uri="{FF2B5EF4-FFF2-40B4-BE49-F238E27FC236}">
                <a16:creationId xmlns:a16="http://schemas.microsoft.com/office/drawing/2014/main" id="{401F794E-96A9-6EC7-4CFE-EA296E93A8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eaLnBrk="1" fontAlgn="auto" hangingPunct="1">
              <a:spcBef>
                <a:spcPts val="0"/>
              </a:spcBef>
              <a:spcAft>
                <a:spcPts val="0"/>
              </a:spcAft>
              <a:defRPr sz="1200" dirty="0">
                <a:solidFill>
                  <a:schemeClr val="tx2"/>
                </a:solidFill>
                <a:latin typeface="+mn-lt"/>
              </a:defRPr>
            </a:lvl1pPr>
          </a:lstStyle>
          <a:p>
            <a:pPr>
              <a:defRPr/>
            </a:pPr>
            <a:r>
              <a:rPr lang="en-US"/>
              <a:t>PRESENTATION TITLE</a:t>
            </a:r>
          </a:p>
        </p:txBody>
      </p:sp>
      <p:sp>
        <p:nvSpPr>
          <p:cNvPr id="6" name="Slide Number Placeholder 5">
            <a:extLst>
              <a:ext uri="{FF2B5EF4-FFF2-40B4-BE49-F238E27FC236}">
                <a16:creationId xmlns:a16="http://schemas.microsoft.com/office/drawing/2014/main" id="{8FC496B0-C61E-AA5A-3DD0-B9CA698B6158}"/>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eaLnBrk="1" fontAlgn="auto" hangingPunct="1">
              <a:spcBef>
                <a:spcPts val="0"/>
              </a:spcBef>
              <a:spcAft>
                <a:spcPts val="0"/>
              </a:spcAft>
              <a:defRPr sz="1200" smtClean="0">
                <a:solidFill>
                  <a:schemeClr val="tx2"/>
                </a:solidFill>
                <a:latin typeface="+mn-lt"/>
              </a:defRPr>
            </a:lvl1pPr>
          </a:lstStyle>
          <a:p>
            <a:pPr>
              <a:defRPr/>
            </a:pPr>
            <a:fld id="{3D2077B7-6BD0-49C5-AA7E-8F5996E75D5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enorite" panose="00000500000000000000" pitchFamily="2" charset="0"/>
        </a:defRPr>
      </a:lvl2pPr>
      <a:lvl3pPr algn="l" rtl="0" fontAlgn="base">
        <a:lnSpc>
          <a:spcPct val="90000"/>
        </a:lnSpc>
        <a:spcBef>
          <a:spcPct val="0"/>
        </a:spcBef>
        <a:spcAft>
          <a:spcPct val="0"/>
        </a:spcAft>
        <a:defRPr sz="4400">
          <a:solidFill>
            <a:schemeClr val="tx1"/>
          </a:solidFill>
          <a:latin typeface="Tenorite" panose="00000500000000000000" pitchFamily="2" charset="0"/>
        </a:defRPr>
      </a:lvl3pPr>
      <a:lvl4pPr algn="l" rtl="0" fontAlgn="base">
        <a:lnSpc>
          <a:spcPct val="90000"/>
        </a:lnSpc>
        <a:spcBef>
          <a:spcPct val="0"/>
        </a:spcBef>
        <a:spcAft>
          <a:spcPct val="0"/>
        </a:spcAft>
        <a:defRPr sz="4400">
          <a:solidFill>
            <a:schemeClr val="tx1"/>
          </a:solidFill>
          <a:latin typeface="Tenorite" panose="00000500000000000000" pitchFamily="2" charset="0"/>
        </a:defRPr>
      </a:lvl4pPr>
      <a:lvl5pPr algn="l" rtl="0" fontAlgn="base">
        <a:lnSpc>
          <a:spcPct val="90000"/>
        </a:lnSpc>
        <a:spcBef>
          <a:spcPct val="0"/>
        </a:spcBef>
        <a:spcAft>
          <a:spcPct val="0"/>
        </a:spcAft>
        <a:defRPr sz="4400">
          <a:solidFill>
            <a:schemeClr val="tx1"/>
          </a:solidFill>
          <a:latin typeface="Tenorite" panose="00000500000000000000" pitchFamily="2" charset="0"/>
        </a:defRPr>
      </a:lvl5pPr>
      <a:lvl6pPr marL="457200" algn="l" rtl="0" fontAlgn="base">
        <a:lnSpc>
          <a:spcPct val="90000"/>
        </a:lnSpc>
        <a:spcBef>
          <a:spcPct val="0"/>
        </a:spcBef>
        <a:spcAft>
          <a:spcPct val="0"/>
        </a:spcAft>
        <a:defRPr sz="4400">
          <a:solidFill>
            <a:schemeClr val="tx1"/>
          </a:solidFill>
          <a:latin typeface="Tenorite" panose="00000500000000000000" pitchFamily="2" charset="0"/>
        </a:defRPr>
      </a:lvl6pPr>
      <a:lvl7pPr marL="914400" algn="l" rtl="0" fontAlgn="base">
        <a:lnSpc>
          <a:spcPct val="90000"/>
        </a:lnSpc>
        <a:spcBef>
          <a:spcPct val="0"/>
        </a:spcBef>
        <a:spcAft>
          <a:spcPct val="0"/>
        </a:spcAft>
        <a:defRPr sz="4400">
          <a:solidFill>
            <a:schemeClr val="tx1"/>
          </a:solidFill>
          <a:latin typeface="Tenorite" panose="00000500000000000000" pitchFamily="2" charset="0"/>
        </a:defRPr>
      </a:lvl7pPr>
      <a:lvl8pPr marL="1371600" algn="l" rtl="0" fontAlgn="base">
        <a:lnSpc>
          <a:spcPct val="90000"/>
        </a:lnSpc>
        <a:spcBef>
          <a:spcPct val="0"/>
        </a:spcBef>
        <a:spcAft>
          <a:spcPct val="0"/>
        </a:spcAft>
        <a:defRPr sz="4400">
          <a:solidFill>
            <a:schemeClr val="tx1"/>
          </a:solidFill>
          <a:latin typeface="Tenorite" panose="00000500000000000000" pitchFamily="2" charset="0"/>
        </a:defRPr>
      </a:lvl8pPr>
      <a:lvl9pPr marL="1828800" algn="l" rtl="0" fontAlgn="base">
        <a:lnSpc>
          <a:spcPct val="90000"/>
        </a:lnSpc>
        <a:spcBef>
          <a:spcPct val="0"/>
        </a:spcBef>
        <a:spcAft>
          <a:spcPct val="0"/>
        </a:spcAft>
        <a:defRPr sz="4400">
          <a:solidFill>
            <a:schemeClr val="tx1"/>
          </a:solidFill>
          <a:latin typeface="Tenorite" panose="00000500000000000000" pitchFamily="2"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B84A8AB-84DD-07C1-4A22-67C273476D51}"/>
              </a:ext>
            </a:extLst>
          </p:cNvPr>
          <p:cNvSpPr>
            <a:spLocks noGrp="1" noChangeArrowheads="1"/>
          </p:cNvSpPr>
          <p:nvPr>
            <p:ph type="ctrTitle"/>
          </p:nvPr>
        </p:nvSpPr>
        <p:spPr>
          <a:xfrm>
            <a:off x="1166813" y="1122363"/>
            <a:ext cx="7097712" cy="2387600"/>
          </a:xfrm>
        </p:spPr>
        <p:txBody>
          <a:bodyPr/>
          <a:lstStyle/>
          <a:p>
            <a:r>
              <a:rPr lang="en-US" altLang="en-US"/>
              <a:t>Microsoft Excel – Base + Avanzato</a:t>
            </a:r>
          </a:p>
        </p:txBody>
      </p:sp>
      <p:sp>
        <p:nvSpPr>
          <p:cNvPr id="16387" name="Subtitle 2">
            <a:extLst>
              <a:ext uri="{FF2B5EF4-FFF2-40B4-BE49-F238E27FC236}">
                <a16:creationId xmlns:a16="http://schemas.microsoft.com/office/drawing/2014/main" id="{0E092D8D-5193-1F17-0927-D22C55044C23}"/>
              </a:ext>
            </a:extLst>
          </p:cNvPr>
          <p:cNvSpPr>
            <a:spLocks noGrp="1" noChangeArrowheads="1"/>
          </p:cNvSpPr>
          <p:nvPr>
            <p:ph type="subTitle" idx="1"/>
          </p:nvPr>
        </p:nvSpPr>
        <p:spPr>
          <a:xfrm>
            <a:off x="1166813" y="3602038"/>
            <a:ext cx="9501187" cy="806450"/>
          </a:xfrm>
        </p:spPr>
        <p:txBody>
          <a:bodyPr/>
          <a:lstStyle/>
          <a:p>
            <a:r>
              <a:rPr lang="en-US" altLang="en-US"/>
              <a:t>Pierluigi Salera</a:t>
            </a:r>
          </a:p>
        </p:txBody>
      </p:sp>
      <p:sp>
        <p:nvSpPr>
          <p:cNvPr id="16388" name="Date Placeholder 2">
            <a:extLst>
              <a:ext uri="{FF2B5EF4-FFF2-40B4-BE49-F238E27FC236}">
                <a16:creationId xmlns:a16="http://schemas.microsoft.com/office/drawing/2014/main" id="{60088AD3-950C-CD1B-789A-5CE996962286}"/>
              </a:ext>
            </a:extLst>
          </p:cNvPr>
          <p:cNvSpPr txBox="1">
            <a:spLocks noChangeArrowheads="1"/>
          </p:cNvSpPr>
          <p:nvPr/>
        </p:nvSpPr>
        <p:spPr bwMode="auto">
          <a:xfrm>
            <a:off x="11452225" y="6492875"/>
            <a:ext cx="739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lnSpc>
                <a:spcPct val="100000"/>
              </a:lnSpc>
              <a:spcBef>
                <a:spcPct val="0"/>
              </a:spcBef>
              <a:buFontTx/>
              <a:buNone/>
            </a:pPr>
            <a:r>
              <a:rPr lang="en-US" altLang="en-US" sz="1800" b="1">
                <a:solidFill>
                  <a:schemeClr val="bg1"/>
                </a:solidFill>
              </a:rPr>
              <a:t>Rev.7</a:t>
            </a:r>
          </a:p>
        </p:txBody>
      </p:sp>
      <p:pic>
        <p:nvPicPr>
          <p:cNvPr id="16389" name="Picture 5" descr="A green box with a white x on it&#10;&#10;Description automatically generated with low confidence">
            <a:extLst>
              <a:ext uri="{FF2B5EF4-FFF2-40B4-BE49-F238E27FC236}">
                <a16:creationId xmlns:a16="http://schemas.microsoft.com/office/drawing/2014/main" id="{F1A95830-50E5-279C-85EE-B3CD3D21B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5268913"/>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BC448EA-7A66-F2DD-421C-E195D9703B7D}"/>
              </a:ext>
            </a:extLst>
          </p:cNvPr>
          <p:cNvSpPr>
            <a:spLocks noGrp="1" noChangeArrowheads="1"/>
          </p:cNvSpPr>
          <p:nvPr>
            <p:ph type="title"/>
          </p:nvPr>
        </p:nvSpPr>
        <p:spPr>
          <a:xfrm>
            <a:off x="309563" y="-365125"/>
            <a:ext cx="10182225" cy="1325563"/>
          </a:xfrm>
        </p:spPr>
        <p:txBody>
          <a:bodyPr/>
          <a:lstStyle/>
          <a:p>
            <a:r>
              <a:rPr lang="en-US" altLang="en-US"/>
              <a:t>Numeri in Excel (4)</a:t>
            </a:r>
          </a:p>
        </p:txBody>
      </p:sp>
      <p:sp>
        <p:nvSpPr>
          <p:cNvPr id="25603" name="Date Placeholder 2">
            <a:extLst>
              <a:ext uri="{FF2B5EF4-FFF2-40B4-BE49-F238E27FC236}">
                <a16:creationId xmlns:a16="http://schemas.microsoft.com/office/drawing/2014/main" id="{953856FE-B834-1EFD-B457-66FA3751F6FB}"/>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C01C3C5-66E0-94EA-59F6-D3600B51DDF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6B761AC-3BBE-79AE-62DF-1078022BB0C3}"/>
              </a:ext>
            </a:extLst>
          </p:cNvPr>
          <p:cNvSpPr>
            <a:spLocks noGrp="1"/>
          </p:cNvSpPr>
          <p:nvPr>
            <p:ph type="sldNum" sz="quarter" idx="12"/>
          </p:nvPr>
        </p:nvSpPr>
        <p:spPr/>
        <p:txBody>
          <a:bodyPr/>
          <a:lstStyle/>
          <a:p>
            <a:pPr>
              <a:defRPr/>
            </a:pPr>
            <a:fld id="{697FA0DD-4206-4B15-9E79-2635F5749498}" type="slidenum">
              <a:rPr lang="en-US"/>
              <a:pPr>
                <a:defRPr/>
              </a:pPr>
              <a:t>10</a:t>
            </a:fld>
            <a:endParaRPr lang="en-US" dirty="0"/>
          </a:p>
        </p:txBody>
      </p:sp>
      <p:pic>
        <p:nvPicPr>
          <p:cNvPr id="4" name="Immagine 10">
            <a:extLst>
              <a:ext uri="{FF2B5EF4-FFF2-40B4-BE49-F238E27FC236}">
                <a16:creationId xmlns:a16="http://schemas.microsoft.com/office/drawing/2014/main" id="{4CB25D47-EE9B-E233-8365-41A5B7EC6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0" y="976313"/>
            <a:ext cx="73025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9B3FE455-3C03-4A93-7618-816E76B36C44}"/>
              </a:ext>
            </a:extLst>
          </p:cNvPr>
          <p:cNvSpPr>
            <a:spLocks noGrp="1" noChangeArrowheads="1"/>
          </p:cNvSpPr>
          <p:nvPr>
            <p:ph type="title"/>
          </p:nvPr>
        </p:nvSpPr>
        <p:spPr>
          <a:xfrm>
            <a:off x="309563" y="-365125"/>
            <a:ext cx="10182225" cy="1325563"/>
          </a:xfrm>
        </p:spPr>
        <p:txBody>
          <a:bodyPr/>
          <a:lstStyle/>
          <a:p>
            <a:r>
              <a:rPr lang="en-US" altLang="en-US"/>
              <a:t>Esempi pratici</a:t>
            </a:r>
          </a:p>
        </p:txBody>
      </p:sp>
      <p:sp>
        <p:nvSpPr>
          <p:cNvPr id="119811" name="Date Placeholder 2">
            <a:extLst>
              <a:ext uri="{FF2B5EF4-FFF2-40B4-BE49-F238E27FC236}">
                <a16:creationId xmlns:a16="http://schemas.microsoft.com/office/drawing/2014/main" id="{A36915CA-06C4-FFF3-E025-E2B17CEFFFD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7497739-4A7D-E40F-5D42-D8BEBE71FD9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F750CD1-5582-87C4-505F-D002DC61A1BA}"/>
              </a:ext>
            </a:extLst>
          </p:cNvPr>
          <p:cNvSpPr>
            <a:spLocks noGrp="1"/>
          </p:cNvSpPr>
          <p:nvPr>
            <p:ph type="sldNum" sz="quarter" idx="12"/>
          </p:nvPr>
        </p:nvSpPr>
        <p:spPr/>
        <p:txBody>
          <a:bodyPr/>
          <a:lstStyle/>
          <a:p>
            <a:pPr>
              <a:defRPr/>
            </a:pPr>
            <a:fld id="{D52FF256-E528-4CB7-82F2-20C16C94F2D4}" type="slidenum">
              <a:rPr lang="en-US"/>
              <a:pPr>
                <a:defRPr/>
              </a:pPr>
              <a:t>100</a:t>
            </a:fld>
            <a:endParaRPr lang="en-US" dirty="0"/>
          </a:p>
        </p:txBody>
      </p:sp>
      <p:sp>
        <p:nvSpPr>
          <p:cNvPr id="119814" name="Picture 5">
            <a:extLst>
              <a:ext uri="{FF2B5EF4-FFF2-40B4-BE49-F238E27FC236}">
                <a16:creationId xmlns:a16="http://schemas.microsoft.com/office/drawing/2014/main" id="{BC8E3F67-6C7F-457E-0A7A-41425A7521C5}"/>
              </a:ext>
            </a:extLst>
          </p:cNvPr>
          <p:cNvSpPr>
            <a:spLocks noChangeAspect="1" noChangeArrowheads="1"/>
          </p:cNvSpPr>
          <p:nvPr/>
        </p:nvSpPr>
        <p:spPr bwMode="auto">
          <a:xfrm>
            <a:off x="711200" y="1117600"/>
            <a:ext cx="3487738"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815" name="Picture 9">
            <a:extLst>
              <a:ext uri="{FF2B5EF4-FFF2-40B4-BE49-F238E27FC236}">
                <a16:creationId xmlns:a16="http://schemas.microsoft.com/office/drawing/2014/main" id="{137EC714-F538-E248-546A-F7CCA48C8372}"/>
              </a:ext>
            </a:extLst>
          </p:cNvPr>
          <p:cNvSpPr>
            <a:spLocks noChangeAspect="1" noChangeArrowheads="1"/>
          </p:cNvSpPr>
          <p:nvPr/>
        </p:nvSpPr>
        <p:spPr bwMode="auto">
          <a:xfrm>
            <a:off x="7646988" y="1117600"/>
            <a:ext cx="348615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816" name="Picture 11">
            <a:extLst>
              <a:ext uri="{FF2B5EF4-FFF2-40B4-BE49-F238E27FC236}">
                <a16:creationId xmlns:a16="http://schemas.microsoft.com/office/drawing/2014/main" id="{DF275F29-A53E-ECFC-67E3-C4D47E3E5364}"/>
              </a:ext>
            </a:extLst>
          </p:cNvPr>
          <p:cNvSpPr>
            <a:spLocks noChangeAspect="1" noChangeArrowheads="1"/>
          </p:cNvSpPr>
          <p:nvPr/>
        </p:nvSpPr>
        <p:spPr bwMode="auto">
          <a:xfrm>
            <a:off x="3984625" y="3622675"/>
            <a:ext cx="422275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Rectangle: Rounded Corners 12">
            <a:extLst>
              <a:ext uri="{FF2B5EF4-FFF2-40B4-BE49-F238E27FC236}">
                <a16:creationId xmlns:a16="http://schemas.microsoft.com/office/drawing/2014/main" id="{AD86D43B-AE30-944E-C4EB-39D6238117AB}"/>
              </a:ext>
            </a:extLst>
          </p:cNvPr>
          <p:cNvSpPr/>
          <p:nvPr/>
        </p:nvSpPr>
        <p:spPr>
          <a:xfrm>
            <a:off x="1136650" y="1082675"/>
            <a:ext cx="2901950" cy="23653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E2A3085D-5008-D8F0-B758-44ACDD7B223C}"/>
              </a:ext>
            </a:extLst>
          </p:cNvPr>
          <p:cNvSpPr/>
          <p:nvPr/>
        </p:nvSpPr>
        <p:spPr>
          <a:xfrm>
            <a:off x="8080375" y="1117600"/>
            <a:ext cx="2557463" cy="2016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Content Placeholder 2">
            <a:extLst>
              <a:ext uri="{FF2B5EF4-FFF2-40B4-BE49-F238E27FC236}">
                <a16:creationId xmlns:a16="http://schemas.microsoft.com/office/drawing/2014/main" id="{5E1105C9-242E-1E3E-15A7-716657219D71}"/>
              </a:ext>
            </a:extLst>
          </p:cNvPr>
          <p:cNvSpPr txBox="1">
            <a:spLocks/>
          </p:cNvSpPr>
          <p:nvPr/>
        </p:nvSpPr>
        <p:spPr>
          <a:xfrm>
            <a:off x="8437563" y="3694113"/>
            <a:ext cx="3582987" cy="2573337"/>
          </a:xfrm>
          <a:prstGeom prst="rect">
            <a:avLst/>
          </a:prstGeo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0"/>
              </a:spcBef>
              <a:spcAft>
                <a:spcPts val="0"/>
              </a:spcAft>
              <a:defRPr/>
            </a:pPr>
            <a:r>
              <a:rPr lang="it-IT" sz="2200" dirty="0">
                <a:solidFill>
                  <a:srgbClr val="000000"/>
                </a:solidFill>
                <a:latin typeface="+mj-lt"/>
              </a:rPr>
              <a:t>Dal file (e.g. Book2) si può puntare al contenuto di una cella (e.g. B2) di un altro file (e.g. Book3) aperto: è sufficiente digitare «</a:t>
            </a:r>
            <a:r>
              <a:rPr lang="it-IT" sz="2200" b="1" dirty="0">
                <a:solidFill>
                  <a:srgbClr val="000000"/>
                </a:solidFill>
                <a:latin typeface="+mj-lt"/>
              </a:rPr>
              <a:t>=</a:t>
            </a:r>
            <a:r>
              <a:rPr lang="it-IT" sz="2200" dirty="0">
                <a:solidFill>
                  <a:srgbClr val="000000"/>
                </a:solidFill>
                <a:latin typeface="+mj-lt"/>
              </a:rPr>
              <a:t>« all’interno della cella in cui inserire il riferimento, e poi cliccare su quella da cui si prende il valore. </a:t>
            </a:r>
            <a:endParaRPr lang="it-IT" sz="2200" b="1" dirty="0">
              <a:solidFill>
                <a:srgbClr val="000000"/>
              </a:solidFill>
              <a:latin typeface="+mj-lt"/>
            </a:endParaRPr>
          </a:p>
          <a:p>
            <a:pPr fontAlgn="auto">
              <a:spcBef>
                <a:spcPts val="0"/>
              </a:spcBef>
              <a:spcAft>
                <a:spcPts val="0"/>
              </a:spcAft>
              <a:defRPr/>
            </a:pPr>
            <a:endParaRPr lang="it-IT" sz="2200" dirty="0">
              <a:solidFill>
                <a:srgbClr val="000000"/>
              </a:solidFill>
              <a:latin typeface="+mj-lt"/>
            </a:endParaRPr>
          </a:p>
        </p:txBody>
      </p:sp>
      <p:sp>
        <p:nvSpPr>
          <p:cNvPr id="16" name="Rectangle: Rounded Corners 15">
            <a:extLst>
              <a:ext uri="{FF2B5EF4-FFF2-40B4-BE49-F238E27FC236}">
                <a16:creationId xmlns:a16="http://schemas.microsoft.com/office/drawing/2014/main" id="{089D0B15-1E00-2906-14B0-856CA1E3BCC9}"/>
              </a:ext>
            </a:extLst>
          </p:cNvPr>
          <p:cNvSpPr/>
          <p:nvPr/>
        </p:nvSpPr>
        <p:spPr>
          <a:xfrm>
            <a:off x="4198938" y="3632200"/>
            <a:ext cx="1206500" cy="23653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CF7F316D-70CD-6644-8EE9-CB1F44D7066E}"/>
              </a:ext>
            </a:extLst>
          </p:cNvPr>
          <p:cNvSpPr>
            <a:spLocks noGrp="1" noChangeArrowheads="1"/>
          </p:cNvSpPr>
          <p:nvPr>
            <p:ph type="ctrTitle"/>
          </p:nvPr>
        </p:nvSpPr>
        <p:spPr>
          <a:xfrm>
            <a:off x="1060450" y="2235200"/>
            <a:ext cx="6246813" cy="2387600"/>
          </a:xfrm>
        </p:spPr>
        <p:txBody>
          <a:bodyPr anchor="ctr"/>
          <a:lstStyle/>
          <a:p>
            <a:r>
              <a:rPr lang="en-US" altLang="en-US"/>
              <a:t>Nomi a Celle e Intervalli</a:t>
            </a:r>
          </a:p>
        </p:txBody>
      </p:sp>
      <p:sp>
        <p:nvSpPr>
          <p:cNvPr id="3" name="Title 1">
            <a:extLst>
              <a:ext uri="{FF2B5EF4-FFF2-40B4-BE49-F238E27FC236}">
                <a16:creationId xmlns:a16="http://schemas.microsoft.com/office/drawing/2014/main" id="{548846E3-E1FA-33FF-40C2-363D67FAA337}"/>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4</a:t>
            </a:r>
            <a:endParaRPr lang="en-US" sz="54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D39498DB-85E0-7851-A2B3-B4EB3AECAAE0}"/>
              </a:ext>
            </a:extLst>
          </p:cNvPr>
          <p:cNvSpPr>
            <a:spLocks noGrp="1" noChangeArrowheads="1"/>
          </p:cNvSpPr>
          <p:nvPr>
            <p:ph type="title"/>
          </p:nvPr>
        </p:nvSpPr>
        <p:spPr>
          <a:xfrm>
            <a:off x="309563" y="-365125"/>
            <a:ext cx="10182225" cy="1325563"/>
          </a:xfrm>
        </p:spPr>
        <p:txBody>
          <a:bodyPr/>
          <a:lstStyle/>
          <a:p>
            <a:r>
              <a:rPr lang="en-US" altLang="en-US"/>
              <a:t>Nomi a Celle e Intervalli (1)</a:t>
            </a:r>
          </a:p>
        </p:txBody>
      </p:sp>
      <p:sp>
        <p:nvSpPr>
          <p:cNvPr id="121859" name="Date Placeholder 2">
            <a:extLst>
              <a:ext uri="{FF2B5EF4-FFF2-40B4-BE49-F238E27FC236}">
                <a16:creationId xmlns:a16="http://schemas.microsoft.com/office/drawing/2014/main" id="{6DC008FB-BA00-30DC-9D14-C9760A296A0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22AC10B-D909-6B23-99E0-5E2B4B5CCAE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01DD27F-64CB-5B61-2317-83C22E6890BC}"/>
              </a:ext>
            </a:extLst>
          </p:cNvPr>
          <p:cNvSpPr>
            <a:spLocks noGrp="1"/>
          </p:cNvSpPr>
          <p:nvPr>
            <p:ph type="sldNum" sz="quarter" idx="12"/>
          </p:nvPr>
        </p:nvSpPr>
        <p:spPr/>
        <p:txBody>
          <a:bodyPr/>
          <a:lstStyle/>
          <a:p>
            <a:pPr>
              <a:defRPr/>
            </a:pPr>
            <a:fld id="{F26C7355-E926-4A55-94D8-E3455F6132F1}" type="slidenum">
              <a:rPr lang="en-US"/>
              <a:pPr>
                <a:defRPr/>
              </a:pPr>
              <a:t>102</a:t>
            </a:fld>
            <a:endParaRPr lang="en-US" dirty="0"/>
          </a:p>
        </p:txBody>
      </p:sp>
      <p:sp>
        <p:nvSpPr>
          <p:cNvPr id="9" name="Content Placeholder 2">
            <a:extLst>
              <a:ext uri="{FF2B5EF4-FFF2-40B4-BE49-F238E27FC236}">
                <a16:creationId xmlns:a16="http://schemas.microsoft.com/office/drawing/2014/main" id="{B2665E7C-B925-D434-EF9D-036CBCADE8C3}"/>
              </a:ext>
            </a:extLst>
          </p:cNvPr>
          <p:cNvSpPr>
            <a:spLocks noGrp="1"/>
          </p:cNvSpPr>
          <p:nvPr>
            <p:ph idx="1"/>
          </p:nvPr>
        </p:nvSpPr>
        <p:spPr>
          <a:xfrm>
            <a:off x="634002" y="1222604"/>
            <a:ext cx="10901506" cy="4672170"/>
          </a:xfrm>
        </p:spPr>
        <p:txBody>
          <a:bodyPr rtlCol="0">
            <a:normAutofit/>
          </a:bodyPr>
          <a:lstStyle/>
          <a:p>
            <a:pPr fontAlgn="auto">
              <a:spcBef>
                <a:spcPts val="0"/>
              </a:spcBef>
              <a:spcAft>
                <a:spcPts val="0"/>
              </a:spcAft>
              <a:defRPr/>
            </a:pPr>
            <a:r>
              <a:rPr lang="it-IT" sz="2200" b="1" dirty="0">
                <a:solidFill>
                  <a:srgbClr val="000000"/>
                </a:solidFill>
                <a:latin typeface="+mj-lt"/>
              </a:rPr>
              <a:t>Per assegnare un nome si procede come segue: </a:t>
            </a:r>
          </a:p>
          <a:p>
            <a:pPr fontAlgn="auto">
              <a:spcBef>
                <a:spcPts val="0"/>
              </a:spcBef>
              <a:spcAft>
                <a:spcPts val="0"/>
              </a:spcAft>
              <a:defRPr/>
            </a:pPr>
            <a:r>
              <a:rPr lang="it-IT" sz="2200" dirty="0">
                <a:solidFill>
                  <a:srgbClr val="000000"/>
                </a:solidFill>
                <a:latin typeface="+mj-lt"/>
              </a:rPr>
              <a:t>1. Selezionare la cella o l’intervallo di celle da nominare; </a:t>
            </a:r>
          </a:p>
          <a:p>
            <a:pPr fontAlgn="auto">
              <a:spcBef>
                <a:spcPts val="0"/>
              </a:spcBef>
              <a:spcAft>
                <a:spcPts val="0"/>
              </a:spcAft>
              <a:defRPr/>
            </a:pPr>
            <a:r>
              <a:rPr lang="it-IT" sz="2200" dirty="0">
                <a:solidFill>
                  <a:srgbClr val="000000"/>
                </a:solidFill>
                <a:latin typeface="+mj-lt"/>
              </a:rPr>
              <a:t>2. Fare un click sulla casella del nome (a sinistra nella barra della formula); </a:t>
            </a:r>
          </a:p>
          <a:p>
            <a:pPr fontAlgn="auto">
              <a:spcBef>
                <a:spcPts val="0"/>
              </a:spcBef>
              <a:spcAft>
                <a:spcPts val="0"/>
              </a:spcAft>
              <a:defRPr/>
            </a:pPr>
            <a:r>
              <a:rPr lang="it-IT" sz="2200" dirty="0">
                <a:solidFill>
                  <a:srgbClr val="000000"/>
                </a:solidFill>
                <a:latin typeface="+mj-lt"/>
              </a:rPr>
              <a:t>3. Digitare il nome; </a:t>
            </a:r>
          </a:p>
          <a:p>
            <a:pPr fontAlgn="auto">
              <a:spcBef>
                <a:spcPts val="0"/>
              </a:spcBef>
              <a:spcAft>
                <a:spcPts val="0"/>
              </a:spcAft>
              <a:defRPr/>
            </a:pPr>
            <a:r>
              <a:rPr lang="it-IT" sz="2200" dirty="0">
                <a:solidFill>
                  <a:srgbClr val="000000"/>
                </a:solidFill>
                <a:latin typeface="+mj-lt"/>
              </a:rPr>
              <a:t>4. Premere INVIO per confermare.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b="1" dirty="0">
                <a:solidFill>
                  <a:srgbClr val="000000"/>
                </a:solidFill>
                <a:highlight>
                  <a:srgbClr val="FFFF00"/>
                </a:highlight>
                <a:latin typeface="+mj-lt"/>
              </a:rPr>
              <a:t>Un nome assegnato è unico all’interno della cartella di lavoro.</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05A3BDD2-95C1-B4CB-0C57-F9A9C91E8B23}"/>
              </a:ext>
            </a:extLst>
          </p:cNvPr>
          <p:cNvSpPr>
            <a:spLocks noGrp="1" noChangeArrowheads="1"/>
          </p:cNvSpPr>
          <p:nvPr>
            <p:ph type="title"/>
          </p:nvPr>
        </p:nvSpPr>
        <p:spPr>
          <a:xfrm>
            <a:off x="309563" y="-365125"/>
            <a:ext cx="10182225" cy="1325563"/>
          </a:xfrm>
        </p:spPr>
        <p:txBody>
          <a:bodyPr/>
          <a:lstStyle/>
          <a:p>
            <a:r>
              <a:rPr lang="en-US" altLang="en-US"/>
              <a:t>Nomi a Celle e Intervalli (2)</a:t>
            </a:r>
          </a:p>
        </p:txBody>
      </p:sp>
      <p:sp>
        <p:nvSpPr>
          <p:cNvPr id="122883" name="Date Placeholder 2">
            <a:extLst>
              <a:ext uri="{FF2B5EF4-FFF2-40B4-BE49-F238E27FC236}">
                <a16:creationId xmlns:a16="http://schemas.microsoft.com/office/drawing/2014/main" id="{1223F940-8750-3D5A-5D1D-BBC86679ABF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2AFED5C-827B-A4F1-212A-E65740F0ABB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0DDC9D2-1196-FC9D-E7A2-BBFBBB4B0C01}"/>
              </a:ext>
            </a:extLst>
          </p:cNvPr>
          <p:cNvSpPr>
            <a:spLocks noGrp="1"/>
          </p:cNvSpPr>
          <p:nvPr>
            <p:ph type="sldNum" sz="quarter" idx="12"/>
          </p:nvPr>
        </p:nvSpPr>
        <p:spPr/>
        <p:txBody>
          <a:bodyPr/>
          <a:lstStyle/>
          <a:p>
            <a:pPr>
              <a:defRPr/>
            </a:pPr>
            <a:fld id="{E29E27BA-5FB2-49FA-B4A6-300DBF61A4B7}" type="slidenum">
              <a:rPr lang="en-US"/>
              <a:pPr>
                <a:defRPr/>
              </a:pPr>
              <a:t>103</a:t>
            </a:fld>
            <a:endParaRPr lang="en-US" dirty="0"/>
          </a:p>
        </p:txBody>
      </p:sp>
      <p:sp>
        <p:nvSpPr>
          <p:cNvPr id="122886" name="Picture 9">
            <a:extLst>
              <a:ext uri="{FF2B5EF4-FFF2-40B4-BE49-F238E27FC236}">
                <a16:creationId xmlns:a16="http://schemas.microsoft.com/office/drawing/2014/main" id="{47BCC583-F04C-E39C-428E-C8FE4345ACCE}"/>
              </a:ext>
            </a:extLst>
          </p:cNvPr>
          <p:cNvSpPr>
            <a:spLocks noChangeAspect="1" noChangeArrowheads="1"/>
          </p:cNvSpPr>
          <p:nvPr/>
        </p:nvSpPr>
        <p:spPr bwMode="auto">
          <a:xfrm>
            <a:off x="1244600" y="965200"/>
            <a:ext cx="268605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887" name="Picture 11">
            <a:extLst>
              <a:ext uri="{FF2B5EF4-FFF2-40B4-BE49-F238E27FC236}">
                <a16:creationId xmlns:a16="http://schemas.microsoft.com/office/drawing/2014/main" id="{A34E1CFB-4EAC-367C-24CB-2742F52FAFAD}"/>
              </a:ext>
            </a:extLst>
          </p:cNvPr>
          <p:cNvSpPr>
            <a:spLocks noChangeAspect="1" noChangeArrowheads="1"/>
          </p:cNvSpPr>
          <p:nvPr/>
        </p:nvSpPr>
        <p:spPr bwMode="auto">
          <a:xfrm>
            <a:off x="4143375" y="904875"/>
            <a:ext cx="30480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Rectangle: Rounded Corners 12">
            <a:extLst>
              <a:ext uri="{FF2B5EF4-FFF2-40B4-BE49-F238E27FC236}">
                <a16:creationId xmlns:a16="http://schemas.microsoft.com/office/drawing/2014/main" id="{6765704C-1515-B36A-0C5B-A49B5214DF36}"/>
              </a:ext>
            </a:extLst>
          </p:cNvPr>
          <p:cNvSpPr/>
          <p:nvPr/>
        </p:nvSpPr>
        <p:spPr>
          <a:xfrm>
            <a:off x="4795838" y="1506538"/>
            <a:ext cx="1479550"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DFF40DDC-AD13-E7E9-B935-92D5DE491B4D}"/>
              </a:ext>
            </a:extLst>
          </p:cNvPr>
          <p:cNvSpPr/>
          <p:nvPr/>
        </p:nvSpPr>
        <p:spPr>
          <a:xfrm>
            <a:off x="4841875" y="2636838"/>
            <a:ext cx="822325" cy="293687"/>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Content Placeholder 2">
            <a:extLst>
              <a:ext uri="{FF2B5EF4-FFF2-40B4-BE49-F238E27FC236}">
                <a16:creationId xmlns:a16="http://schemas.microsoft.com/office/drawing/2014/main" id="{F54C4689-6857-DC59-C9AA-BB22979BC65C}"/>
              </a:ext>
            </a:extLst>
          </p:cNvPr>
          <p:cNvSpPr>
            <a:spLocks noGrp="1"/>
          </p:cNvSpPr>
          <p:nvPr>
            <p:ph idx="1"/>
          </p:nvPr>
        </p:nvSpPr>
        <p:spPr>
          <a:xfrm>
            <a:off x="4325045" y="3739224"/>
            <a:ext cx="3048425" cy="2381582"/>
          </a:xfrm>
        </p:spPr>
        <p:txBody>
          <a:bodyPr rtlCol="0">
            <a:normAutofit/>
          </a:bodyPr>
          <a:lstStyle/>
          <a:p>
            <a:pPr fontAlgn="auto">
              <a:spcBef>
                <a:spcPts val="0"/>
              </a:spcBef>
              <a:spcAft>
                <a:spcPts val="0"/>
              </a:spcAft>
              <a:defRPr/>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fontAlgn="auto">
              <a:spcBef>
                <a:spcPts val="0"/>
              </a:spcBef>
              <a:spcAft>
                <a:spcPts val="0"/>
              </a:spcAft>
              <a:defRPr/>
            </a:pPr>
            <a:endParaRPr lang="it-IT" sz="2200" dirty="0">
              <a:solidFill>
                <a:srgbClr val="000000"/>
              </a:solidFill>
              <a:latin typeface="+mj-lt"/>
            </a:endParaRPr>
          </a:p>
        </p:txBody>
      </p:sp>
      <p:sp>
        <p:nvSpPr>
          <p:cNvPr id="122891" name="Picture 16">
            <a:extLst>
              <a:ext uri="{FF2B5EF4-FFF2-40B4-BE49-F238E27FC236}">
                <a16:creationId xmlns:a16="http://schemas.microsoft.com/office/drawing/2014/main" id="{6D7DDFAA-714E-165B-CC2A-9561FACD5F39}"/>
              </a:ext>
            </a:extLst>
          </p:cNvPr>
          <p:cNvSpPr>
            <a:spLocks noChangeAspect="1" noChangeArrowheads="1"/>
          </p:cNvSpPr>
          <p:nvPr/>
        </p:nvSpPr>
        <p:spPr bwMode="auto">
          <a:xfrm>
            <a:off x="7542213" y="3481388"/>
            <a:ext cx="3662362"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Content Placeholder 2">
            <a:extLst>
              <a:ext uri="{FF2B5EF4-FFF2-40B4-BE49-F238E27FC236}">
                <a16:creationId xmlns:a16="http://schemas.microsoft.com/office/drawing/2014/main" id="{B558357F-8C79-0826-71C6-2F59FA1A526B}"/>
              </a:ext>
            </a:extLst>
          </p:cNvPr>
          <p:cNvSpPr txBox="1">
            <a:spLocks/>
          </p:cNvSpPr>
          <p:nvPr/>
        </p:nvSpPr>
        <p:spPr>
          <a:xfrm>
            <a:off x="7373938" y="1357313"/>
            <a:ext cx="3048000" cy="102870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0"/>
              </a:spcBef>
              <a:spcAft>
                <a:spcPts val="0"/>
              </a:spcAft>
              <a:defRPr/>
            </a:pPr>
            <a:r>
              <a:rPr lang="it-IT" sz="2200" b="1" dirty="0">
                <a:solidFill>
                  <a:srgbClr val="000000"/>
                </a:solidFill>
                <a:latin typeface="+mj-lt"/>
              </a:rPr>
              <a:t>1) Right Click on Cell</a:t>
            </a:r>
          </a:p>
          <a:p>
            <a:pPr fontAlgn="auto">
              <a:spcBef>
                <a:spcPts val="0"/>
              </a:spcBef>
              <a:spcAft>
                <a:spcPts val="0"/>
              </a:spcAft>
              <a:defRPr/>
            </a:pPr>
            <a:r>
              <a:rPr lang="it-IT" sz="2200" b="1" dirty="0">
                <a:solidFill>
                  <a:srgbClr val="000000"/>
                </a:solidFill>
                <a:latin typeface="+mj-lt"/>
              </a:rPr>
              <a:t>2) Define Name</a:t>
            </a:r>
          </a:p>
          <a:p>
            <a:pPr fontAlgn="auto">
              <a:spcBef>
                <a:spcPts val="0"/>
              </a:spcBef>
              <a:spcAft>
                <a:spcPts val="0"/>
              </a:spcAft>
              <a:defRPr/>
            </a:pPr>
            <a:r>
              <a:rPr lang="it-IT" sz="2200" b="1" dirty="0">
                <a:solidFill>
                  <a:srgbClr val="000000"/>
                </a:solidFill>
                <a:latin typeface="+mj-lt"/>
              </a:rPr>
              <a:t>3) New Name</a:t>
            </a:r>
          </a:p>
          <a:p>
            <a:pPr fontAlgn="auto">
              <a:spcBef>
                <a:spcPts val="0"/>
              </a:spcBef>
              <a:spcAft>
                <a:spcPts val="0"/>
              </a:spcAft>
              <a:defRPr/>
            </a:pPr>
            <a:endParaRPr lang="it-IT" sz="2200" dirty="0">
              <a:solidFill>
                <a:srgbClr val="000000"/>
              </a:solidFill>
              <a:latin typeface="+mj-l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6AA31C28-681D-AA25-F403-7463B416B9C8}"/>
              </a:ext>
            </a:extLst>
          </p:cNvPr>
          <p:cNvSpPr>
            <a:spLocks noGrp="1" noChangeArrowheads="1"/>
          </p:cNvSpPr>
          <p:nvPr>
            <p:ph type="title"/>
          </p:nvPr>
        </p:nvSpPr>
        <p:spPr>
          <a:xfrm>
            <a:off x="309563" y="-365125"/>
            <a:ext cx="10182225" cy="1325563"/>
          </a:xfrm>
        </p:spPr>
        <p:txBody>
          <a:bodyPr/>
          <a:lstStyle/>
          <a:p>
            <a:r>
              <a:rPr lang="en-US" altLang="en-US"/>
              <a:t>Nomi a Celle e Intervalli (3)</a:t>
            </a:r>
          </a:p>
        </p:txBody>
      </p:sp>
      <p:sp>
        <p:nvSpPr>
          <p:cNvPr id="123907" name="Date Placeholder 2">
            <a:extLst>
              <a:ext uri="{FF2B5EF4-FFF2-40B4-BE49-F238E27FC236}">
                <a16:creationId xmlns:a16="http://schemas.microsoft.com/office/drawing/2014/main" id="{8BEDAB12-8F7B-8AA3-EC2A-A2B614C4212C}"/>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92D1559-86A4-CEE4-20FB-6EDD1D7DF43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122B465-A8B0-3A21-2E34-99490A434C7B}"/>
              </a:ext>
            </a:extLst>
          </p:cNvPr>
          <p:cNvSpPr>
            <a:spLocks noGrp="1"/>
          </p:cNvSpPr>
          <p:nvPr>
            <p:ph type="sldNum" sz="quarter" idx="12"/>
          </p:nvPr>
        </p:nvSpPr>
        <p:spPr/>
        <p:txBody>
          <a:bodyPr/>
          <a:lstStyle/>
          <a:p>
            <a:pPr>
              <a:defRPr/>
            </a:pPr>
            <a:fld id="{F01CF70D-C89F-4118-B713-164C2F030EE1}" type="slidenum">
              <a:rPr lang="en-US"/>
              <a:pPr>
                <a:defRPr/>
              </a:pPr>
              <a:t>104</a:t>
            </a:fld>
            <a:endParaRPr lang="en-US" dirty="0"/>
          </a:p>
        </p:txBody>
      </p:sp>
      <p:sp>
        <p:nvSpPr>
          <p:cNvPr id="15" name="Content Placeholder 2">
            <a:extLst>
              <a:ext uri="{FF2B5EF4-FFF2-40B4-BE49-F238E27FC236}">
                <a16:creationId xmlns:a16="http://schemas.microsoft.com/office/drawing/2014/main" id="{E4E34CE9-6851-D2B3-5893-590ECCD6EDCC}"/>
              </a:ext>
            </a:extLst>
          </p:cNvPr>
          <p:cNvSpPr>
            <a:spLocks noGrp="1"/>
          </p:cNvSpPr>
          <p:nvPr>
            <p:ph idx="1"/>
          </p:nvPr>
        </p:nvSpPr>
        <p:spPr>
          <a:xfrm>
            <a:off x="461639" y="1099277"/>
            <a:ext cx="10635448" cy="2381582"/>
          </a:xfrm>
        </p:spPr>
        <p:txBody>
          <a:bodyPr rtlCol="0">
            <a:normAutofit/>
          </a:bodyPr>
          <a:lstStyle/>
          <a:p>
            <a:pPr fontAlgn="auto">
              <a:spcBef>
                <a:spcPts val="0"/>
              </a:spcBef>
              <a:spcAft>
                <a:spcPts val="0"/>
              </a:spcAft>
              <a:defRPr/>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fontAlgn="auto">
              <a:spcBef>
                <a:spcPts val="0"/>
              </a:spcBef>
              <a:spcAft>
                <a:spcPts val="0"/>
              </a:spcAft>
              <a:defRPr/>
            </a:pPr>
            <a:endParaRPr lang="it-IT" sz="2200" b="1" dirty="0">
              <a:solidFill>
                <a:srgbClr val="000000"/>
              </a:solidFill>
              <a:highlight>
                <a:srgbClr val="FFFF00"/>
              </a:highlight>
              <a:latin typeface="+mj-lt"/>
            </a:endParaRPr>
          </a:p>
          <a:p>
            <a:pPr fontAlgn="auto">
              <a:spcBef>
                <a:spcPts val="0"/>
              </a:spcBef>
              <a:spcAft>
                <a:spcPts val="0"/>
              </a:spcAft>
              <a:defRPr/>
            </a:pPr>
            <a:r>
              <a:rPr lang="it-IT" sz="2200" b="1" dirty="0">
                <a:solidFill>
                  <a:srgbClr val="000000"/>
                </a:solidFill>
                <a:latin typeface="+mj-lt"/>
              </a:rPr>
              <a:t>Formulas &gt; Sezione «Define Names» &gt; Name Manager</a:t>
            </a:r>
          </a:p>
          <a:p>
            <a:pPr fontAlgn="auto">
              <a:spcBef>
                <a:spcPts val="0"/>
              </a:spcBef>
              <a:spcAft>
                <a:spcPts val="0"/>
              </a:spcAft>
              <a:defRPr/>
            </a:pPr>
            <a:endParaRPr lang="it-IT" sz="2200" dirty="0">
              <a:solidFill>
                <a:srgbClr val="000000"/>
              </a:solidFill>
              <a:latin typeface="+mj-lt"/>
            </a:endParaRPr>
          </a:p>
        </p:txBody>
      </p:sp>
      <p:sp>
        <p:nvSpPr>
          <p:cNvPr id="123911" name="Picture 16">
            <a:extLst>
              <a:ext uri="{FF2B5EF4-FFF2-40B4-BE49-F238E27FC236}">
                <a16:creationId xmlns:a16="http://schemas.microsoft.com/office/drawing/2014/main" id="{3FF2E986-A281-34DC-04D0-9A8D6323C238}"/>
              </a:ext>
            </a:extLst>
          </p:cNvPr>
          <p:cNvSpPr>
            <a:spLocks noChangeAspect="1" noChangeArrowheads="1"/>
          </p:cNvSpPr>
          <p:nvPr/>
        </p:nvSpPr>
        <p:spPr bwMode="auto">
          <a:xfrm>
            <a:off x="3279775" y="2819400"/>
            <a:ext cx="4232275"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12" name="Picture 5">
            <a:extLst>
              <a:ext uri="{FF2B5EF4-FFF2-40B4-BE49-F238E27FC236}">
                <a16:creationId xmlns:a16="http://schemas.microsoft.com/office/drawing/2014/main" id="{EF06259A-B301-0B8C-C2A6-6F41BB393374}"/>
              </a:ext>
            </a:extLst>
          </p:cNvPr>
          <p:cNvSpPr>
            <a:spLocks noChangeAspect="1" noChangeArrowheads="1"/>
          </p:cNvSpPr>
          <p:nvPr/>
        </p:nvSpPr>
        <p:spPr bwMode="auto">
          <a:xfrm>
            <a:off x="7715250" y="1628775"/>
            <a:ext cx="32670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Rectangle: Rounded Corners 12">
            <a:extLst>
              <a:ext uri="{FF2B5EF4-FFF2-40B4-BE49-F238E27FC236}">
                <a16:creationId xmlns:a16="http://schemas.microsoft.com/office/drawing/2014/main" id="{248BE1EF-8053-C44D-88F4-0F7952E48454}"/>
              </a:ext>
            </a:extLst>
          </p:cNvPr>
          <p:cNvSpPr/>
          <p:nvPr/>
        </p:nvSpPr>
        <p:spPr>
          <a:xfrm>
            <a:off x="9010650" y="1858963"/>
            <a:ext cx="506413" cy="733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Content Placeholder 2">
            <a:extLst>
              <a:ext uri="{FF2B5EF4-FFF2-40B4-BE49-F238E27FC236}">
                <a16:creationId xmlns:a16="http://schemas.microsoft.com/office/drawing/2014/main" id="{78315FA4-27DA-8E34-C5A1-2371DC90707D}"/>
              </a:ext>
            </a:extLst>
          </p:cNvPr>
          <p:cNvSpPr txBox="1">
            <a:spLocks/>
          </p:cNvSpPr>
          <p:nvPr/>
        </p:nvSpPr>
        <p:spPr>
          <a:xfrm>
            <a:off x="7616825" y="3694113"/>
            <a:ext cx="4403725" cy="13763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0"/>
              </a:spcBef>
              <a:spcAft>
                <a:spcPts val="0"/>
              </a:spcAft>
              <a:defRPr/>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fontAlgn="auto">
              <a:spcBef>
                <a:spcPts val="0"/>
              </a:spcBef>
              <a:spcAft>
                <a:spcPts val="0"/>
              </a:spcAft>
              <a:defRPr/>
            </a:pPr>
            <a:endParaRPr lang="it-IT" sz="2200" dirty="0">
              <a:solidFill>
                <a:srgbClr val="000000"/>
              </a:solidFill>
              <a:latin typeface="+mj-lt"/>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76464820-9A78-E2C8-28D2-173E2D98F6EC}"/>
              </a:ext>
            </a:extLst>
          </p:cNvPr>
          <p:cNvSpPr>
            <a:spLocks noGrp="1" noChangeArrowheads="1"/>
          </p:cNvSpPr>
          <p:nvPr>
            <p:ph type="title"/>
          </p:nvPr>
        </p:nvSpPr>
        <p:spPr>
          <a:xfrm>
            <a:off x="1166813" y="381000"/>
            <a:ext cx="9780587" cy="1325563"/>
          </a:xfrm>
        </p:spPr>
        <p:txBody>
          <a:bodyPr/>
          <a:lstStyle/>
          <a:p>
            <a:r>
              <a:rPr lang="en-US" altLang="en-US"/>
              <a:t>Esercizio 4-1</a:t>
            </a:r>
          </a:p>
        </p:txBody>
      </p:sp>
      <p:sp>
        <p:nvSpPr>
          <p:cNvPr id="3" name="Content Placeholder 2">
            <a:extLst>
              <a:ext uri="{FF2B5EF4-FFF2-40B4-BE49-F238E27FC236}">
                <a16:creationId xmlns:a16="http://schemas.microsoft.com/office/drawing/2014/main" id="{083FD700-CC96-8F8C-2E6A-95086CB92092}"/>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CellName_Example.xlsx (Sheet “</a:t>
            </a:r>
            <a:r>
              <a:rPr lang="en-US" b="1" dirty="0" err="1"/>
              <a:t>CellName</a:t>
            </a:r>
            <a:r>
              <a:rPr lang="en-US" b="1" dirty="0"/>
              <a:t>”)</a:t>
            </a:r>
            <a:endParaRPr lang="en-US" dirty="0"/>
          </a:p>
          <a:p>
            <a:pPr marL="342900" indent="-342900" fontAlgn="auto">
              <a:spcAft>
                <a:spcPts val="0"/>
              </a:spcAft>
              <a:buFontTx/>
              <a:buChar char="-"/>
              <a:defRP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124932" name="Date Placeholder 3">
            <a:extLst>
              <a:ext uri="{FF2B5EF4-FFF2-40B4-BE49-F238E27FC236}">
                <a16:creationId xmlns:a16="http://schemas.microsoft.com/office/drawing/2014/main" id="{18A1ED5D-9455-FD8E-0ED4-64954A540EA7}"/>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24933" name="Footer Placeholder 4">
            <a:extLst>
              <a:ext uri="{FF2B5EF4-FFF2-40B4-BE49-F238E27FC236}">
                <a16:creationId xmlns:a16="http://schemas.microsoft.com/office/drawing/2014/main" id="{40E44D8A-4FCE-0253-2B17-0F15C847EC9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0EEF5A9F-3A15-6331-1640-5754FE08C054}"/>
              </a:ext>
            </a:extLst>
          </p:cNvPr>
          <p:cNvSpPr>
            <a:spLocks noGrp="1"/>
          </p:cNvSpPr>
          <p:nvPr>
            <p:ph type="sldNum" sz="quarter" idx="12"/>
          </p:nvPr>
        </p:nvSpPr>
        <p:spPr/>
        <p:txBody>
          <a:bodyPr/>
          <a:lstStyle/>
          <a:p>
            <a:pPr>
              <a:defRPr/>
            </a:pPr>
            <a:fld id="{00DF3883-8422-4C7F-843E-2BB8481519A8}" type="slidenum">
              <a:rPr lang="en-US"/>
              <a:pPr>
                <a:defRPr/>
              </a:pPr>
              <a:t>105</a:t>
            </a:fld>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07ACEB5E-9372-DA23-10B4-29102CDDE372}"/>
              </a:ext>
            </a:extLst>
          </p:cNvPr>
          <p:cNvSpPr>
            <a:spLocks noGrp="1" noChangeArrowheads="1"/>
          </p:cNvSpPr>
          <p:nvPr>
            <p:ph type="title"/>
          </p:nvPr>
        </p:nvSpPr>
        <p:spPr>
          <a:xfrm>
            <a:off x="1166813" y="381000"/>
            <a:ext cx="9780587" cy="1325563"/>
          </a:xfrm>
        </p:spPr>
        <p:txBody>
          <a:bodyPr/>
          <a:lstStyle/>
          <a:p>
            <a:r>
              <a:rPr lang="en-US" altLang="en-US"/>
              <a:t>Esercizio 4-2</a:t>
            </a:r>
          </a:p>
        </p:txBody>
      </p:sp>
      <p:sp>
        <p:nvSpPr>
          <p:cNvPr id="3" name="Content Placeholder 2">
            <a:extLst>
              <a:ext uri="{FF2B5EF4-FFF2-40B4-BE49-F238E27FC236}">
                <a16:creationId xmlns:a16="http://schemas.microsoft.com/office/drawing/2014/main" id="{1123AB97-CF37-8026-4587-561394CFF679}"/>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CellName_Example.xlsx (Sheet “Rif </a:t>
            </a:r>
            <a:r>
              <a:rPr lang="en-US" b="1" dirty="0" err="1"/>
              <a:t>Assoluto</a:t>
            </a:r>
            <a:r>
              <a:rPr lang="en-US" b="1" dirty="0"/>
              <a:t> e </a:t>
            </a:r>
            <a:r>
              <a:rPr lang="en-US" b="1" dirty="0" err="1"/>
              <a:t>Relativo</a:t>
            </a:r>
            <a:r>
              <a:rPr lang="en-US" b="1" dirty="0"/>
              <a:t>”)</a:t>
            </a:r>
            <a:endParaRPr lang="en-US" dirty="0"/>
          </a:p>
          <a:p>
            <a:pPr marL="342900" indent="-342900" fontAlgn="auto">
              <a:spcAft>
                <a:spcPts val="0"/>
              </a:spcAft>
              <a:buFontTx/>
              <a:buChar char="-"/>
              <a:defRP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fontAlgn="auto">
              <a:spcAft>
                <a:spcPts val="0"/>
              </a:spcAft>
              <a:buFontTx/>
              <a:buChar char="-"/>
              <a:defRP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fontAlgn="auto">
              <a:spcAft>
                <a:spcPts val="0"/>
              </a:spcAft>
              <a:buFontTx/>
              <a:buChar char="-"/>
              <a:defRP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126980" name="Date Placeholder 3">
            <a:extLst>
              <a:ext uri="{FF2B5EF4-FFF2-40B4-BE49-F238E27FC236}">
                <a16:creationId xmlns:a16="http://schemas.microsoft.com/office/drawing/2014/main" id="{BA677265-39BC-7174-A000-5F60B6FA40E6}"/>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26981" name="Footer Placeholder 4">
            <a:extLst>
              <a:ext uri="{FF2B5EF4-FFF2-40B4-BE49-F238E27FC236}">
                <a16:creationId xmlns:a16="http://schemas.microsoft.com/office/drawing/2014/main" id="{EF761D36-B685-97B5-09AC-1CF8B92DEAA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82B2F8E9-4FF2-72CA-64BA-C7C714BEE701}"/>
              </a:ext>
            </a:extLst>
          </p:cNvPr>
          <p:cNvSpPr>
            <a:spLocks noGrp="1"/>
          </p:cNvSpPr>
          <p:nvPr>
            <p:ph type="sldNum" sz="quarter" idx="12"/>
          </p:nvPr>
        </p:nvSpPr>
        <p:spPr/>
        <p:txBody>
          <a:bodyPr/>
          <a:lstStyle/>
          <a:p>
            <a:pPr>
              <a:defRPr/>
            </a:pPr>
            <a:fld id="{69B720B3-578F-47CB-99F3-A31FFC0096FD}" type="slidenum">
              <a:rPr lang="en-US"/>
              <a:pPr>
                <a:defRPr/>
              </a:pPr>
              <a:t>106</a:t>
            </a:fld>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9DA015F2-2879-2BDA-B5AF-879210ACD4DA}"/>
              </a:ext>
            </a:extLst>
          </p:cNvPr>
          <p:cNvSpPr>
            <a:spLocks noGrp="1" noChangeArrowheads="1"/>
          </p:cNvSpPr>
          <p:nvPr>
            <p:ph type="title"/>
          </p:nvPr>
        </p:nvSpPr>
        <p:spPr>
          <a:xfrm>
            <a:off x="1166813" y="381000"/>
            <a:ext cx="9780587" cy="1325563"/>
          </a:xfrm>
        </p:spPr>
        <p:txBody>
          <a:bodyPr/>
          <a:lstStyle/>
          <a:p>
            <a:r>
              <a:rPr lang="en-US" altLang="en-US"/>
              <a:t>Esercizio 4-3</a:t>
            </a:r>
          </a:p>
        </p:txBody>
      </p:sp>
      <p:sp>
        <p:nvSpPr>
          <p:cNvPr id="3" name="Content Placeholder 2">
            <a:extLst>
              <a:ext uri="{FF2B5EF4-FFF2-40B4-BE49-F238E27FC236}">
                <a16:creationId xmlns:a16="http://schemas.microsoft.com/office/drawing/2014/main" id="{F3DD62B9-44D8-EECF-E469-A13F71700ABE}"/>
              </a:ext>
            </a:extLst>
          </p:cNvPr>
          <p:cNvSpPr>
            <a:spLocks noGrp="1"/>
          </p:cNvSpPr>
          <p:nvPr>
            <p:ph type="body" idx="1"/>
          </p:nvPr>
        </p:nvSpPr>
        <p:spPr>
          <a:xfrm>
            <a:off x="1166813" y="2652713"/>
            <a:ext cx="9780587" cy="3436937"/>
          </a:xfrm>
        </p:spPr>
        <p:txBody>
          <a:bodyPr rtlCol="0">
            <a:normAutofit fontScale="92500"/>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CellName_Example.xlsx (Sheet “Rif Misto”)</a:t>
            </a:r>
            <a:endParaRPr lang="en-US" dirty="0"/>
          </a:p>
          <a:p>
            <a:pPr marL="342900" indent="-342900" fontAlgn="auto">
              <a:spcAft>
                <a:spcPts val="0"/>
              </a:spcAft>
              <a:buFontTx/>
              <a:buChar char="-"/>
              <a:defRP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fontAlgn="auto">
              <a:spcAft>
                <a:spcPts val="0"/>
              </a:spcAft>
              <a:buFontTx/>
              <a:buChar char="-"/>
              <a:defRP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129028" name="Date Placeholder 3">
            <a:extLst>
              <a:ext uri="{FF2B5EF4-FFF2-40B4-BE49-F238E27FC236}">
                <a16:creationId xmlns:a16="http://schemas.microsoft.com/office/drawing/2014/main" id="{6B9E69C1-DF45-86AF-A285-82923967AB67}"/>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29029" name="Footer Placeholder 4">
            <a:extLst>
              <a:ext uri="{FF2B5EF4-FFF2-40B4-BE49-F238E27FC236}">
                <a16:creationId xmlns:a16="http://schemas.microsoft.com/office/drawing/2014/main" id="{3BE051DC-41E9-7E38-AB29-CCF1C298EC9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18496E62-1F2C-BA1C-B968-B8D5DACBBDBD}"/>
              </a:ext>
            </a:extLst>
          </p:cNvPr>
          <p:cNvSpPr>
            <a:spLocks noGrp="1"/>
          </p:cNvSpPr>
          <p:nvPr>
            <p:ph type="sldNum" sz="quarter" idx="12"/>
          </p:nvPr>
        </p:nvSpPr>
        <p:spPr/>
        <p:txBody>
          <a:bodyPr/>
          <a:lstStyle/>
          <a:p>
            <a:pPr>
              <a:defRPr/>
            </a:pPr>
            <a:fld id="{7A506F9A-7F73-4FE8-80C8-F9B6B7EBC752}" type="slidenum">
              <a:rPr lang="en-US"/>
              <a:pPr>
                <a:defRPr/>
              </a:pPr>
              <a:t>107</a:t>
            </a:fld>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C304B4A9-B9E5-8EBF-9FCE-2AB14C46C1A7}"/>
              </a:ext>
            </a:extLst>
          </p:cNvPr>
          <p:cNvSpPr>
            <a:spLocks noGrp="1" noChangeArrowheads="1"/>
          </p:cNvSpPr>
          <p:nvPr>
            <p:ph type="title"/>
          </p:nvPr>
        </p:nvSpPr>
        <p:spPr>
          <a:xfrm>
            <a:off x="1166813" y="381000"/>
            <a:ext cx="9780587" cy="1325563"/>
          </a:xfrm>
        </p:spPr>
        <p:txBody>
          <a:bodyPr/>
          <a:lstStyle/>
          <a:p>
            <a:r>
              <a:rPr lang="en-US" altLang="en-US"/>
              <a:t>Esercizio 4-4</a:t>
            </a:r>
          </a:p>
        </p:txBody>
      </p:sp>
      <p:sp>
        <p:nvSpPr>
          <p:cNvPr id="3" name="Content Placeholder 2">
            <a:extLst>
              <a:ext uri="{FF2B5EF4-FFF2-40B4-BE49-F238E27FC236}">
                <a16:creationId xmlns:a16="http://schemas.microsoft.com/office/drawing/2014/main" id="{68CCD512-3067-6FAF-C59A-4A3FD1BFF887}"/>
              </a:ext>
            </a:extLst>
          </p:cNvPr>
          <p:cNvSpPr>
            <a:spLocks noGrp="1"/>
          </p:cNvSpPr>
          <p:nvPr>
            <p:ph type="body" idx="1"/>
          </p:nvPr>
        </p:nvSpPr>
        <p:spPr>
          <a:xfrm>
            <a:off x="1166813" y="2652713"/>
            <a:ext cx="9780587" cy="3436937"/>
          </a:xfrm>
        </p:spPr>
        <p:txBody>
          <a:bodyPr rtlCol="0">
            <a:normAutofit fontScale="92500"/>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CellName_Example.xlsx (Sheet “Rif Misto”)</a:t>
            </a:r>
            <a:endParaRPr lang="en-US" dirty="0"/>
          </a:p>
          <a:p>
            <a:pPr marL="342900" indent="-342900" fontAlgn="auto">
              <a:spcAft>
                <a:spcPts val="0"/>
              </a:spcAft>
              <a:buFontTx/>
              <a:buChar char="-"/>
              <a:defRP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fontAlgn="auto">
              <a:spcAft>
                <a:spcPts val="0"/>
              </a:spcAft>
              <a:buFontTx/>
              <a:buChar char="-"/>
              <a:defRP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131076" name="Date Placeholder 3">
            <a:extLst>
              <a:ext uri="{FF2B5EF4-FFF2-40B4-BE49-F238E27FC236}">
                <a16:creationId xmlns:a16="http://schemas.microsoft.com/office/drawing/2014/main" id="{6BCD544F-10AA-F6F0-3DF7-AD6106D4CAC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1077" name="Footer Placeholder 4">
            <a:extLst>
              <a:ext uri="{FF2B5EF4-FFF2-40B4-BE49-F238E27FC236}">
                <a16:creationId xmlns:a16="http://schemas.microsoft.com/office/drawing/2014/main" id="{D0AD12CB-9343-0044-C206-9048BF34D92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AEC4862D-BE6F-F126-CFDF-948B0AC08A55}"/>
              </a:ext>
            </a:extLst>
          </p:cNvPr>
          <p:cNvSpPr>
            <a:spLocks noGrp="1"/>
          </p:cNvSpPr>
          <p:nvPr>
            <p:ph type="sldNum" sz="quarter" idx="12"/>
          </p:nvPr>
        </p:nvSpPr>
        <p:spPr/>
        <p:txBody>
          <a:bodyPr/>
          <a:lstStyle/>
          <a:p>
            <a:pPr>
              <a:defRPr/>
            </a:pPr>
            <a:fld id="{07CE7A59-CD9A-48EB-84D8-D37C2797CBAA}" type="slidenum">
              <a:rPr lang="en-US"/>
              <a:pPr>
                <a:defRPr/>
              </a:pPr>
              <a:t>108</a:t>
            </a:fld>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80325CB0-019D-0017-53AA-71314418DEFC}"/>
              </a:ext>
            </a:extLst>
          </p:cNvPr>
          <p:cNvSpPr>
            <a:spLocks noGrp="1" noChangeArrowheads="1"/>
          </p:cNvSpPr>
          <p:nvPr>
            <p:ph type="title"/>
          </p:nvPr>
        </p:nvSpPr>
        <p:spPr>
          <a:xfrm>
            <a:off x="1166813" y="381000"/>
            <a:ext cx="9780587" cy="1325563"/>
          </a:xfrm>
        </p:spPr>
        <p:txBody>
          <a:bodyPr/>
          <a:lstStyle/>
          <a:p>
            <a:r>
              <a:rPr lang="en-US" altLang="en-US"/>
              <a:t>Esercizio 4-5</a:t>
            </a:r>
          </a:p>
        </p:txBody>
      </p:sp>
      <p:sp>
        <p:nvSpPr>
          <p:cNvPr id="3" name="Content Placeholder 2">
            <a:extLst>
              <a:ext uri="{FF2B5EF4-FFF2-40B4-BE49-F238E27FC236}">
                <a16:creationId xmlns:a16="http://schemas.microsoft.com/office/drawing/2014/main" id="{BF5EE7F1-C5D5-463C-34FE-20C814527100}"/>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RangeCelle_Esempio.xlsx</a:t>
            </a:r>
            <a:endParaRPr lang="en-US" dirty="0"/>
          </a:p>
          <a:p>
            <a:pPr marL="342900" indent="-342900" fontAlgn="auto">
              <a:spcAft>
                <a:spcPts val="0"/>
              </a:spcAft>
              <a:buFontTx/>
              <a:buChar char="-"/>
              <a:defRP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fontAlgn="auto">
              <a:spcAft>
                <a:spcPts val="0"/>
              </a:spcAft>
              <a:buFontTx/>
              <a:buChar char="-"/>
              <a:defRP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133124" name="Date Placeholder 3">
            <a:extLst>
              <a:ext uri="{FF2B5EF4-FFF2-40B4-BE49-F238E27FC236}">
                <a16:creationId xmlns:a16="http://schemas.microsoft.com/office/drawing/2014/main" id="{B9EADE9A-2E4B-3DDE-BE9B-2BDDFA2EDE99}"/>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3125" name="Footer Placeholder 4">
            <a:extLst>
              <a:ext uri="{FF2B5EF4-FFF2-40B4-BE49-F238E27FC236}">
                <a16:creationId xmlns:a16="http://schemas.microsoft.com/office/drawing/2014/main" id="{F8B359C7-2299-0EBB-731A-DDC1D0EF66C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15838DCB-EEA9-86DD-EE5B-4F19D111A280}"/>
              </a:ext>
            </a:extLst>
          </p:cNvPr>
          <p:cNvSpPr>
            <a:spLocks noGrp="1"/>
          </p:cNvSpPr>
          <p:nvPr>
            <p:ph type="sldNum" sz="quarter" idx="12"/>
          </p:nvPr>
        </p:nvSpPr>
        <p:spPr/>
        <p:txBody>
          <a:bodyPr/>
          <a:lstStyle/>
          <a:p>
            <a:pPr>
              <a:defRPr/>
            </a:pPr>
            <a:fld id="{89F403A1-6DA2-426A-BA05-9316EDB10D55}" type="slidenum">
              <a:rPr lang="en-US"/>
              <a:pPr>
                <a:defRPr/>
              </a:pPr>
              <a:t>109</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5665A56-3167-10CB-A5F0-ED85A2D9FB73}"/>
              </a:ext>
            </a:extLst>
          </p:cNvPr>
          <p:cNvSpPr>
            <a:spLocks noGrp="1" noChangeArrowheads="1"/>
          </p:cNvSpPr>
          <p:nvPr>
            <p:ph type="title"/>
          </p:nvPr>
        </p:nvSpPr>
        <p:spPr>
          <a:xfrm>
            <a:off x="309563" y="-365125"/>
            <a:ext cx="10182225" cy="1325563"/>
          </a:xfrm>
        </p:spPr>
        <p:txBody>
          <a:bodyPr/>
          <a:lstStyle/>
          <a:p>
            <a:r>
              <a:rPr lang="en-US" altLang="en-US"/>
              <a:t>Numeri in Excel (5)</a:t>
            </a:r>
          </a:p>
        </p:txBody>
      </p:sp>
      <p:sp>
        <p:nvSpPr>
          <p:cNvPr id="26627" name="Date Placeholder 2">
            <a:extLst>
              <a:ext uri="{FF2B5EF4-FFF2-40B4-BE49-F238E27FC236}">
                <a16:creationId xmlns:a16="http://schemas.microsoft.com/office/drawing/2014/main" id="{DC6CA727-7374-D92C-0026-437F525C841C}"/>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219E733-B59C-D5ED-40A3-7F5BA474346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254BE0A-9541-0D77-DE5D-071838D1261F}"/>
              </a:ext>
            </a:extLst>
          </p:cNvPr>
          <p:cNvSpPr>
            <a:spLocks noGrp="1"/>
          </p:cNvSpPr>
          <p:nvPr>
            <p:ph type="sldNum" sz="quarter" idx="12"/>
          </p:nvPr>
        </p:nvSpPr>
        <p:spPr/>
        <p:txBody>
          <a:bodyPr/>
          <a:lstStyle/>
          <a:p>
            <a:pPr>
              <a:defRPr/>
            </a:pPr>
            <a:fld id="{ACDC3B0D-2986-4FFD-BB8D-0CC307CA631D}" type="slidenum">
              <a:rPr lang="en-US"/>
              <a:pPr>
                <a:defRPr/>
              </a:pPr>
              <a:t>11</a:t>
            </a:fld>
            <a:endParaRPr lang="en-US" dirty="0"/>
          </a:p>
        </p:txBody>
      </p:sp>
      <p:pic>
        <p:nvPicPr>
          <p:cNvPr id="13" name="Immagine 12">
            <a:extLst>
              <a:ext uri="{FF2B5EF4-FFF2-40B4-BE49-F238E27FC236}">
                <a16:creationId xmlns:a16="http://schemas.microsoft.com/office/drawing/2014/main" id="{7612F35F-32F9-36A8-ADE5-E2EEBCDC6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0" y="1062038"/>
            <a:ext cx="721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C92B2FE6-B460-66E1-2BF2-9B4F79056F00}"/>
              </a:ext>
            </a:extLst>
          </p:cNvPr>
          <p:cNvSpPr>
            <a:spLocks noGrp="1" noChangeArrowheads="1"/>
          </p:cNvSpPr>
          <p:nvPr>
            <p:ph type="title"/>
          </p:nvPr>
        </p:nvSpPr>
        <p:spPr>
          <a:xfrm>
            <a:off x="1166813" y="381000"/>
            <a:ext cx="9780587" cy="1325563"/>
          </a:xfrm>
        </p:spPr>
        <p:txBody>
          <a:bodyPr/>
          <a:lstStyle/>
          <a:p>
            <a:r>
              <a:rPr lang="en-US" altLang="en-US"/>
              <a:t>Esercizio 4-6</a:t>
            </a:r>
          </a:p>
        </p:txBody>
      </p:sp>
      <p:sp>
        <p:nvSpPr>
          <p:cNvPr id="3" name="Content Placeholder 2">
            <a:extLst>
              <a:ext uri="{FF2B5EF4-FFF2-40B4-BE49-F238E27FC236}">
                <a16:creationId xmlns:a16="http://schemas.microsoft.com/office/drawing/2014/main" id="{C42F4ECD-22A2-E948-33FF-1682E13B157D}"/>
              </a:ext>
            </a:extLst>
          </p:cNvPr>
          <p:cNvSpPr>
            <a:spLocks noGrp="1"/>
          </p:cNvSpPr>
          <p:nvPr>
            <p:ph type="body" idx="1"/>
          </p:nvPr>
        </p:nvSpPr>
        <p:spPr>
          <a:xfrm>
            <a:off x="1166813" y="2652713"/>
            <a:ext cx="9780587" cy="3436937"/>
          </a:xfrm>
        </p:spPr>
        <p:txBody>
          <a:bodyPr rtlCol="0">
            <a:normAutofit fontScale="85000" lnSpcReduction="10000"/>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documento11</a:t>
            </a:r>
            <a:r>
              <a:rPr lang="en-US" dirty="0"/>
              <a:t>\</a:t>
            </a:r>
            <a:r>
              <a:rPr lang="en-US" b="1" dirty="0"/>
              <a:t>fogli.xlsx (Sheet “Rif Misto”)</a:t>
            </a:r>
          </a:p>
          <a:p>
            <a:pPr marL="342900" indent="-342900" fontAlgn="auto">
              <a:spcAft>
                <a:spcPts val="0"/>
              </a:spcAft>
              <a:buFontTx/>
              <a:buChar char="-"/>
              <a:defRP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fontAlgn="auto">
              <a:spcAft>
                <a:spcPts val="0"/>
              </a:spcAft>
              <a:buFontTx/>
              <a:buChar char="-"/>
              <a:defRP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135172" name="Date Placeholder 3">
            <a:extLst>
              <a:ext uri="{FF2B5EF4-FFF2-40B4-BE49-F238E27FC236}">
                <a16:creationId xmlns:a16="http://schemas.microsoft.com/office/drawing/2014/main" id="{8F24A484-C7EA-CBCA-F374-71A44A227D86}"/>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5173" name="Footer Placeholder 4">
            <a:extLst>
              <a:ext uri="{FF2B5EF4-FFF2-40B4-BE49-F238E27FC236}">
                <a16:creationId xmlns:a16="http://schemas.microsoft.com/office/drawing/2014/main" id="{94CE9211-552F-8DAA-586A-9F05451B3C2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F7B2939D-6135-3137-BD6B-7032C823934A}"/>
              </a:ext>
            </a:extLst>
          </p:cNvPr>
          <p:cNvSpPr>
            <a:spLocks noGrp="1"/>
          </p:cNvSpPr>
          <p:nvPr>
            <p:ph type="sldNum" sz="quarter" idx="12"/>
          </p:nvPr>
        </p:nvSpPr>
        <p:spPr/>
        <p:txBody>
          <a:bodyPr/>
          <a:lstStyle/>
          <a:p>
            <a:pPr>
              <a:defRPr/>
            </a:pPr>
            <a:fld id="{D1E9BA8E-E0DD-459D-84BF-79595BD63BAB}" type="slidenum">
              <a:rPr lang="en-US"/>
              <a:pPr>
                <a:defRPr/>
              </a:pPr>
              <a:t>110</a:t>
            </a:fld>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F20E49CD-93C8-DD35-385A-8B00D2F93D67}"/>
              </a:ext>
            </a:extLst>
          </p:cNvPr>
          <p:cNvSpPr>
            <a:spLocks noGrp="1" noChangeArrowheads="1"/>
          </p:cNvSpPr>
          <p:nvPr>
            <p:ph type="title"/>
          </p:nvPr>
        </p:nvSpPr>
        <p:spPr>
          <a:xfrm>
            <a:off x="1166813" y="381000"/>
            <a:ext cx="9780587" cy="1325563"/>
          </a:xfrm>
        </p:spPr>
        <p:txBody>
          <a:bodyPr/>
          <a:lstStyle/>
          <a:p>
            <a:r>
              <a:rPr lang="en-US" altLang="en-US"/>
              <a:t>Esercizio 4-7</a:t>
            </a:r>
          </a:p>
        </p:txBody>
      </p:sp>
      <p:sp>
        <p:nvSpPr>
          <p:cNvPr id="3" name="Content Placeholder 2">
            <a:extLst>
              <a:ext uri="{FF2B5EF4-FFF2-40B4-BE49-F238E27FC236}">
                <a16:creationId xmlns:a16="http://schemas.microsoft.com/office/drawing/2014/main" id="{FC1CE646-6B97-56B8-5C6F-CB83EC32F001}"/>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a:t>Riferimenti </a:t>
            </a:r>
            <a:r>
              <a:rPr lang="en-US" b="1" dirty="0" err="1"/>
              <a:t>tra</a:t>
            </a:r>
            <a:r>
              <a:rPr lang="en-US" b="1" dirty="0"/>
              <a:t> Celle in File </a:t>
            </a:r>
            <a:r>
              <a:rPr lang="en-US" b="1" dirty="0" err="1"/>
              <a:t>diversi</a:t>
            </a:r>
            <a:endParaRPr lang="en-US" b="1" dirty="0"/>
          </a:p>
          <a:p>
            <a:pPr fontAlgn="auto">
              <a:spcAft>
                <a:spcPts val="0"/>
              </a:spcAft>
              <a:defRPr/>
            </a:pPr>
            <a:r>
              <a:rPr lang="en-US" b="1" dirty="0"/>
              <a:t>documento26</a:t>
            </a:r>
            <a:r>
              <a:rPr lang="en-US" dirty="0"/>
              <a:t>\</a:t>
            </a:r>
            <a:r>
              <a:rPr lang="en-US" b="1" dirty="0"/>
              <a:t>Book1.xlsx (Sheet2) e documento26</a:t>
            </a:r>
            <a:r>
              <a:rPr lang="en-US" dirty="0"/>
              <a:t>\</a:t>
            </a:r>
            <a:r>
              <a:rPr lang="en-US" b="1" dirty="0"/>
              <a:t>Book2.xlsx (Sheet1)</a:t>
            </a:r>
          </a:p>
          <a:p>
            <a:pPr marL="342900" indent="-342900" fontAlgn="auto">
              <a:spcAft>
                <a:spcPts val="0"/>
              </a:spcAft>
              <a:buFontTx/>
              <a:buChar char="-"/>
              <a:defRP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fontAlgn="auto">
              <a:spcAft>
                <a:spcPts val="0"/>
              </a:spcAft>
              <a:buFontTx/>
              <a:buChar char="-"/>
              <a:defRP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137220" name="Date Placeholder 3">
            <a:extLst>
              <a:ext uri="{FF2B5EF4-FFF2-40B4-BE49-F238E27FC236}">
                <a16:creationId xmlns:a16="http://schemas.microsoft.com/office/drawing/2014/main" id="{840519A4-9E74-9E81-C720-A5D1B6F94FA9}"/>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7221" name="Footer Placeholder 4">
            <a:extLst>
              <a:ext uri="{FF2B5EF4-FFF2-40B4-BE49-F238E27FC236}">
                <a16:creationId xmlns:a16="http://schemas.microsoft.com/office/drawing/2014/main" id="{C2AAEEB3-85BC-9BC7-21D9-5CAAEE5099F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D8256F43-7A45-B060-DD14-6CE229245FBC}"/>
              </a:ext>
            </a:extLst>
          </p:cNvPr>
          <p:cNvSpPr>
            <a:spLocks noGrp="1"/>
          </p:cNvSpPr>
          <p:nvPr>
            <p:ph type="sldNum" sz="quarter" idx="12"/>
          </p:nvPr>
        </p:nvSpPr>
        <p:spPr/>
        <p:txBody>
          <a:bodyPr/>
          <a:lstStyle/>
          <a:p>
            <a:pPr>
              <a:defRPr/>
            </a:pPr>
            <a:fld id="{BFB6D34C-A2BB-4F84-8C50-8900C1804CDC}" type="slidenum">
              <a:rPr lang="en-US"/>
              <a:pPr>
                <a:defRPr/>
              </a:pPr>
              <a:t>111</a:t>
            </a:fld>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a:extLst>
              <a:ext uri="{FF2B5EF4-FFF2-40B4-BE49-F238E27FC236}">
                <a16:creationId xmlns:a16="http://schemas.microsoft.com/office/drawing/2014/main" id="{A74C517D-5CBD-395E-3CF9-C9A6ED3CFA09}"/>
              </a:ext>
            </a:extLst>
          </p:cNvPr>
          <p:cNvSpPr>
            <a:spLocks noGrp="1" noChangeArrowheads="1"/>
          </p:cNvSpPr>
          <p:nvPr>
            <p:ph type="title"/>
          </p:nvPr>
        </p:nvSpPr>
        <p:spPr>
          <a:xfrm>
            <a:off x="1166813" y="381000"/>
            <a:ext cx="9780587" cy="1325563"/>
          </a:xfrm>
        </p:spPr>
        <p:txBody>
          <a:bodyPr/>
          <a:lstStyle/>
          <a:p>
            <a:r>
              <a:rPr lang="en-US" altLang="en-US"/>
              <a:t>Esercizio 4-8</a:t>
            </a:r>
          </a:p>
        </p:txBody>
      </p:sp>
      <p:sp>
        <p:nvSpPr>
          <p:cNvPr id="3" name="Content Placeholder 2">
            <a:extLst>
              <a:ext uri="{FF2B5EF4-FFF2-40B4-BE49-F238E27FC236}">
                <a16:creationId xmlns:a16="http://schemas.microsoft.com/office/drawing/2014/main" id="{357588FB-9354-E6F9-D73D-0961CF863100}"/>
              </a:ext>
            </a:extLst>
          </p:cNvPr>
          <p:cNvSpPr>
            <a:spLocks noGrp="1"/>
          </p:cNvSpPr>
          <p:nvPr>
            <p:ph type="body" idx="1"/>
          </p:nvPr>
        </p:nvSpPr>
        <p:spPr>
          <a:xfrm>
            <a:off x="1166813" y="2652713"/>
            <a:ext cx="9780587" cy="3703637"/>
          </a:xfrm>
        </p:spPr>
        <p:txBody>
          <a:bodyPr rtlCol="0">
            <a:normAutofit fontScale="85000" lnSpcReduction="20000"/>
          </a:bodyPr>
          <a:lstStyle/>
          <a:p>
            <a:pPr fontAlgn="auto">
              <a:spcAft>
                <a:spcPts val="0"/>
              </a:spcAft>
              <a:defRPr/>
            </a:pPr>
            <a:r>
              <a:rPr lang="en-US" dirty="0" err="1"/>
              <a:t>Esercizio</a:t>
            </a:r>
            <a:r>
              <a:rPr lang="en-US" dirty="0"/>
              <a:t> sui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p>
          <a:p>
            <a:pPr fontAlgn="auto">
              <a:spcAft>
                <a:spcPts val="0"/>
              </a:spcAft>
              <a:defRPr/>
            </a:pPr>
            <a:r>
              <a:rPr lang="en-US" b="1" dirty="0"/>
              <a:t>C:\Users\teispir\OneDrive - Ericsson</a:t>
            </a:r>
            <a:r>
              <a:rPr lang="en-US" dirty="0"/>
              <a:t>\</a:t>
            </a:r>
            <a:r>
              <a:rPr lang="en-US" b="1" dirty="0"/>
              <a:t>excel\Book3.xlsx (Sheet2) e Book2.xlsx (Sheet2) con </a:t>
            </a:r>
            <a:r>
              <a:rPr lang="en-US" b="1" dirty="0" err="1"/>
              <a:t>riferimento</a:t>
            </a:r>
            <a:r>
              <a:rPr lang="en-US" b="1" dirty="0"/>
              <a:t> </a:t>
            </a:r>
            <a:r>
              <a:rPr lang="en-US" b="1" dirty="0" err="1"/>
              <a:t>assoluto</a:t>
            </a:r>
            <a:r>
              <a:rPr lang="en-US" b="1" dirty="0"/>
              <a:t> </a:t>
            </a:r>
            <a:r>
              <a:rPr lang="en-US" b="1" dirty="0" err="1"/>
              <a:t>alla</a:t>
            </a:r>
            <a:r>
              <a:rPr lang="en-US" b="1" dirty="0"/>
              <a:t> </a:t>
            </a:r>
            <a:r>
              <a:rPr lang="en-US" b="1" dirty="0" err="1"/>
              <a:t>cella</a:t>
            </a:r>
            <a:r>
              <a:rPr lang="en-US" b="1" dirty="0"/>
              <a:t> $B$2</a:t>
            </a:r>
          </a:p>
          <a:p>
            <a:pPr marL="342900" indent="-342900" fontAlgn="auto">
              <a:spcAft>
                <a:spcPts val="0"/>
              </a:spcAft>
              <a:buFontTx/>
              <a:buChar char="-"/>
              <a:defRP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fontAlgn="auto">
              <a:spcAft>
                <a:spcPts val="0"/>
              </a:spcAft>
              <a:buFontTx/>
              <a:buChar char="-"/>
              <a:defRP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pPr fontAlgn="auto">
              <a:spcAft>
                <a:spcPts val="0"/>
              </a:spcAft>
              <a:defRPr/>
            </a:pPr>
            <a:endParaRPr lang="en-US" b="1" dirty="0"/>
          </a:p>
        </p:txBody>
      </p:sp>
      <p:sp>
        <p:nvSpPr>
          <p:cNvPr id="139268" name="Date Placeholder 3">
            <a:extLst>
              <a:ext uri="{FF2B5EF4-FFF2-40B4-BE49-F238E27FC236}">
                <a16:creationId xmlns:a16="http://schemas.microsoft.com/office/drawing/2014/main" id="{CEE929D6-7C24-43D2-34C9-458B3292E3D8}"/>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9269" name="Footer Placeholder 4">
            <a:extLst>
              <a:ext uri="{FF2B5EF4-FFF2-40B4-BE49-F238E27FC236}">
                <a16:creationId xmlns:a16="http://schemas.microsoft.com/office/drawing/2014/main" id="{7D1582EF-A1DF-A673-17EC-1997DE1DA5E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A4763BA4-FFD7-8EBF-39D0-E1A40F9DB317}"/>
              </a:ext>
            </a:extLst>
          </p:cNvPr>
          <p:cNvSpPr>
            <a:spLocks noGrp="1"/>
          </p:cNvSpPr>
          <p:nvPr>
            <p:ph type="sldNum" sz="quarter" idx="12"/>
          </p:nvPr>
        </p:nvSpPr>
        <p:spPr/>
        <p:txBody>
          <a:bodyPr/>
          <a:lstStyle/>
          <a:p>
            <a:pPr>
              <a:defRPr/>
            </a:pPr>
            <a:fld id="{57B6825A-5DD1-4FFC-9CCC-77010EF1C90E}" type="slidenum">
              <a:rPr lang="en-US"/>
              <a:pPr>
                <a:defRPr/>
              </a:pPr>
              <a:t>112</a:t>
            </a:fld>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57D3E347-5116-9D3F-AFD9-B1945ABD69E0}"/>
              </a:ext>
            </a:extLst>
          </p:cNvPr>
          <p:cNvSpPr>
            <a:spLocks noGrp="1" noChangeArrowheads="1"/>
          </p:cNvSpPr>
          <p:nvPr>
            <p:ph type="ctrTitle"/>
          </p:nvPr>
        </p:nvSpPr>
        <p:spPr>
          <a:xfrm>
            <a:off x="1060450" y="2235200"/>
            <a:ext cx="6246813" cy="2387600"/>
          </a:xfrm>
        </p:spPr>
        <p:txBody>
          <a:bodyPr anchor="ctr"/>
          <a:lstStyle/>
          <a:p>
            <a:r>
              <a:rPr lang="en-US" altLang="en-US"/>
              <a:t>Messaggi di Errore</a:t>
            </a:r>
          </a:p>
        </p:txBody>
      </p:sp>
      <p:sp>
        <p:nvSpPr>
          <p:cNvPr id="3" name="Title 1">
            <a:extLst>
              <a:ext uri="{FF2B5EF4-FFF2-40B4-BE49-F238E27FC236}">
                <a16:creationId xmlns:a16="http://schemas.microsoft.com/office/drawing/2014/main" id="{7CB7354B-E5AC-85A9-0D63-839EC0C10016}"/>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4</a:t>
            </a:r>
            <a:endParaRPr lang="en-US" sz="54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387342FD-04DD-F015-79D7-DACFCD47A818}"/>
              </a:ext>
            </a:extLst>
          </p:cNvPr>
          <p:cNvSpPr>
            <a:spLocks noGrp="1" noChangeArrowheads="1"/>
          </p:cNvSpPr>
          <p:nvPr>
            <p:ph type="title"/>
          </p:nvPr>
        </p:nvSpPr>
        <p:spPr>
          <a:xfrm>
            <a:off x="309563" y="-365125"/>
            <a:ext cx="10182225" cy="1325563"/>
          </a:xfrm>
        </p:spPr>
        <p:txBody>
          <a:bodyPr/>
          <a:lstStyle/>
          <a:p>
            <a:r>
              <a:rPr lang="en-US" altLang="en-US"/>
              <a:t>Messaggi di Errore</a:t>
            </a:r>
          </a:p>
        </p:txBody>
      </p:sp>
      <p:sp>
        <p:nvSpPr>
          <p:cNvPr id="142339" name="Date Placeholder 2">
            <a:extLst>
              <a:ext uri="{FF2B5EF4-FFF2-40B4-BE49-F238E27FC236}">
                <a16:creationId xmlns:a16="http://schemas.microsoft.com/office/drawing/2014/main" id="{5ECD3AC8-7633-6177-E458-4FE930C188D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4FB0D75-5BDD-60AE-D0F6-B9EF1ABA062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500A47E-8B18-7816-D2E2-669F456EB0C8}"/>
              </a:ext>
            </a:extLst>
          </p:cNvPr>
          <p:cNvSpPr>
            <a:spLocks noGrp="1"/>
          </p:cNvSpPr>
          <p:nvPr>
            <p:ph type="sldNum" sz="quarter" idx="12"/>
          </p:nvPr>
        </p:nvSpPr>
        <p:spPr/>
        <p:txBody>
          <a:bodyPr/>
          <a:lstStyle/>
          <a:p>
            <a:pPr>
              <a:defRPr/>
            </a:pPr>
            <a:fld id="{CEF5CCA8-D047-44AE-B45A-44B61C5C2CBB}" type="slidenum">
              <a:rPr lang="en-US"/>
              <a:pPr>
                <a:defRPr/>
              </a:pPr>
              <a:t>114</a:t>
            </a:fld>
            <a:endParaRPr lang="en-US" dirty="0"/>
          </a:p>
        </p:txBody>
      </p:sp>
      <p:sp>
        <p:nvSpPr>
          <p:cNvPr id="15" name="Content Placeholder 2">
            <a:extLst>
              <a:ext uri="{FF2B5EF4-FFF2-40B4-BE49-F238E27FC236}">
                <a16:creationId xmlns:a16="http://schemas.microsoft.com/office/drawing/2014/main" id="{EF792AB9-C281-B027-557C-C601BCCC0822}"/>
              </a:ext>
            </a:extLst>
          </p:cNvPr>
          <p:cNvSpPr>
            <a:spLocks noGrp="1"/>
          </p:cNvSpPr>
          <p:nvPr>
            <p:ph idx="1"/>
          </p:nvPr>
        </p:nvSpPr>
        <p:spPr>
          <a:xfrm>
            <a:off x="461963" y="1098550"/>
            <a:ext cx="10634662" cy="3446463"/>
          </a:xfrm>
        </p:spPr>
        <p:txBody>
          <a:bodyPr rtlCol="0">
            <a:normAutofit/>
          </a:bodyPr>
          <a:lstStyle/>
          <a:p>
            <a:pPr fontAlgn="auto">
              <a:spcAft>
                <a:spcPts val="0"/>
              </a:spcAft>
              <a:defRPr/>
            </a:pPr>
            <a:r>
              <a:rPr lang="it-IT" sz="2000" b="1" dirty="0"/>
              <a:t>#div/0! </a:t>
            </a:r>
            <a:r>
              <a:rPr lang="it-IT" sz="2000" dirty="0"/>
              <a:t>nella funzione compare una divisione per 0 </a:t>
            </a:r>
          </a:p>
          <a:p>
            <a:pPr fontAlgn="auto">
              <a:spcAft>
                <a:spcPts val="0"/>
              </a:spcAft>
              <a:defRPr/>
            </a:pPr>
            <a:r>
              <a:rPr lang="it-IT" sz="2000" b="1" dirty="0"/>
              <a:t>#nd </a:t>
            </a:r>
            <a:r>
              <a:rPr lang="it-IT" sz="2000" dirty="0"/>
              <a:t>manca un valore necessario per il calcolo </a:t>
            </a:r>
          </a:p>
          <a:p>
            <a:pPr fontAlgn="auto">
              <a:spcAft>
                <a:spcPts val="0"/>
              </a:spcAft>
              <a:defRPr/>
            </a:pPr>
            <a:r>
              <a:rPr lang="it-IT" sz="2000" b="1" dirty="0"/>
              <a:t>#nome? </a:t>
            </a:r>
            <a:r>
              <a:rPr lang="it-IT" sz="2000" dirty="0"/>
              <a:t>il nome della funzione non è corretto o incompleto di parametri </a:t>
            </a:r>
          </a:p>
          <a:p>
            <a:pPr fontAlgn="auto">
              <a:spcAft>
                <a:spcPts val="0"/>
              </a:spcAft>
              <a:defRPr/>
            </a:pPr>
            <a:r>
              <a:rPr lang="it-IT" sz="2000" b="1" dirty="0"/>
              <a:t>#num! </a:t>
            </a:r>
            <a:r>
              <a:rPr lang="it-IT" sz="2000" dirty="0"/>
              <a:t>tipo di numero non è valido per la funzione </a:t>
            </a:r>
          </a:p>
          <a:p>
            <a:pPr fontAlgn="auto">
              <a:spcAft>
                <a:spcPts val="0"/>
              </a:spcAft>
              <a:defRPr/>
            </a:pPr>
            <a:r>
              <a:rPr lang="it-IT" sz="2000" b="1" dirty="0"/>
              <a:t>#rif! </a:t>
            </a:r>
            <a:r>
              <a:rPr lang="it-IT" sz="2000" dirty="0"/>
              <a:t>la funzione contiene un riferimento errato </a:t>
            </a:r>
          </a:p>
          <a:p>
            <a:pPr fontAlgn="auto">
              <a:spcAft>
                <a:spcPts val="0"/>
              </a:spcAft>
              <a:defRPr/>
            </a:pPr>
            <a:r>
              <a:rPr lang="it-IT" sz="2000" b="1" dirty="0"/>
              <a:t>#valore! </a:t>
            </a:r>
            <a:r>
              <a:rPr lang="it-IT" sz="2000" dirty="0"/>
              <a:t>valore non valido, ad esempio un testo invece di un numero</a:t>
            </a:r>
          </a:p>
          <a:p>
            <a:pPr fontAlgn="auto">
              <a:spcBef>
                <a:spcPts val="0"/>
              </a:spcBef>
              <a:spcAft>
                <a:spcPts val="0"/>
              </a:spcAft>
              <a:defRPr/>
            </a:pPr>
            <a:endParaRPr lang="it-IT" sz="2200" dirty="0">
              <a:solidFill>
                <a:srgbClr val="000000"/>
              </a:solidFill>
              <a:latin typeface="+mj-lt"/>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a:extLst>
              <a:ext uri="{FF2B5EF4-FFF2-40B4-BE49-F238E27FC236}">
                <a16:creationId xmlns:a16="http://schemas.microsoft.com/office/drawing/2014/main" id="{261D270A-B4FD-994B-981A-07619590A298}"/>
              </a:ext>
            </a:extLst>
          </p:cNvPr>
          <p:cNvSpPr>
            <a:spLocks noGrp="1" noChangeArrowheads="1"/>
          </p:cNvSpPr>
          <p:nvPr>
            <p:ph type="title"/>
          </p:nvPr>
        </p:nvSpPr>
        <p:spPr>
          <a:xfrm>
            <a:off x="1166813" y="381000"/>
            <a:ext cx="9780587" cy="1325563"/>
          </a:xfrm>
        </p:spPr>
        <p:txBody>
          <a:bodyPr/>
          <a:lstStyle/>
          <a:p>
            <a:r>
              <a:rPr lang="en-US" altLang="en-US"/>
              <a:t>Esercizio 4-9</a:t>
            </a:r>
          </a:p>
        </p:txBody>
      </p:sp>
      <p:sp>
        <p:nvSpPr>
          <p:cNvPr id="3" name="Content Placeholder 2">
            <a:extLst>
              <a:ext uri="{FF2B5EF4-FFF2-40B4-BE49-F238E27FC236}">
                <a16:creationId xmlns:a16="http://schemas.microsoft.com/office/drawing/2014/main" id="{A1C576A1-5EB8-76F9-38D5-BE916129E790}"/>
              </a:ext>
            </a:extLst>
          </p:cNvPr>
          <p:cNvSpPr>
            <a:spLocks noGrp="1"/>
          </p:cNvSpPr>
          <p:nvPr>
            <p:ph type="body" idx="1"/>
          </p:nvPr>
        </p:nvSpPr>
        <p:spPr>
          <a:xfrm>
            <a:off x="1166813" y="2652713"/>
            <a:ext cx="9780587" cy="3703637"/>
          </a:xfrm>
        </p:spPr>
        <p:txBody>
          <a:bodyPr rtlCol="0">
            <a:normAutofit/>
          </a:bodyPr>
          <a:lstStyle/>
          <a:p>
            <a:pPr fontAlgn="auto">
              <a:spcAft>
                <a:spcPts val="0"/>
              </a:spcAft>
              <a:defRPr/>
            </a:pPr>
            <a:r>
              <a:rPr lang="en-US" dirty="0" err="1"/>
              <a:t>Esercizio</a:t>
            </a:r>
            <a:r>
              <a:rPr lang="en-US" dirty="0"/>
              <a:t> sui </a:t>
            </a:r>
            <a:r>
              <a:rPr lang="en-US" b="1" dirty="0" err="1"/>
              <a:t>Messaggi</a:t>
            </a:r>
            <a:r>
              <a:rPr lang="en-US" b="1" dirty="0"/>
              <a:t> di </a:t>
            </a:r>
            <a:r>
              <a:rPr lang="en-US" b="1" dirty="0" err="1"/>
              <a:t>Errore</a:t>
            </a:r>
            <a:r>
              <a:rPr lang="en-US" b="1" dirty="0"/>
              <a:t> </a:t>
            </a:r>
          </a:p>
          <a:p>
            <a:pPr fontAlgn="auto">
              <a:spcAft>
                <a:spcPts val="0"/>
              </a:spcAft>
              <a:defRPr/>
            </a:pPr>
            <a:r>
              <a:rPr lang="en-US" b="1" dirty="0"/>
              <a:t>Document26\Error_Messages.xlsx</a:t>
            </a:r>
          </a:p>
          <a:p>
            <a:pPr marL="342900" indent="-342900" fontAlgn="auto">
              <a:spcAft>
                <a:spcPts val="0"/>
              </a:spcAft>
              <a:buFontTx/>
              <a:buChar char="-"/>
              <a:defRPr/>
            </a:pPr>
            <a:r>
              <a:rPr lang="en-US" b="1" dirty="0" err="1"/>
              <a:t>Esempio</a:t>
            </a:r>
            <a:r>
              <a:rPr lang="en-US" b="1" dirty="0"/>
              <a:t> con #DIV/0!</a:t>
            </a:r>
          </a:p>
          <a:p>
            <a:pPr marL="342900" indent="-342900" fontAlgn="auto">
              <a:spcAft>
                <a:spcPts val="0"/>
              </a:spcAft>
              <a:buFontTx/>
              <a:buChar char="-"/>
              <a:defRPr/>
            </a:pPr>
            <a:r>
              <a:rPr lang="en-US" b="1" dirty="0" err="1"/>
              <a:t>Esempio</a:t>
            </a:r>
            <a:r>
              <a:rPr lang="en-US" b="1" dirty="0"/>
              <a:t> con #VALUE!</a:t>
            </a:r>
          </a:p>
        </p:txBody>
      </p:sp>
      <p:sp>
        <p:nvSpPr>
          <p:cNvPr id="143364" name="Date Placeholder 3">
            <a:extLst>
              <a:ext uri="{FF2B5EF4-FFF2-40B4-BE49-F238E27FC236}">
                <a16:creationId xmlns:a16="http://schemas.microsoft.com/office/drawing/2014/main" id="{11401C33-98E7-12EB-F56D-6F20BF221DC3}"/>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43365" name="Footer Placeholder 4">
            <a:extLst>
              <a:ext uri="{FF2B5EF4-FFF2-40B4-BE49-F238E27FC236}">
                <a16:creationId xmlns:a16="http://schemas.microsoft.com/office/drawing/2014/main" id="{EEE911DE-FF26-7D11-72C4-C2D47F8AF93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9DBD29C7-64BB-12BE-FB17-3489F49CFF95}"/>
              </a:ext>
            </a:extLst>
          </p:cNvPr>
          <p:cNvSpPr>
            <a:spLocks noGrp="1"/>
          </p:cNvSpPr>
          <p:nvPr>
            <p:ph type="sldNum" sz="quarter" idx="12"/>
          </p:nvPr>
        </p:nvSpPr>
        <p:spPr/>
        <p:txBody>
          <a:bodyPr/>
          <a:lstStyle/>
          <a:p>
            <a:pPr>
              <a:defRPr/>
            </a:pPr>
            <a:fld id="{786164B7-AB64-42A7-BD97-9C55E6E76B64}" type="slidenum">
              <a:rPr lang="en-US"/>
              <a:pPr>
                <a:defRPr/>
              </a:pPr>
              <a:t>115</a:t>
            </a:fld>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04EDFC97-222F-2EE5-2C99-7F99FCCC591E}"/>
              </a:ext>
            </a:extLst>
          </p:cNvPr>
          <p:cNvSpPr>
            <a:spLocks noGrp="1" noChangeArrowheads="1"/>
          </p:cNvSpPr>
          <p:nvPr>
            <p:ph type="ctrTitle"/>
          </p:nvPr>
        </p:nvSpPr>
        <p:spPr>
          <a:xfrm>
            <a:off x="1060450" y="2235200"/>
            <a:ext cx="6246813" cy="2387600"/>
          </a:xfrm>
        </p:spPr>
        <p:txBody>
          <a:bodyPr anchor="ctr"/>
          <a:lstStyle/>
          <a:p>
            <a:r>
              <a:rPr lang="en-US" altLang="en-US"/>
              <a:t>Formule e Funzioni</a:t>
            </a:r>
          </a:p>
        </p:txBody>
      </p:sp>
      <p:sp>
        <p:nvSpPr>
          <p:cNvPr id="3" name="Title 1">
            <a:extLst>
              <a:ext uri="{FF2B5EF4-FFF2-40B4-BE49-F238E27FC236}">
                <a16:creationId xmlns:a16="http://schemas.microsoft.com/office/drawing/2014/main" id="{40DC4E6E-D2CA-5FC7-82F3-B35D93B09D9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4</a:t>
            </a:r>
            <a:endParaRPr lang="en-US" sz="5400"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a:extLst>
              <a:ext uri="{FF2B5EF4-FFF2-40B4-BE49-F238E27FC236}">
                <a16:creationId xmlns:a16="http://schemas.microsoft.com/office/drawing/2014/main" id="{306F31AB-40C7-58DD-6600-C6D3B5D1A833}"/>
              </a:ext>
            </a:extLst>
          </p:cNvPr>
          <p:cNvSpPr>
            <a:spLocks noGrp="1" noChangeArrowheads="1"/>
          </p:cNvSpPr>
          <p:nvPr>
            <p:ph type="title"/>
          </p:nvPr>
        </p:nvSpPr>
        <p:spPr>
          <a:xfrm>
            <a:off x="309563" y="-365125"/>
            <a:ext cx="10182225" cy="1325563"/>
          </a:xfrm>
        </p:spPr>
        <p:txBody>
          <a:bodyPr/>
          <a:lstStyle/>
          <a:p>
            <a:r>
              <a:rPr lang="en-US" altLang="en-US"/>
              <a:t>Formule e Funzioni (1)</a:t>
            </a:r>
          </a:p>
        </p:txBody>
      </p:sp>
      <p:sp>
        <p:nvSpPr>
          <p:cNvPr id="146435" name="Date Placeholder 2">
            <a:extLst>
              <a:ext uri="{FF2B5EF4-FFF2-40B4-BE49-F238E27FC236}">
                <a16:creationId xmlns:a16="http://schemas.microsoft.com/office/drawing/2014/main" id="{80FF8D7A-7498-E5CA-DC6D-631D825345A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8631307-C233-B6C7-0CA5-06937953B10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3FE6F48-8D09-74C3-494A-C0CE0B23110B}"/>
              </a:ext>
            </a:extLst>
          </p:cNvPr>
          <p:cNvSpPr>
            <a:spLocks noGrp="1"/>
          </p:cNvSpPr>
          <p:nvPr>
            <p:ph type="sldNum" sz="quarter" idx="12"/>
          </p:nvPr>
        </p:nvSpPr>
        <p:spPr/>
        <p:txBody>
          <a:bodyPr/>
          <a:lstStyle/>
          <a:p>
            <a:pPr>
              <a:defRPr/>
            </a:pPr>
            <a:fld id="{E27A0444-BCE5-4039-A568-D7885FEC9762}" type="slidenum">
              <a:rPr lang="en-US"/>
              <a:pPr>
                <a:defRPr/>
              </a:pPr>
              <a:t>117</a:t>
            </a:fld>
            <a:endParaRPr lang="en-US" dirty="0"/>
          </a:p>
        </p:txBody>
      </p:sp>
      <p:sp>
        <p:nvSpPr>
          <p:cNvPr id="15" name="Content Placeholder 2">
            <a:extLst>
              <a:ext uri="{FF2B5EF4-FFF2-40B4-BE49-F238E27FC236}">
                <a16:creationId xmlns:a16="http://schemas.microsoft.com/office/drawing/2014/main" id="{5A01149A-155F-2031-BEBD-9C8898F6DC88}"/>
              </a:ext>
            </a:extLst>
          </p:cNvPr>
          <p:cNvSpPr>
            <a:spLocks noGrp="1"/>
          </p:cNvSpPr>
          <p:nvPr>
            <p:ph idx="1"/>
          </p:nvPr>
        </p:nvSpPr>
        <p:spPr>
          <a:xfrm>
            <a:off x="461639" y="1099277"/>
            <a:ext cx="10635448" cy="3446090"/>
          </a:xfrm>
        </p:spPr>
        <p:txBody>
          <a:bodyPr rtlCol="0">
            <a:normAutofit fontScale="92500"/>
          </a:bodyPr>
          <a:lstStyle/>
          <a:p>
            <a:pPr fontAlgn="auto">
              <a:spcAft>
                <a:spcPts val="0"/>
              </a:spcAft>
              <a:defRPr/>
            </a:pPr>
            <a:r>
              <a:rPr lang="it-IT" sz="2400" b="1" dirty="0">
                <a:solidFill>
                  <a:srgbClr val="141414"/>
                </a:solidFill>
                <a:latin typeface="Tenorite (Body)"/>
                <a:cs typeface="Arial" panose="020B0604020202020204" pitchFamily="34" charset="0"/>
              </a:rPr>
              <a:t>Le </a:t>
            </a:r>
            <a:r>
              <a:rPr lang="it-IT" sz="2400" b="1" dirty="0">
                <a:solidFill>
                  <a:srgbClr val="141414"/>
                </a:solidFill>
                <a:highlight>
                  <a:srgbClr val="FFFF00"/>
                </a:highlight>
                <a:latin typeface="Tenorite (Body)"/>
                <a:cs typeface="Arial" panose="020B0604020202020204" pitchFamily="34" charset="0"/>
              </a:rPr>
              <a:t>Formule</a:t>
            </a:r>
            <a:r>
              <a:rPr lang="it-IT" sz="2400" b="1" dirty="0">
                <a:solidFill>
                  <a:srgbClr val="141414"/>
                </a:solidFill>
                <a:latin typeface="Tenorite (Body)"/>
                <a:cs typeface="Arial" panose="020B0604020202020204" pitchFamily="34" charset="0"/>
              </a:rPr>
              <a:t> di Excel e le </a:t>
            </a:r>
            <a:r>
              <a:rPr lang="it-IT" sz="2400" b="1" dirty="0">
                <a:solidFill>
                  <a:srgbClr val="141414"/>
                </a:solidFill>
                <a:highlight>
                  <a:srgbClr val="FFFF00"/>
                </a:highlight>
                <a:latin typeface="Tenorite (Body)"/>
                <a:cs typeface="Arial" panose="020B0604020202020204" pitchFamily="34" charset="0"/>
              </a:rPr>
              <a:t>Funzioni</a:t>
            </a:r>
            <a:r>
              <a:rPr lang="it-IT" sz="2400" b="1" dirty="0">
                <a:solidFill>
                  <a:srgbClr val="141414"/>
                </a:solidFill>
                <a:latin typeface="Tenorite (Body)"/>
                <a:cs typeface="Arial" panose="020B0604020202020204" pitchFamily="34" charset="0"/>
              </a:rPr>
              <a:t> di Excel, spesso confuse come significato, sono in realtà </a:t>
            </a:r>
            <a:r>
              <a:rPr lang="it-IT" sz="2400" b="1" u="sng" dirty="0">
                <a:solidFill>
                  <a:srgbClr val="141414"/>
                </a:solidFill>
                <a:latin typeface="Tenorite (Body)"/>
                <a:cs typeface="Arial" panose="020B0604020202020204" pitchFamily="34" charset="0"/>
              </a:rPr>
              <a:t>due diverse e distinte operazioni di calcolo</a:t>
            </a:r>
            <a:r>
              <a:rPr lang="it-IT" sz="2400" dirty="0">
                <a:solidFill>
                  <a:srgbClr val="141414"/>
                </a:solidFill>
                <a:latin typeface="Tenorite (Body)"/>
                <a:cs typeface="Arial" panose="020B0604020202020204" pitchFamily="34" charset="0"/>
              </a:rPr>
              <a:t>. </a:t>
            </a:r>
          </a:p>
          <a:p>
            <a:pPr fontAlgn="auto">
              <a:spcAft>
                <a:spcPts val="0"/>
              </a:spcAft>
              <a:defRPr/>
            </a:pPr>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Formule</a:t>
            </a:r>
            <a:r>
              <a:rPr lang="it-IT" sz="2400" dirty="0">
                <a:solidFill>
                  <a:srgbClr val="141414"/>
                </a:solidFill>
                <a:latin typeface="Tenorite (Body)"/>
                <a:cs typeface="Arial" panose="020B0604020202020204" pitchFamily="34" charset="0"/>
              </a:rPr>
              <a:t> sono delle equazioni che eseguono operazioni sui valori presenti sul foglio di lavoro di Excel. </a:t>
            </a:r>
          </a:p>
          <a:p>
            <a:pPr fontAlgn="auto">
              <a:spcAft>
                <a:spcPts val="0"/>
              </a:spcAft>
              <a:defRPr/>
            </a:pPr>
            <a:r>
              <a:rPr lang="it-IT" sz="2400" dirty="0">
                <a:solidFill>
                  <a:srgbClr val="141414"/>
                </a:solidFill>
                <a:latin typeface="Tenorite (Body)"/>
                <a:cs typeface="Arial" panose="020B0604020202020204" pitchFamily="34" charset="0"/>
              </a:rPr>
              <a:t>Sono pertanto delle istruzioni di calcolo e possono ad esempio eseguire operazioni utilizzando nella loro espressione gli operatori matematici.</a:t>
            </a:r>
          </a:p>
          <a:p>
            <a:pPr fontAlgn="auto">
              <a:spcAft>
                <a:spcPts val="0"/>
              </a:spcAft>
              <a:defRPr/>
            </a:pPr>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pPr fontAlgn="auto">
              <a:spcAft>
                <a:spcPts val="0"/>
              </a:spcAft>
              <a:defRPr/>
            </a:pPr>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pPr fontAlgn="auto">
              <a:spcAft>
                <a:spcPts val="0"/>
              </a:spcAft>
              <a:defRPr/>
            </a:pPr>
            <a:endParaRPr lang="it-IT" sz="3200" dirty="0">
              <a:solidFill>
                <a:srgbClr val="000000"/>
              </a:solidFill>
              <a:latin typeface="Tenorite (Body)"/>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id="{D581E810-78E3-8EDC-D1E3-CC1A629212DC}"/>
              </a:ext>
            </a:extLst>
          </p:cNvPr>
          <p:cNvSpPr>
            <a:spLocks noGrp="1" noChangeArrowheads="1"/>
          </p:cNvSpPr>
          <p:nvPr>
            <p:ph type="title"/>
          </p:nvPr>
        </p:nvSpPr>
        <p:spPr>
          <a:xfrm>
            <a:off x="309563" y="-365125"/>
            <a:ext cx="10182225" cy="1325563"/>
          </a:xfrm>
        </p:spPr>
        <p:txBody>
          <a:bodyPr/>
          <a:lstStyle/>
          <a:p>
            <a:r>
              <a:rPr lang="en-US" altLang="en-US"/>
              <a:t>Formule e Funzioni (2) - Esempi</a:t>
            </a:r>
          </a:p>
        </p:txBody>
      </p:sp>
      <p:sp>
        <p:nvSpPr>
          <p:cNvPr id="147459" name="Date Placeholder 2">
            <a:extLst>
              <a:ext uri="{FF2B5EF4-FFF2-40B4-BE49-F238E27FC236}">
                <a16:creationId xmlns:a16="http://schemas.microsoft.com/office/drawing/2014/main" id="{B33659F2-C7F9-42FB-47DA-44C244E0EC0A}"/>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3895CFE-9811-02C8-08FC-F16BDEA868C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A7B886A-7DB9-4E3A-6313-07DE8ED88E19}"/>
              </a:ext>
            </a:extLst>
          </p:cNvPr>
          <p:cNvSpPr>
            <a:spLocks noGrp="1"/>
          </p:cNvSpPr>
          <p:nvPr>
            <p:ph type="sldNum" sz="quarter" idx="12"/>
          </p:nvPr>
        </p:nvSpPr>
        <p:spPr/>
        <p:txBody>
          <a:bodyPr/>
          <a:lstStyle/>
          <a:p>
            <a:pPr>
              <a:defRPr/>
            </a:pPr>
            <a:fld id="{108BE5EE-8104-4524-9C93-A7DBEE4FD54E}" type="slidenum">
              <a:rPr lang="en-US"/>
              <a:pPr>
                <a:defRPr/>
              </a:pPr>
              <a:t>118</a:t>
            </a:fld>
            <a:endParaRPr lang="en-US" dirty="0"/>
          </a:p>
        </p:txBody>
      </p:sp>
      <p:sp>
        <p:nvSpPr>
          <p:cNvPr id="147462" name="Picture 7" descr="Table&#10;&#10;Description automatically generated">
            <a:extLst>
              <a:ext uri="{FF2B5EF4-FFF2-40B4-BE49-F238E27FC236}">
                <a16:creationId xmlns:a16="http://schemas.microsoft.com/office/drawing/2014/main" id="{8E599138-FC2D-78F8-68B7-F5887923F8DF}"/>
              </a:ext>
            </a:extLst>
          </p:cNvPr>
          <p:cNvSpPr>
            <a:spLocks noChangeAspect="1" noChangeArrowheads="1"/>
          </p:cNvSpPr>
          <p:nvPr/>
        </p:nvSpPr>
        <p:spPr bwMode="auto">
          <a:xfrm>
            <a:off x="2655888" y="1366838"/>
            <a:ext cx="65786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463" name="Picture 8" descr="Table&#10;&#10;Description automatically generated">
            <a:extLst>
              <a:ext uri="{FF2B5EF4-FFF2-40B4-BE49-F238E27FC236}">
                <a16:creationId xmlns:a16="http://schemas.microsoft.com/office/drawing/2014/main" id="{C53AE3B4-0F71-63DB-64B7-80BA15F198A5}"/>
              </a:ext>
            </a:extLst>
          </p:cNvPr>
          <p:cNvSpPr>
            <a:spLocks noChangeAspect="1" noChangeArrowheads="1"/>
          </p:cNvSpPr>
          <p:nvPr/>
        </p:nvSpPr>
        <p:spPr bwMode="auto">
          <a:xfrm>
            <a:off x="2705100" y="3849688"/>
            <a:ext cx="652938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a:extLst>
              <a:ext uri="{FF2B5EF4-FFF2-40B4-BE49-F238E27FC236}">
                <a16:creationId xmlns:a16="http://schemas.microsoft.com/office/drawing/2014/main" id="{EC339136-739A-CF16-5AD6-F9700A4B3061}"/>
              </a:ext>
            </a:extLst>
          </p:cNvPr>
          <p:cNvSpPr>
            <a:spLocks noGrp="1" noChangeArrowheads="1"/>
          </p:cNvSpPr>
          <p:nvPr>
            <p:ph type="title"/>
          </p:nvPr>
        </p:nvSpPr>
        <p:spPr>
          <a:xfrm>
            <a:off x="309563" y="-365125"/>
            <a:ext cx="10182225" cy="1325563"/>
          </a:xfrm>
        </p:spPr>
        <p:txBody>
          <a:bodyPr/>
          <a:lstStyle/>
          <a:p>
            <a:r>
              <a:rPr lang="en-US" altLang="en-US"/>
              <a:t>Formule e Funzioni (3)</a:t>
            </a:r>
          </a:p>
        </p:txBody>
      </p:sp>
      <p:sp>
        <p:nvSpPr>
          <p:cNvPr id="148483" name="Date Placeholder 2">
            <a:extLst>
              <a:ext uri="{FF2B5EF4-FFF2-40B4-BE49-F238E27FC236}">
                <a16:creationId xmlns:a16="http://schemas.microsoft.com/office/drawing/2014/main" id="{4AFE05A9-3C41-8B75-1314-A2C870522EFB}"/>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0E349F7-CEAF-2954-7DC0-FB97B370D8D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62D9A16-4626-3059-DF9D-AEA9CD70BC37}"/>
              </a:ext>
            </a:extLst>
          </p:cNvPr>
          <p:cNvSpPr>
            <a:spLocks noGrp="1"/>
          </p:cNvSpPr>
          <p:nvPr>
            <p:ph type="sldNum" sz="quarter" idx="12"/>
          </p:nvPr>
        </p:nvSpPr>
        <p:spPr/>
        <p:txBody>
          <a:bodyPr/>
          <a:lstStyle/>
          <a:p>
            <a:pPr>
              <a:defRPr/>
            </a:pPr>
            <a:fld id="{3E49237A-67B7-43B7-A830-BC66D60CCF77}" type="slidenum">
              <a:rPr lang="en-US"/>
              <a:pPr>
                <a:defRPr/>
              </a:pPr>
              <a:t>119</a:t>
            </a:fld>
            <a:endParaRPr lang="en-US" dirty="0"/>
          </a:p>
        </p:txBody>
      </p:sp>
      <p:sp>
        <p:nvSpPr>
          <p:cNvPr id="148486" name="Content Placeholder 2">
            <a:extLst>
              <a:ext uri="{FF2B5EF4-FFF2-40B4-BE49-F238E27FC236}">
                <a16:creationId xmlns:a16="http://schemas.microsoft.com/office/drawing/2014/main" id="{8BCCCC4A-D188-8EB3-CAC6-E96B78FDE5B5}"/>
              </a:ext>
            </a:extLst>
          </p:cNvPr>
          <p:cNvSpPr>
            <a:spLocks noGrp="1" noChangeArrowheads="1"/>
          </p:cNvSpPr>
          <p:nvPr>
            <p:ph idx="1"/>
          </p:nvPr>
        </p:nvSpPr>
        <p:spPr>
          <a:xfrm>
            <a:off x="434975" y="1108075"/>
            <a:ext cx="10636250" cy="3446463"/>
          </a:xfrm>
        </p:spPr>
        <p:txBody>
          <a:bodyPr/>
          <a:lstStyle/>
          <a:p>
            <a:r>
              <a:rPr lang="it-IT" altLang="en-US" sz="2200">
                <a:solidFill>
                  <a:srgbClr val="141414"/>
                </a:solidFill>
                <a:latin typeface="Tenorite (Body)"/>
                <a:cs typeface="Arial" panose="020B0604020202020204" pitchFamily="34" charset="0"/>
              </a:rPr>
              <a:t>Le </a:t>
            </a:r>
            <a:r>
              <a:rPr lang="it-IT" altLang="en-US" sz="2200" b="1">
                <a:solidFill>
                  <a:srgbClr val="141414"/>
                </a:solidFill>
                <a:latin typeface="Tenorite (Body)"/>
                <a:cs typeface="Arial" panose="020B0604020202020204" pitchFamily="34" charset="0"/>
              </a:rPr>
              <a:t>Funzioni</a:t>
            </a:r>
            <a:r>
              <a:rPr lang="it-IT" altLang="en-US" sz="2200">
                <a:solidFill>
                  <a:srgbClr val="141414"/>
                </a:solidFill>
                <a:latin typeface="Tenorite (Body)"/>
                <a:cs typeface="Arial" panose="020B0604020202020204" pitchFamily="34" charset="0"/>
              </a:rPr>
              <a:t> rappresentano degli </a:t>
            </a:r>
            <a:r>
              <a:rPr lang="it-IT" altLang="en-US" sz="2200" b="1">
                <a:solidFill>
                  <a:srgbClr val="141414"/>
                </a:solidFill>
                <a:latin typeface="Tenorite (Body)"/>
                <a:cs typeface="Arial" panose="020B0604020202020204" pitchFamily="34" charset="0"/>
              </a:rPr>
              <a:t>operatori matematici predefiniti </a:t>
            </a:r>
            <a:r>
              <a:rPr lang="it-IT" altLang="en-US" sz="220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altLang="en-US" sz="2200">
                <a:solidFill>
                  <a:srgbClr val="141414"/>
                </a:solidFill>
                <a:latin typeface="Tenorite (Body)"/>
                <a:cs typeface="Arial" panose="020B0604020202020204" pitchFamily="34" charset="0"/>
              </a:rPr>
              <a:t>Nell'imputare una Funzione  in primo luogo si deve indicare il </a:t>
            </a:r>
            <a:r>
              <a:rPr lang="it-IT" altLang="en-US" sz="2200" b="1">
                <a:solidFill>
                  <a:srgbClr val="141414"/>
                </a:solidFill>
                <a:latin typeface="Tenorite (Body)"/>
                <a:cs typeface="Arial" panose="020B0604020202020204" pitchFamily="34" charset="0"/>
              </a:rPr>
              <a:t>nome della Funzione </a:t>
            </a:r>
            <a:r>
              <a:rPr lang="it-IT" altLang="en-US" sz="2200">
                <a:solidFill>
                  <a:srgbClr val="141414"/>
                </a:solidFill>
                <a:latin typeface="Tenorite (Body)"/>
                <a:cs typeface="Arial" panose="020B0604020202020204" pitchFamily="34" charset="0"/>
              </a:rPr>
              <a:t>che si intende eseguire e successivamente </a:t>
            </a:r>
            <a:r>
              <a:rPr lang="it-IT" altLang="en-US" sz="2200" b="1">
                <a:solidFill>
                  <a:srgbClr val="141414"/>
                </a:solidFill>
                <a:latin typeface="Tenorite (Body)"/>
                <a:cs typeface="Arial" panose="020B0604020202020204" pitchFamily="34" charset="0"/>
              </a:rPr>
              <a:t>elencare gli argomenti della Funzione inseriti tra parentesi e separati con il punto virgola</a:t>
            </a:r>
            <a:r>
              <a:rPr lang="it-IT" altLang="en-US" sz="2200">
                <a:solidFill>
                  <a:srgbClr val="141414"/>
                </a:solidFill>
                <a:latin typeface="Tenorite (Body)"/>
                <a:cs typeface="Arial" panose="020B0604020202020204" pitchFamily="34" charset="0"/>
              </a:rPr>
              <a:t>.</a:t>
            </a:r>
            <a:br>
              <a:rPr lang="it-IT" altLang="en-US" sz="2200">
                <a:solidFill>
                  <a:srgbClr val="141414"/>
                </a:solidFill>
                <a:latin typeface="Tenorite (Body)"/>
                <a:cs typeface="Arial" panose="020B0604020202020204" pitchFamily="34" charset="0"/>
              </a:rPr>
            </a:br>
            <a:endParaRPr lang="it-IT" altLang="en-US" sz="2200">
              <a:solidFill>
                <a:srgbClr val="141414"/>
              </a:solidFill>
              <a:latin typeface="Tenorite (Body)"/>
              <a:cs typeface="Arial" panose="020B0604020202020204" pitchFamily="34" charset="0"/>
            </a:endParaRPr>
          </a:p>
          <a:p>
            <a:r>
              <a:rPr lang="it-IT" altLang="en-US" sz="2200">
                <a:solidFill>
                  <a:srgbClr val="141414"/>
                </a:solidFill>
                <a:latin typeface="Tenorite (Body)"/>
                <a:cs typeface="Arial" panose="020B0604020202020204" pitchFamily="34" charset="0"/>
              </a:rPr>
              <a:t>Esempio:</a:t>
            </a: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a:t>
            </a:r>
            <a:r>
              <a:rPr lang="it-IT" altLang="en-US" sz="2200" b="1">
                <a:solidFill>
                  <a:srgbClr val="141414"/>
                </a:solidFill>
                <a:latin typeface="Tenorite (Body)"/>
                <a:cs typeface="Arial" panose="020B0604020202020204" pitchFamily="34" charset="0"/>
              </a:rPr>
              <a:t>Nome_Funzione (Argomenti)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D501DD6-58EC-0C8C-C79D-8F1249DA9717}"/>
              </a:ext>
            </a:extLst>
          </p:cNvPr>
          <p:cNvSpPr>
            <a:spLocks noGrp="1" noChangeArrowheads="1"/>
          </p:cNvSpPr>
          <p:nvPr>
            <p:ph type="title"/>
          </p:nvPr>
        </p:nvSpPr>
        <p:spPr>
          <a:xfrm>
            <a:off x="309563" y="-365125"/>
            <a:ext cx="10182225" cy="1325563"/>
          </a:xfrm>
        </p:spPr>
        <p:txBody>
          <a:bodyPr/>
          <a:lstStyle/>
          <a:p>
            <a:r>
              <a:rPr lang="en-US" altLang="en-US"/>
              <a:t>Numeri in Excel (6)</a:t>
            </a:r>
          </a:p>
        </p:txBody>
      </p:sp>
      <p:sp>
        <p:nvSpPr>
          <p:cNvPr id="27651" name="Date Placeholder 2">
            <a:extLst>
              <a:ext uri="{FF2B5EF4-FFF2-40B4-BE49-F238E27FC236}">
                <a16:creationId xmlns:a16="http://schemas.microsoft.com/office/drawing/2014/main" id="{21B18639-B518-3FE3-45EA-27C5F0E223BC}"/>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AE7E37D-7B08-764E-B496-7D108519FCB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6ED28FE-3F46-C771-C775-D0E3B387CFCB}"/>
              </a:ext>
            </a:extLst>
          </p:cNvPr>
          <p:cNvSpPr>
            <a:spLocks noGrp="1"/>
          </p:cNvSpPr>
          <p:nvPr>
            <p:ph type="sldNum" sz="quarter" idx="12"/>
          </p:nvPr>
        </p:nvSpPr>
        <p:spPr/>
        <p:txBody>
          <a:bodyPr/>
          <a:lstStyle/>
          <a:p>
            <a:pPr>
              <a:defRPr/>
            </a:pPr>
            <a:fld id="{BB968EAA-8A03-4169-8AD5-F2EB3C015D78}" type="slidenum">
              <a:rPr lang="en-US"/>
              <a:pPr>
                <a:defRPr/>
              </a:pPr>
              <a:t>12</a:t>
            </a:fld>
            <a:endParaRPr lang="en-US" dirty="0"/>
          </a:p>
        </p:txBody>
      </p:sp>
      <p:pic>
        <p:nvPicPr>
          <p:cNvPr id="8" name="Immagine 14">
            <a:extLst>
              <a:ext uri="{FF2B5EF4-FFF2-40B4-BE49-F238E27FC236}">
                <a16:creationId xmlns:a16="http://schemas.microsoft.com/office/drawing/2014/main" id="{289AE47F-3B97-78FF-6C38-E294CA3CA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968375"/>
            <a:ext cx="7353300"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a:extLst>
              <a:ext uri="{FF2B5EF4-FFF2-40B4-BE49-F238E27FC236}">
                <a16:creationId xmlns:a16="http://schemas.microsoft.com/office/drawing/2014/main" id="{DF2B3C14-FF4E-1C58-A218-250A2607D541}"/>
              </a:ext>
            </a:extLst>
          </p:cNvPr>
          <p:cNvSpPr>
            <a:spLocks noGrp="1" noChangeArrowheads="1"/>
          </p:cNvSpPr>
          <p:nvPr>
            <p:ph type="title"/>
          </p:nvPr>
        </p:nvSpPr>
        <p:spPr>
          <a:xfrm>
            <a:off x="309563" y="-365125"/>
            <a:ext cx="10182225" cy="1325563"/>
          </a:xfrm>
        </p:spPr>
        <p:txBody>
          <a:bodyPr/>
          <a:lstStyle/>
          <a:p>
            <a:r>
              <a:rPr lang="en-US" altLang="en-US"/>
              <a:t>Formule e Funzioni (4)</a:t>
            </a:r>
          </a:p>
        </p:txBody>
      </p:sp>
      <p:sp>
        <p:nvSpPr>
          <p:cNvPr id="149507" name="Date Placeholder 2">
            <a:extLst>
              <a:ext uri="{FF2B5EF4-FFF2-40B4-BE49-F238E27FC236}">
                <a16:creationId xmlns:a16="http://schemas.microsoft.com/office/drawing/2014/main" id="{F07211E3-4888-3DA7-F2BB-668AED697F18}"/>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DCD3AB4-EA6F-9C9F-14DC-E662C30BAD9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F3855C2-7C5A-6518-38A5-8F2D3FC9DA3C}"/>
              </a:ext>
            </a:extLst>
          </p:cNvPr>
          <p:cNvSpPr>
            <a:spLocks noGrp="1"/>
          </p:cNvSpPr>
          <p:nvPr>
            <p:ph type="sldNum" sz="quarter" idx="12"/>
          </p:nvPr>
        </p:nvSpPr>
        <p:spPr/>
        <p:txBody>
          <a:bodyPr/>
          <a:lstStyle/>
          <a:p>
            <a:pPr>
              <a:defRPr/>
            </a:pPr>
            <a:fld id="{12F6EA11-6D54-4D79-B2B4-6F7072F97134}" type="slidenum">
              <a:rPr lang="en-US"/>
              <a:pPr>
                <a:defRPr/>
              </a:pPr>
              <a:t>120</a:t>
            </a:fld>
            <a:endParaRPr lang="en-US" dirty="0"/>
          </a:p>
        </p:txBody>
      </p:sp>
      <p:sp>
        <p:nvSpPr>
          <p:cNvPr id="149510" name="Content Placeholder 3">
            <a:extLst>
              <a:ext uri="{FF2B5EF4-FFF2-40B4-BE49-F238E27FC236}">
                <a16:creationId xmlns:a16="http://schemas.microsoft.com/office/drawing/2014/main" id="{DC493E2F-9F02-4C8B-7B74-F00154A4180E}"/>
              </a:ext>
            </a:extLst>
          </p:cNvPr>
          <p:cNvSpPr txBox="1">
            <a:spLocks noChangeArrowheads="1"/>
          </p:cNvSpPr>
          <p:nvPr/>
        </p:nvSpPr>
        <p:spPr bwMode="auto">
          <a:xfrm>
            <a:off x="309563" y="1130300"/>
            <a:ext cx="101822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All'interno delle Funzioni di Excel, è spesso necessario fare riferimento ad </a:t>
            </a:r>
            <a:r>
              <a:rPr lang="it-IT" altLang="en-US" sz="2200" b="1">
                <a:solidFill>
                  <a:srgbClr val="141414"/>
                </a:solidFill>
                <a:latin typeface="Tenorite (Body)"/>
                <a:cs typeface="Arial" panose="020B0604020202020204" pitchFamily="34" charset="0"/>
              </a:rPr>
              <a:t>intervalli di celle</a:t>
            </a:r>
            <a:r>
              <a:rPr lang="it-IT" altLang="en-US" sz="2200">
                <a:solidFill>
                  <a:srgbClr val="141414"/>
                </a:solidFill>
                <a:latin typeface="Tenorite (Body)"/>
                <a:cs typeface="Arial" panose="020B0604020202020204" pitchFamily="34" charset="0"/>
              </a:rPr>
              <a:t> più o meno ampi che contengono i valori da calcolare. </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Per indicare gli intervalli di celle o le singole celle Excel utilizza gli </a:t>
            </a:r>
            <a:r>
              <a:rPr lang="it-IT" altLang="en-US" sz="2200" b="1">
                <a:solidFill>
                  <a:srgbClr val="141414"/>
                </a:solidFill>
                <a:latin typeface="Tenorite (Body)"/>
                <a:cs typeface="Arial" panose="020B0604020202020204" pitchFamily="34" charset="0"/>
              </a:rPr>
              <a:t>operatori di riferimento. </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Nella tabella sotto illustrata viene esemplificato l'utilizzo degli operatori di riferimento </a:t>
            </a:r>
            <a:r>
              <a:rPr lang="it-IT" altLang="en-US" sz="2200" b="1">
                <a:solidFill>
                  <a:srgbClr val="141414"/>
                </a:solidFill>
                <a:latin typeface="Tenorite (Body)"/>
                <a:cs typeface="Arial" panose="020B0604020202020204" pitchFamily="34" charset="0"/>
              </a:rPr>
              <a:t>due punti ":" e del punto e virgola ";"</a:t>
            </a:r>
            <a:endParaRPr lang="en-US" altLang="en-US" sz="2200" b="1">
              <a:solidFill>
                <a:srgbClr val="141414"/>
              </a:solidFill>
              <a:latin typeface="Tenorite (Body)"/>
              <a:cs typeface="Arial" panose="020B0604020202020204" pitchFamily="34" charset="0"/>
            </a:endParaRPr>
          </a:p>
        </p:txBody>
      </p:sp>
      <p:sp>
        <p:nvSpPr>
          <p:cNvPr id="149511" name="Picture 8" descr="Text&#10;&#10;Description automatically generated with low confidence">
            <a:extLst>
              <a:ext uri="{FF2B5EF4-FFF2-40B4-BE49-F238E27FC236}">
                <a16:creationId xmlns:a16="http://schemas.microsoft.com/office/drawing/2014/main" id="{CF04126E-82D2-6AEE-FB76-D214628EF2E8}"/>
              </a:ext>
            </a:extLst>
          </p:cNvPr>
          <p:cNvSpPr>
            <a:spLocks noChangeAspect="1" noChangeArrowheads="1"/>
          </p:cNvSpPr>
          <p:nvPr/>
        </p:nvSpPr>
        <p:spPr bwMode="auto">
          <a:xfrm>
            <a:off x="2916238" y="3429000"/>
            <a:ext cx="57245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38F91795-CECB-C564-DC54-69C0FC9A8BB5}"/>
              </a:ext>
            </a:extLst>
          </p:cNvPr>
          <p:cNvSpPr>
            <a:spLocks noGrp="1" noChangeArrowheads="1"/>
          </p:cNvSpPr>
          <p:nvPr>
            <p:ph type="title"/>
          </p:nvPr>
        </p:nvSpPr>
        <p:spPr>
          <a:xfrm>
            <a:off x="309563" y="-365125"/>
            <a:ext cx="10182225" cy="1325563"/>
          </a:xfrm>
        </p:spPr>
        <p:txBody>
          <a:bodyPr/>
          <a:lstStyle/>
          <a:p>
            <a:r>
              <a:rPr lang="en-US" altLang="en-US"/>
              <a:t>Formule e Funzioni (5)</a:t>
            </a:r>
          </a:p>
        </p:txBody>
      </p:sp>
      <p:sp>
        <p:nvSpPr>
          <p:cNvPr id="150531" name="Date Placeholder 2">
            <a:extLst>
              <a:ext uri="{FF2B5EF4-FFF2-40B4-BE49-F238E27FC236}">
                <a16:creationId xmlns:a16="http://schemas.microsoft.com/office/drawing/2014/main" id="{9F201D35-3A9A-DF55-9593-F77B3D3D331E}"/>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1F89170-F132-8F03-88BA-13E498646F0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434416B-8A6C-FF47-6200-23A7A20C6F50}"/>
              </a:ext>
            </a:extLst>
          </p:cNvPr>
          <p:cNvSpPr>
            <a:spLocks noGrp="1"/>
          </p:cNvSpPr>
          <p:nvPr>
            <p:ph type="sldNum" sz="quarter" idx="12"/>
          </p:nvPr>
        </p:nvSpPr>
        <p:spPr/>
        <p:txBody>
          <a:bodyPr/>
          <a:lstStyle/>
          <a:p>
            <a:pPr>
              <a:defRPr/>
            </a:pPr>
            <a:fld id="{D0FEDF30-12A9-4DC2-AD6D-72E06BA13F11}" type="slidenum">
              <a:rPr lang="en-US"/>
              <a:pPr>
                <a:defRPr/>
              </a:pPr>
              <a:t>121</a:t>
            </a:fld>
            <a:endParaRPr lang="en-US" dirty="0"/>
          </a:p>
        </p:txBody>
      </p:sp>
      <p:sp>
        <p:nvSpPr>
          <p:cNvPr id="150534" name="Picture 9" descr="Graphical user interface, text, application, email&#10;&#10;Description automatically generated">
            <a:extLst>
              <a:ext uri="{FF2B5EF4-FFF2-40B4-BE49-F238E27FC236}">
                <a16:creationId xmlns:a16="http://schemas.microsoft.com/office/drawing/2014/main" id="{C6996621-E55D-68DB-6C68-86C065980F4B}"/>
              </a:ext>
            </a:extLst>
          </p:cNvPr>
          <p:cNvSpPr>
            <a:spLocks noChangeAspect="1" noChangeArrowheads="1"/>
          </p:cNvSpPr>
          <p:nvPr/>
        </p:nvSpPr>
        <p:spPr bwMode="auto">
          <a:xfrm>
            <a:off x="3825875" y="3035300"/>
            <a:ext cx="31496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535" name="Content Placeholder 3">
            <a:extLst>
              <a:ext uri="{FF2B5EF4-FFF2-40B4-BE49-F238E27FC236}">
                <a16:creationId xmlns:a16="http://schemas.microsoft.com/office/drawing/2014/main" id="{7F38F738-227F-E4D0-B225-8309BA363320}"/>
              </a:ext>
            </a:extLst>
          </p:cNvPr>
          <p:cNvSpPr txBox="1">
            <a:spLocks noChangeArrowheads="1"/>
          </p:cNvSpPr>
          <p:nvPr/>
        </p:nvSpPr>
        <p:spPr bwMode="auto">
          <a:xfrm>
            <a:off x="314325" y="1068388"/>
            <a:ext cx="101838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Sulla Barra della Formula è presente il pulsante  inserisci funzione </a:t>
            </a:r>
            <a:r>
              <a:rPr lang="it-IT" altLang="en-US" sz="2200" b="1">
                <a:solidFill>
                  <a:srgbClr val="141414"/>
                </a:solidFill>
                <a:latin typeface="Tenorite (Body)"/>
                <a:cs typeface="Arial" panose="020B0604020202020204" pitchFamily="34" charset="0"/>
              </a:rPr>
              <a:t>fx</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368BB7CD-6898-1939-54CB-23EC91F83CAC}"/>
              </a:ext>
            </a:extLst>
          </p:cNvPr>
          <p:cNvSpPr>
            <a:spLocks noGrp="1" noChangeArrowheads="1"/>
          </p:cNvSpPr>
          <p:nvPr>
            <p:ph type="title"/>
          </p:nvPr>
        </p:nvSpPr>
        <p:spPr>
          <a:xfrm>
            <a:off x="309563" y="-365125"/>
            <a:ext cx="10182225" cy="1325563"/>
          </a:xfrm>
        </p:spPr>
        <p:txBody>
          <a:bodyPr/>
          <a:lstStyle/>
          <a:p>
            <a:r>
              <a:rPr lang="en-US" altLang="en-US"/>
              <a:t>Formule e Funzioni (6)</a:t>
            </a:r>
          </a:p>
        </p:txBody>
      </p:sp>
      <p:sp>
        <p:nvSpPr>
          <p:cNvPr id="151555" name="Date Placeholder 2">
            <a:extLst>
              <a:ext uri="{FF2B5EF4-FFF2-40B4-BE49-F238E27FC236}">
                <a16:creationId xmlns:a16="http://schemas.microsoft.com/office/drawing/2014/main" id="{CCDF1BE5-A09F-9269-B153-A586E65A0CD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630F188-FF8E-E81F-E852-628AE52C8E6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F7B1F67-9E6C-1477-7716-4B4769790151}"/>
              </a:ext>
            </a:extLst>
          </p:cNvPr>
          <p:cNvSpPr>
            <a:spLocks noGrp="1"/>
          </p:cNvSpPr>
          <p:nvPr>
            <p:ph type="sldNum" sz="quarter" idx="12"/>
          </p:nvPr>
        </p:nvSpPr>
        <p:spPr/>
        <p:txBody>
          <a:bodyPr/>
          <a:lstStyle/>
          <a:p>
            <a:pPr>
              <a:defRPr/>
            </a:pPr>
            <a:fld id="{1CA4E1E6-34EC-46F4-A6AF-A27148B8707F}" type="slidenum">
              <a:rPr lang="en-US"/>
              <a:pPr>
                <a:defRPr/>
              </a:pPr>
              <a:t>122</a:t>
            </a:fld>
            <a:endParaRPr lang="en-US" dirty="0"/>
          </a:p>
        </p:txBody>
      </p:sp>
      <p:sp>
        <p:nvSpPr>
          <p:cNvPr id="151558" name="Content Placeholder 3">
            <a:extLst>
              <a:ext uri="{FF2B5EF4-FFF2-40B4-BE49-F238E27FC236}">
                <a16:creationId xmlns:a16="http://schemas.microsoft.com/office/drawing/2014/main" id="{9F85B4CC-1C1E-BB07-CA70-043B56E44326}"/>
              </a:ext>
            </a:extLst>
          </p:cNvPr>
          <p:cNvSpPr txBox="1">
            <a:spLocks noChangeArrowheads="1"/>
          </p:cNvSpPr>
          <p:nvPr/>
        </p:nvSpPr>
        <p:spPr bwMode="auto">
          <a:xfrm>
            <a:off x="314325" y="1068388"/>
            <a:ext cx="101838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A seconda della istanza di Excel, </a:t>
            </a:r>
            <a:r>
              <a:rPr lang="it-IT" altLang="en-US" sz="2200" b="1">
                <a:solidFill>
                  <a:srgbClr val="141414"/>
                </a:solidFill>
                <a:latin typeface="Tenorite (Body)"/>
                <a:cs typeface="Arial" panose="020B0604020202020204" pitchFamily="34" charset="0"/>
              </a:rPr>
              <a:t>le formule a volte funzionano con il «;» e a volte con la «,»</a:t>
            </a:r>
            <a:r>
              <a:rPr lang="it-IT" altLang="en-US" sz="2200">
                <a:solidFill>
                  <a:srgbClr val="141414"/>
                </a:solidFill>
                <a:latin typeface="Tenorite (Body)"/>
                <a:cs typeface="Arial" panose="020B0604020202020204" pitchFamily="34" charset="0"/>
              </a:rPr>
              <a:t> come separatore: </a:t>
            </a:r>
            <a:r>
              <a:rPr lang="it-IT" altLang="en-US" sz="2200" b="1">
                <a:solidFill>
                  <a:srgbClr val="141414"/>
                </a:solidFill>
                <a:latin typeface="Tenorite (Body)"/>
                <a:cs typeface="Arial" panose="020B0604020202020204" pitchFamily="34" charset="0"/>
              </a:rPr>
              <a:t>da cosa dipende?</a:t>
            </a:r>
          </a:p>
        </p:txBody>
      </p:sp>
      <p:sp>
        <p:nvSpPr>
          <p:cNvPr id="151559" name="Picture 5">
            <a:extLst>
              <a:ext uri="{FF2B5EF4-FFF2-40B4-BE49-F238E27FC236}">
                <a16:creationId xmlns:a16="http://schemas.microsoft.com/office/drawing/2014/main" id="{6E579B61-B250-D971-173C-72985FEFBE24}"/>
              </a:ext>
            </a:extLst>
          </p:cNvPr>
          <p:cNvSpPr>
            <a:spLocks noChangeAspect="1" noChangeArrowheads="1"/>
          </p:cNvSpPr>
          <p:nvPr/>
        </p:nvSpPr>
        <p:spPr bwMode="auto">
          <a:xfrm>
            <a:off x="1144588" y="1857375"/>
            <a:ext cx="347662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560" name="Content Placeholder 3">
            <a:extLst>
              <a:ext uri="{FF2B5EF4-FFF2-40B4-BE49-F238E27FC236}">
                <a16:creationId xmlns:a16="http://schemas.microsoft.com/office/drawing/2014/main" id="{4ED451F8-0F23-FE35-9CC6-040D2DEF23A5}"/>
              </a:ext>
            </a:extLst>
          </p:cNvPr>
          <p:cNvSpPr txBox="1">
            <a:spLocks noChangeArrowheads="1"/>
          </p:cNvSpPr>
          <p:nvPr/>
        </p:nvSpPr>
        <p:spPr bwMode="auto">
          <a:xfrm>
            <a:off x="1144588" y="4808538"/>
            <a:ext cx="33289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All'interno della funzione viene usata «,»</a:t>
            </a:r>
            <a:endParaRPr lang="en-US" altLang="en-US" sz="2200" b="1">
              <a:solidFill>
                <a:srgbClr val="141414"/>
              </a:solidFill>
              <a:latin typeface="Tenorite (Body)"/>
              <a:cs typeface="Arial" panose="020B0604020202020204" pitchFamily="34" charset="0"/>
            </a:endParaRPr>
          </a:p>
        </p:txBody>
      </p:sp>
      <p:sp>
        <p:nvSpPr>
          <p:cNvPr id="151561" name="Picture 12">
            <a:extLst>
              <a:ext uri="{FF2B5EF4-FFF2-40B4-BE49-F238E27FC236}">
                <a16:creationId xmlns:a16="http://schemas.microsoft.com/office/drawing/2014/main" id="{F8FA6E47-EC9D-A92C-5A9D-F9B390CBD517}"/>
              </a:ext>
            </a:extLst>
          </p:cNvPr>
          <p:cNvSpPr>
            <a:spLocks noChangeAspect="1" noChangeArrowheads="1"/>
          </p:cNvSpPr>
          <p:nvPr/>
        </p:nvSpPr>
        <p:spPr bwMode="auto">
          <a:xfrm>
            <a:off x="6096000" y="1857375"/>
            <a:ext cx="325755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Rectangle: Rounded Corners 13">
            <a:extLst>
              <a:ext uri="{FF2B5EF4-FFF2-40B4-BE49-F238E27FC236}">
                <a16:creationId xmlns:a16="http://schemas.microsoft.com/office/drawing/2014/main" id="{2DD1A32F-AB1D-A49A-A5E9-5A14C7AFC83D}"/>
              </a:ext>
            </a:extLst>
          </p:cNvPr>
          <p:cNvSpPr/>
          <p:nvPr/>
        </p:nvSpPr>
        <p:spPr>
          <a:xfrm>
            <a:off x="2747963" y="3832225"/>
            <a:ext cx="200025" cy="2905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Rounded Corners 14">
            <a:extLst>
              <a:ext uri="{FF2B5EF4-FFF2-40B4-BE49-F238E27FC236}">
                <a16:creationId xmlns:a16="http://schemas.microsoft.com/office/drawing/2014/main" id="{1296C355-E92D-8B76-31C0-BB43BD2DB037}"/>
              </a:ext>
            </a:extLst>
          </p:cNvPr>
          <p:cNvSpPr/>
          <p:nvPr/>
        </p:nvSpPr>
        <p:spPr>
          <a:xfrm>
            <a:off x="7662863" y="3832225"/>
            <a:ext cx="200025" cy="2921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564" name="Content Placeholder 3">
            <a:extLst>
              <a:ext uri="{FF2B5EF4-FFF2-40B4-BE49-F238E27FC236}">
                <a16:creationId xmlns:a16="http://schemas.microsoft.com/office/drawing/2014/main" id="{A082DC33-48B2-D3D7-E758-3D883EE0574D}"/>
              </a:ext>
            </a:extLst>
          </p:cNvPr>
          <p:cNvSpPr txBox="1">
            <a:spLocks noChangeArrowheads="1"/>
          </p:cNvSpPr>
          <p:nvPr/>
        </p:nvSpPr>
        <p:spPr bwMode="auto">
          <a:xfrm>
            <a:off x="6199188" y="4808538"/>
            <a:ext cx="332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All'interno della funzione viene usata «;»</a:t>
            </a:r>
            <a:endParaRPr lang="en-US" altLang="en-US" sz="2200" b="1">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84EB5EE-54EC-219D-2B4A-7474A160725F}"/>
              </a:ext>
            </a:extLst>
          </p:cNvPr>
          <p:cNvSpPr txBox="1">
            <a:spLocks/>
          </p:cNvSpPr>
          <p:nvPr/>
        </p:nvSpPr>
        <p:spPr>
          <a:xfrm>
            <a:off x="2755285" y="5684262"/>
            <a:ext cx="6689122" cy="791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sz="2200" b="1" dirty="0">
                <a:solidFill>
                  <a:srgbClr val="141414"/>
                </a:solidFill>
                <a:highlight>
                  <a:srgbClr val="FFFF00"/>
                </a:highlight>
                <a:latin typeface="Tenorite (Body)"/>
                <a:cs typeface="Arial" panose="020B0604020202020204" pitchFamily="34" charset="0"/>
              </a:rPr>
              <a:t>Una volta cambiata questa opzione, la «,» o il «;» si aggiorna automaticamente in una formula esisten</a:t>
            </a:r>
            <a:r>
              <a:rPr lang="it-IT" sz="2200" b="1" dirty="0">
                <a:solidFill>
                  <a:srgbClr val="141414"/>
                </a:solidFill>
                <a:latin typeface="Tenorite (Body)"/>
                <a:cs typeface="Arial" panose="020B0604020202020204" pitchFamily="34" charset="0"/>
              </a:rPr>
              <a:t>te</a:t>
            </a:r>
            <a:endParaRPr lang="en-US" sz="2200" b="1" dirty="0">
              <a:solidFill>
                <a:srgbClr val="141414"/>
              </a:solidFill>
              <a:latin typeface="Tenorite (Body)"/>
              <a:cs typeface="Arial" panose="020B060402020202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B6149206-26DE-C7A3-846B-2649B6D0C5C2}"/>
              </a:ext>
            </a:extLst>
          </p:cNvPr>
          <p:cNvSpPr>
            <a:spLocks noGrp="1" noChangeArrowheads="1"/>
          </p:cNvSpPr>
          <p:nvPr>
            <p:ph type="title"/>
          </p:nvPr>
        </p:nvSpPr>
        <p:spPr>
          <a:xfrm>
            <a:off x="309563" y="-365125"/>
            <a:ext cx="10182225" cy="1325563"/>
          </a:xfrm>
        </p:spPr>
        <p:txBody>
          <a:bodyPr/>
          <a:lstStyle/>
          <a:p>
            <a:r>
              <a:rPr lang="en-US" altLang="en-US"/>
              <a:t>Esempi : Funzione SOMMA (SUM)</a:t>
            </a:r>
          </a:p>
        </p:txBody>
      </p:sp>
      <p:sp>
        <p:nvSpPr>
          <p:cNvPr id="152579" name="Date Placeholder 2">
            <a:extLst>
              <a:ext uri="{FF2B5EF4-FFF2-40B4-BE49-F238E27FC236}">
                <a16:creationId xmlns:a16="http://schemas.microsoft.com/office/drawing/2014/main" id="{36E091B7-FB1D-9779-ECCC-E78D1AF905CC}"/>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DABE6F5-EDBF-F6BD-6B6E-607AA57661D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D7186F5-743C-9FD4-87DF-F9779BD0DAD9}"/>
              </a:ext>
            </a:extLst>
          </p:cNvPr>
          <p:cNvSpPr>
            <a:spLocks noGrp="1"/>
          </p:cNvSpPr>
          <p:nvPr>
            <p:ph type="sldNum" sz="quarter" idx="12"/>
          </p:nvPr>
        </p:nvSpPr>
        <p:spPr/>
        <p:txBody>
          <a:bodyPr/>
          <a:lstStyle/>
          <a:p>
            <a:pPr>
              <a:defRPr/>
            </a:pPr>
            <a:fld id="{FF7DED14-A355-440D-8918-51C7ECF9321D}" type="slidenum">
              <a:rPr lang="en-US"/>
              <a:pPr>
                <a:defRPr/>
              </a:pPr>
              <a:t>123</a:t>
            </a:fld>
            <a:endParaRPr lang="en-US" dirty="0"/>
          </a:p>
        </p:txBody>
      </p:sp>
      <p:sp>
        <p:nvSpPr>
          <p:cNvPr id="152582" name="Content Placeholder 3">
            <a:extLst>
              <a:ext uri="{FF2B5EF4-FFF2-40B4-BE49-F238E27FC236}">
                <a16:creationId xmlns:a16="http://schemas.microsoft.com/office/drawing/2014/main" id="{A030345C-4419-26C4-5F16-A7F2E6E486E0}"/>
              </a:ext>
            </a:extLst>
          </p:cNvPr>
          <p:cNvSpPr txBox="1">
            <a:spLocks noChangeArrowheads="1"/>
          </p:cNvSpPr>
          <p:nvPr/>
        </p:nvSpPr>
        <p:spPr bwMode="auto">
          <a:xfrm>
            <a:off x="314325" y="1068388"/>
            <a:ext cx="101838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algn="just"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Ovviamente gli operatori di riferimento possono essere utilizzati in </a:t>
            </a:r>
            <a:r>
              <a:rPr lang="it-IT" altLang="en-US" sz="2200" b="1">
                <a:solidFill>
                  <a:srgbClr val="141414"/>
                </a:solidFill>
                <a:latin typeface="Tenorite (Body)"/>
                <a:cs typeface="Arial" panose="020B0604020202020204" pitchFamily="34" charset="0"/>
              </a:rPr>
              <a:t>forma mista</a:t>
            </a:r>
            <a:r>
              <a:rPr lang="it-IT" altLang="en-US" sz="2200">
                <a:solidFill>
                  <a:srgbClr val="141414"/>
                </a:solidFill>
                <a:latin typeface="Tenorite (Body)"/>
                <a:cs typeface="Arial" panose="020B0604020202020204" pitchFamily="34" charset="0"/>
              </a:rPr>
              <a:t>. </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La sintassi della Funzione è la seguente:</a:t>
            </a:r>
            <a:br>
              <a:rPr lang="it-IT" altLang="en-US" sz="2200">
                <a:solidFill>
                  <a:srgbClr val="141414"/>
                </a:solidFill>
                <a:latin typeface="Tenorite (Body)"/>
                <a:cs typeface="Arial" panose="020B0604020202020204" pitchFamily="34" charset="0"/>
              </a:rPr>
            </a:br>
            <a:r>
              <a:rPr lang="it-IT" altLang="en-US" sz="2200" b="1">
                <a:solidFill>
                  <a:srgbClr val="141414"/>
                </a:solidFill>
                <a:latin typeface="Tenorite (Body)"/>
                <a:cs typeface="Arial" panose="020B0604020202020204" pitchFamily="34" charset="0"/>
              </a:rPr>
              <a:t>=SOMMA(Num1;Num2.....)/=SUM(Num1;Num2.....)</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a:extLst>
              <a:ext uri="{FF2B5EF4-FFF2-40B4-BE49-F238E27FC236}">
                <a16:creationId xmlns:a16="http://schemas.microsoft.com/office/drawing/2014/main" id="{33E9BA6E-33E8-0B40-4F10-4BF1F98D40A2}"/>
              </a:ext>
            </a:extLst>
          </p:cNvPr>
          <p:cNvSpPr>
            <a:spLocks noGrp="1" noChangeArrowheads="1"/>
          </p:cNvSpPr>
          <p:nvPr>
            <p:ph type="title"/>
          </p:nvPr>
        </p:nvSpPr>
        <p:spPr>
          <a:xfrm>
            <a:off x="309563" y="-365125"/>
            <a:ext cx="10182225" cy="1325563"/>
          </a:xfrm>
        </p:spPr>
        <p:txBody>
          <a:bodyPr/>
          <a:lstStyle/>
          <a:p>
            <a:r>
              <a:rPr lang="en-US" altLang="en-US"/>
              <a:t>Esempi : Funzione CONTA (COUNT)</a:t>
            </a:r>
          </a:p>
        </p:txBody>
      </p:sp>
      <p:sp>
        <p:nvSpPr>
          <p:cNvPr id="153603" name="Date Placeholder 2">
            <a:extLst>
              <a:ext uri="{FF2B5EF4-FFF2-40B4-BE49-F238E27FC236}">
                <a16:creationId xmlns:a16="http://schemas.microsoft.com/office/drawing/2014/main" id="{D77735E7-3415-AE9C-4220-FAADC0A56CE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2357968-E832-B997-4551-191B6D3D9C4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6F2CBFA-5498-63CD-E222-DB7456DC9EAF}"/>
              </a:ext>
            </a:extLst>
          </p:cNvPr>
          <p:cNvSpPr>
            <a:spLocks noGrp="1"/>
          </p:cNvSpPr>
          <p:nvPr>
            <p:ph type="sldNum" sz="quarter" idx="12"/>
          </p:nvPr>
        </p:nvSpPr>
        <p:spPr/>
        <p:txBody>
          <a:bodyPr/>
          <a:lstStyle/>
          <a:p>
            <a:pPr>
              <a:defRPr/>
            </a:pPr>
            <a:fld id="{FBA4E44A-094D-490E-8DCC-81697BC512A0}" type="slidenum">
              <a:rPr lang="en-US"/>
              <a:pPr>
                <a:defRPr/>
              </a:pPr>
              <a:t>124</a:t>
            </a:fld>
            <a:endParaRPr lang="en-US" dirty="0"/>
          </a:p>
        </p:txBody>
      </p:sp>
      <p:sp>
        <p:nvSpPr>
          <p:cNvPr id="153606" name="Content Placeholder 3">
            <a:extLst>
              <a:ext uri="{FF2B5EF4-FFF2-40B4-BE49-F238E27FC236}">
                <a16:creationId xmlns:a16="http://schemas.microsoft.com/office/drawing/2014/main" id="{E0DBB039-6654-4541-0BA8-E48EC2176D45}"/>
              </a:ext>
            </a:extLst>
          </p:cNvPr>
          <p:cNvSpPr txBox="1">
            <a:spLocks noChangeArrowheads="1"/>
          </p:cNvSpPr>
          <p:nvPr/>
        </p:nvSpPr>
        <p:spPr bwMode="auto">
          <a:xfrm>
            <a:off x="825500" y="1068388"/>
            <a:ext cx="1032827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Funzione </a:t>
            </a:r>
            <a:r>
              <a:rPr lang="it-IT" altLang="en-US" sz="2200" b="1">
                <a:solidFill>
                  <a:srgbClr val="141414"/>
                </a:solidFill>
                <a:latin typeface="Tenorite (Body)"/>
                <a:cs typeface="Arial" panose="020B0604020202020204" pitchFamily="34" charset="0"/>
              </a:rPr>
              <a:t>CONTA, CONTA.SE, CONTA.PIU.SE</a:t>
            </a:r>
            <a:r>
              <a:rPr lang="it-IT" altLang="en-US" sz="2200">
                <a:solidFill>
                  <a:srgbClr val="141414"/>
                </a:solidFill>
                <a:latin typeface="Tenorite (Body)"/>
                <a:cs typeface="Arial" panose="020B0604020202020204" pitchFamily="34" charset="0"/>
              </a:rPr>
              <a:t>, effettua il conteggio di alcune occorrenze (numeri, testo) nelle celle di un foglio Excel</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Tipi di funzioni CONTA:</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CONTA per contare numeri (COUNT)</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CONTA.SE per contare numeri compresi tra X e Y (COUNTIF)</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CONTA.PIU.SE per contare un numero N di criteri del tipo CONTA.SE (COUNTIFS)</a:t>
            </a:r>
          </a:p>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Sintassi:</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COUNT(value1;value2;...)</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COUNTIF(range;criteria)</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COUNTIFS(criteria_range1;criteria1;criteria_range2;criteria2;...)</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a:extLst>
              <a:ext uri="{FF2B5EF4-FFF2-40B4-BE49-F238E27FC236}">
                <a16:creationId xmlns:a16="http://schemas.microsoft.com/office/drawing/2014/main" id="{56819FF6-A4B9-93E4-CB2E-8802BB7B2C4E}"/>
              </a:ext>
            </a:extLst>
          </p:cNvPr>
          <p:cNvSpPr>
            <a:spLocks noGrp="1" noChangeArrowheads="1"/>
          </p:cNvSpPr>
          <p:nvPr>
            <p:ph type="title"/>
          </p:nvPr>
        </p:nvSpPr>
        <p:spPr>
          <a:xfrm>
            <a:off x="309563" y="-365125"/>
            <a:ext cx="10182225" cy="1325563"/>
          </a:xfrm>
        </p:spPr>
        <p:txBody>
          <a:bodyPr/>
          <a:lstStyle/>
          <a:p>
            <a:r>
              <a:rPr lang="en-US" altLang="en-US"/>
              <a:t>Esempi : Funzione MEDIA (AVERAGE)</a:t>
            </a:r>
          </a:p>
        </p:txBody>
      </p:sp>
      <p:sp>
        <p:nvSpPr>
          <p:cNvPr id="154627" name="Date Placeholder 2">
            <a:extLst>
              <a:ext uri="{FF2B5EF4-FFF2-40B4-BE49-F238E27FC236}">
                <a16:creationId xmlns:a16="http://schemas.microsoft.com/office/drawing/2014/main" id="{18080ADA-A7D0-2A91-B361-B93D90A2326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433523C-0AA7-E9B2-851D-1C5BCFDABEC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4FAF80B-8058-CA36-95B3-E0DA691270E7}"/>
              </a:ext>
            </a:extLst>
          </p:cNvPr>
          <p:cNvSpPr>
            <a:spLocks noGrp="1"/>
          </p:cNvSpPr>
          <p:nvPr>
            <p:ph type="sldNum" sz="quarter" idx="12"/>
          </p:nvPr>
        </p:nvSpPr>
        <p:spPr/>
        <p:txBody>
          <a:bodyPr/>
          <a:lstStyle/>
          <a:p>
            <a:pPr>
              <a:defRPr/>
            </a:pPr>
            <a:fld id="{1E21DEDD-DEB4-4397-8892-E760FF1466CC}" type="slidenum">
              <a:rPr lang="en-US"/>
              <a:pPr>
                <a:defRPr/>
              </a:pPr>
              <a:t>125</a:t>
            </a:fld>
            <a:endParaRPr lang="en-US" dirty="0"/>
          </a:p>
        </p:txBody>
      </p:sp>
      <p:sp>
        <p:nvSpPr>
          <p:cNvPr id="154630" name="Content Placeholder 3">
            <a:extLst>
              <a:ext uri="{FF2B5EF4-FFF2-40B4-BE49-F238E27FC236}">
                <a16:creationId xmlns:a16="http://schemas.microsoft.com/office/drawing/2014/main" id="{C48B1C29-E96B-35F1-D702-A029F66D1181}"/>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Funzione MEDIA, restituisce la media aritmetica dei valori.</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La sintassi della Funzione è la seguente:</a:t>
            </a: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a:t>
            </a:r>
            <a:r>
              <a:rPr lang="it-IT" altLang="en-US" sz="2200" b="1">
                <a:solidFill>
                  <a:srgbClr val="141414"/>
                </a:solidFill>
                <a:latin typeface="Tenorite (Body)"/>
                <a:cs typeface="Arial" panose="020B0604020202020204" pitchFamily="34" charset="0"/>
              </a:rPr>
              <a:t>MEDIA(num1;[num2];...)</a:t>
            </a: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Approfondimenti sulla MEDIA</a:t>
            </a: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MEDIA; MEDIA.SE; MEDIA.PIÙ.SE</a:t>
            </a:r>
          </a:p>
          <a:p>
            <a:pPr eaLnBrk="1" hangingPunct="1">
              <a:buFont typeface="Arial" panose="020B0604020202020204" pitchFamily="34" charset="0"/>
              <a:buNone/>
            </a:pPr>
            <a:endParaRPr lang="en-US"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Sintassi</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a:t>
            </a:r>
            <a:r>
              <a:rPr lang="it-IT" altLang="en-US" sz="2200" b="1">
                <a:solidFill>
                  <a:srgbClr val="141414"/>
                </a:solidFill>
                <a:latin typeface="Tenorite (Body)"/>
                <a:cs typeface="Arial" panose="020B0604020202020204" pitchFamily="34" charset="0"/>
              </a:rPr>
              <a:t>MEDIA.SE(intervallo;criterio;[int_media])</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=MEDIA.PIÙ.SE(intervallo_media; intervallo1_criteri ;criterio1; [intervallo2_criteri; criterio2…])</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FDBD2E72-86A5-F083-EC86-682A75A56771}"/>
              </a:ext>
            </a:extLst>
          </p:cNvPr>
          <p:cNvSpPr>
            <a:spLocks noGrp="1" noChangeArrowheads="1"/>
          </p:cNvSpPr>
          <p:nvPr>
            <p:ph type="title"/>
          </p:nvPr>
        </p:nvSpPr>
        <p:spPr>
          <a:xfrm>
            <a:off x="309563" y="-365125"/>
            <a:ext cx="10182225" cy="1325563"/>
          </a:xfrm>
        </p:spPr>
        <p:txBody>
          <a:bodyPr/>
          <a:lstStyle/>
          <a:p>
            <a:r>
              <a:rPr lang="en-US" altLang="en-US"/>
              <a:t>Esempi : TEXTSPLIT</a:t>
            </a:r>
          </a:p>
        </p:txBody>
      </p:sp>
      <p:sp>
        <p:nvSpPr>
          <p:cNvPr id="155651" name="Date Placeholder 2">
            <a:extLst>
              <a:ext uri="{FF2B5EF4-FFF2-40B4-BE49-F238E27FC236}">
                <a16:creationId xmlns:a16="http://schemas.microsoft.com/office/drawing/2014/main" id="{0EF08D9D-9263-E618-69E8-32E88D936AEB}"/>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9DEE2E4-F90B-9DF2-1A5F-EC0156BF034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B22B29D-6993-D8CF-D49D-7F5AF53332E8}"/>
              </a:ext>
            </a:extLst>
          </p:cNvPr>
          <p:cNvSpPr>
            <a:spLocks noGrp="1"/>
          </p:cNvSpPr>
          <p:nvPr>
            <p:ph type="sldNum" sz="quarter" idx="12"/>
          </p:nvPr>
        </p:nvSpPr>
        <p:spPr/>
        <p:txBody>
          <a:bodyPr/>
          <a:lstStyle/>
          <a:p>
            <a:pPr>
              <a:defRPr/>
            </a:pPr>
            <a:fld id="{69C3AC23-352A-43EA-A855-4230CF1671FB}" type="slidenum">
              <a:rPr lang="en-US"/>
              <a:pPr>
                <a:defRPr/>
              </a:pPr>
              <a:t>126</a:t>
            </a:fld>
            <a:endParaRPr lang="en-US" dirty="0"/>
          </a:p>
        </p:txBody>
      </p:sp>
      <p:sp>
        <p:nvSpPr>
          <p:cNvPr id="155654" name="Content Placeholder 3">
            <a:extLst>
              <a:ext uri="{FF2B5EF4-FFF2-40B4-BE49-F238E27FC236}">
                <a16:creationId xmlns:a16="http://schemas.microsoft.com/office/drawing/2014/main" id="{44130F1B-BA53-60F8-B93E-ADCD27598858}"/>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5655" name="Content Placeholder 3">
            <a:extLst>
              <a:ext uri="{FF2B5EF4-FFF2-40B4-BE49-F238E27FC236}">
                <a16:creationId xmlns:a16="http://schemas.microsoft.com/office/drawing/2014/main" id="{1E60A60B-00FF-88DF-C2BF-C97445056F27}"/>
              </a:ext>
            </a:extLst>
          </p:cNvPr>
          <p:cNvSpPr txBox="1">
            <a:spLocks noChangeArrowheads="1"/>
          </p:cNvSpPr>
          <p:nvPr/>
        </p:nvSpPr>
        <p:spPr bwMode="auto">
          <a:xfrm>
            <a:off x="309563" y="960438"/>
            <a:ext cx="107791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Funzione TEXTSPLIT, serve a separare in più celle contigue il contenuto di una cella singola, sulla base di alcuni parametri che prende la funzione:</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sintassi della TEXTSPLIT è la seguente:</a:t>
            </a: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a:t>
            </a:r>
            <a:r>
              <a:rPr lang="en-US" altLang="en-US" sz="2200" b="1">
                <a:solidFill>
                  <a:srgbClr val="141414"/>
                </a:solidFill>
                <a:latin typeface="Tenorite (Body)"/>
                <a:cs typeface="Arial" panose="020B0604020202020204" pitchFamily="34" charset="0"/>
              </a:rPr>
              <a:t>TEXTSPLIT(text, col_delimiter, [row_delimiter], [ignore_empty], [match_mode], [pad_with])</a:t>
            </a: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
        <p:nvSpPr>
          <p:cNvPr id="155656" name="Picture 7">
            <a:extLst>
              <a:ext uri="{FF2B5EF4-FFF2-40B4-BE49-F238E27FC236}">
                <a16:creationId xmlns:a16="http://schemas.microsoft.com/office/drawing/2014/main" id="{B705BB12-9B74-FA8D-1C50-C20AE96E0097}"/>
              </a:ext>
            </a:extLst>
          </p:cNvPr>
          <p:cNvSpPr>
            <a:spLocks noChangeAspect="1" noChangeArrowheads="1"/>
          </p:cNvSpPr>
          <p:nvPr/>
        </p:nvSpPr>
        <p:spPr bwMode="auto">
          <a:xfrm>
            <a:off x="7934325" y="3005138"/>
            <a:ext cx="3671888"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657" name="Picture 9">
            <a:extLst>
              <a:ext uri="{FF2B5EF4-FFF2-40B4-BE49-F238E27FC236}">
                <a16:creationId xmlns:a16="http://schemas.microsoft.com/office/drawing/2014/main" id="{7AA21722-16A5-1F24-EAF7-A3DA8F6A9E9C}"/>
              </a:ext>
            </a:extLst>
          </p:cNvPr>
          <p:cNvSpPr>
            <a:spLocks noChangeAspect="1" noChangeArrowheads="1"/>
          </p:cNvSpPr>
          <p:nvPr/>
        </p:nvSpPr>
        <p:spPr bwMode="auto">
          <a:xfrm>
            <a:off x="5946775" y="3043238"/>
            <a:ext cx="19161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658" name="Picture 12">
            <a:extLst>
              <a:ext uri="{FF2B5EF4-FFF2-40B4-BE49-F238E27FC236}">
                <a16:creationId xmlns:a16="http://schemas.microsoft.com/office/drawing/2014/main" id="{B2F63392-C2C5-3B17-A5BA-732848523976}"/>
              </a:ext>
            </a:extLst>
          </p:cNvPr>
          <p:cNvSpPr>
            <a:spLocks noChangeAspect="1" noChangeArrowheads="1"/>
          </p:cNvSpPr>
          <p:nvPr/>
        </p:nvSpPr>
        <p:spPr bwMode="auto">
          <a:xfrm>
            <a:off x="6176963" y="4129088"/>
            <a:ext cx="1685925"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659" name="Picture 16">
            <a:extLst>
              <a:ext uri="{FF2B5EF4-FFF2-40B4-BE49-F238E27FC236}">
                <a16:creationId xmlns:a16="http://schemas.microsoft.com/office/drawing/2014/main" id="{C6EBBE81-B29E-9559-4B63-34D9E244C0FE}"/>
              </a:ext>
            </a:extLst>
          </p:cNvPr>
          <p:cNvSpPr>
            <a:spLocks noChangeAspect="1" noChangeArrowheads="1"/>
          </p:cNvSpPr>
          <p:nvPr/>
        </p:nvSpPr>
        <p:spPr bwMode="auto">
          <a:xfrm>
            <a:off x="758825" y="3005138"/>
            <a:ext cx="5116513"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a:extLst>
              <a:ext uri="{FF2B5EF4-FFF2-40B4-BE49-F238E27FC236}">
                <a16:creationId xmlns:a16="http://schemas.microsoft.com/office/drawing/2014/main" id="{5199308D-1349-17A6-2DC3-57525D311861}"/>
              </a:ext>
            </a:extLst>
          </p:cNvPr>
          <p:cNvSpPr>
            <a:spLocks noGrp="1" noChangeArrowheads="1"/>
          </p:cNvSpPr>
          <p:nvPr>
            <p:ph type="title"/>
          </p:nvPr>
        </p:nvSpPr>
        <p:spPr>
          <a:xfrm>
            <a:off x="309563" y="-365125"/>
            <a:ext cx="10182225" cy="1325563"/>
          </a:xfrm>
        </p:spPr>
        <p:txBody>
          <a:bodyPr/>
          <a:lstStyle/>
          <a:p>
            <a:r>
              <a:rPr lang="en-US" altLang="en-US"/>
              <a:t>Esempi : VLOOKUP (VERTICAL)</a:t>
            </a:r>
          </a:p>
        </p:txBody>
      </p:sp>
      <p:sp>
        <p:nvSpPr>
          <p:cNvPr id="156675" name="Date Placeholder 2">
            <a:extLst>
              <a:ext uri="{FF2B5EF4-FFF2-40B4-BE49-F238E27FC236}">
                <a16:creationId xmlns:a16="http://schemas.microsoft.com/office/drawing/2014/main" id="{C42C77C2-785D-30AE-FD74-A4F366C3B39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7D22A81-DFE4-CF17-7DD8-7C04BDB5132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4E8BE76-1BD3-148E-EAFE-E104DE8DC7E8}"/>
              </a:ext>
            </a:extLst>
          </p:cNvPr>
          <p:cNvSpPr>
            <a:spLocks noGrp="1"/>
          </p:cNvSpPr>
          <p:nvPr>
            <p:ph type="sldNum" sz="quarter" idx="12"/>
          </p:nvPr>
        </p:nvSpPr>
        <p:spPr/>
        <p:txBody>
          <a:bodyPr/>
          <a:lstStyle/>
          <a:p>
            <a:pPr>
              <a:defRPr/>
            </a:pPr>
            <a:fld id="{5994C58D-6BA8-479E-B0A3-AB1E04DB3983}" type="slidenum">
              <a:rPr lang="en-US"/>
              <a:pPr>
                <a:defRPr/>
              </a:pPr>
              <a:t>127</a:t>
            </a:fld>
            <a:endParaRPr lang="en-US" dirty="0"/>
          </a:p>
        </p:txBody>
      </p:sp>
      <p:sp>
        <p:nvSpPr>
          <p:cNvPr id="156678" name="Content Placeholder 3">
            <a:extLst>
              <a:ext uri="{FF2B5EF4-FFF2-40B4-BE49-F238E27FC236}">
                <a16:creationId xmlns:a16="http://schemas.microsoft.com/office/drawing/2014/main" id="{05D4E4F8-BF21-BBF6-A689-FD62F9E85816}"/>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6679" name="Content Placeholder 3">
            <a:extLst>
              <a:ext uri="{FF2B5EF4-FFF2-40B4-BE49-F238E27FC236}">
                <a16:creationId xmlns:a16="http://schemas.microsoft.com/office/drawing/2014/main" id="{A78E50CB-E614-ED15-23D0-0E3FAEA28A54}"/>
              </a:ext>
            </a:extLst>
          </p:cNvPr>
          <p:cNvSpPr txBox="1">
            <a:spLocks noChangeArrowheads="1"/>
          </p:cNvSpPr>
          <p:nvPr/>
        </p:nvSpPr>
        <p:spPr bwMode="auto">
          <a:xfrm>
            <a:off x="309563" y="960438"/>
            <a:ext cx="107791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Utilizzare la funzione</a:t>
            </a:r>
            <a:r>
              <a:rPr lang="en-US" altLang="en-US" sz="2200">
                <a:solidFill>
                  <a:srgbClr val="141414"/>
                </a:solidFill>
                <a:latin typeface="Tenorite (Body)"/>
                <a:cs typeface="Arial" panose="020B0604020202020204" pitchFamily="34" charset="0"/>
              </a:rPr>
              <a:t> VLOOKUP</a:t>
            </a:r>
            <a:r>
              <a:rPr lang="en-US" altLang="en-US" sz="1600">
                <a:solidFill>
                  <a:srgbClr val="1E1E1E"/>
                </a:solidFill>
                <a:latin typeface="Segoe UI" panose="020B0502040204020203" pitchFamily="34" charset="0"/>
              </a:rPr>
              <a:t> </a:t>
            </a:r>
            <a:r>
              <a:rPr lang="en-US" altLang="en-US" sz="2200">
                <a:solidFill>
                  <a:srgbClr val="141414"/>
                </a:solidFill>
                <a:latin typeface="Tenorite (Body)"/>
                <a:cs typeface="Arial" panose="020B0604020202020204" pitchFamily="34" charset="0"/>
              </a:rPr>
              <a:t>quando c’è la necessità di trovare cose in una tabella o un range, eseguendo la ricercar “per riga”.</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sintassi della </a:t>
            </a:r>
            <a:r>
              <a:rPr lang="en-US" altLang="en-US" sz="2200">
                <a:solidFill>
                  <a:srgbClr val="141414"/>
                </a:solidFill>
                <a:latin typeface="Tenorite (Body)"/>
                <a:cs typeface="Arial" panose="020B0604020202020204" pitchFamily="34" charset="0"/>
              </a:rPr>
              <a:t>VLOOKUP</a:t>
            </a:r>
            <a:r>
              <a:rPr lang="it-IT" altLang="en-US" sz="2200">
                <a:solidFill>
                  <a:srgbClr val="141414"/>
                </a:solidFill>
                <a:latin typeface="Tenorite (Body)"/>
                <a:cs typeface="Arial" panose="020B0604020202020204" pitchFamily="34" charset="0"/>
              </a:rPr>
              <a:t> è la seguente:</a:t>
            </a:r>
            <a:br>
              <a:rPr lang="it-IT" altLang="en-US" sz="2200">
                <a:solidFill>
                  <a:srgbClr val="141414"/>
                </a:solidFill>
                <a:latin typeface="Tenorite (Body)"/>
                <a:cs typeface="Arial" panose="020B0604020202020204" pitchFamily="34" charset="0"/>
              </a:rPr>
            </a:br>
            <a:r>
              <a:rPr lang="it-IT" altLang="en-US" sz="2200" b="1">
                <a:solidFill>
                  <a:srgbClr val="141414"/>
                </a:solidFill>
                <a:latin typeface="Tenorite (Body)"/>
                <a:cs typeface="Arial" panose="020B0604020202020204" pitchFamily="34" charset="0"/>
              </a:rPr>
              <a:t>=</a:t>
            </a:r>
            <a:r>
              <a:rPr lang="en-US" altLang="en-US" sz="2200" b="1">
                <a:solidFill>
                  <a:srgbClr val="141414"/>
                </a:solidFill>
                <a:latin typeface="Tenorite (Body)"/>
                <a:cs typeface="Arial" panose="020B0604020202020204" pitchFamily="34" charset="0"/>
              </a:rPr>
              <a:t>VLOOKUP (lookup_value, table_array, col_index_num, [range_lookup])</a:t>
            </a:r>
          </a:p>
          <a:p>
            <a:pPr eaLnBrk="1" hangingPunct="1">
              <a:buFont typeface="Arial" panose="020B0604020202020204" pitchFamily="34" charset="0"/>
              <a:buNone/>
            </a:pPr>
            <a:endParaRPr lang="en-US"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=VLOOKUP(What you want to look up, where you want to look for it, the column number in the range containing the value to return, return an Approximate (1 or TRUE) or Exact match (0 or FALSE).</a:t>
            </a: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a:extLst>
              <a:ext uri="{FF2B5EF4-FFF2-40B4-BE49-F238E27FC236}">
                <a16:creationId xmlns:a16="http://schemas.microsoft.com/office/drawing/2014/main" id="{19C2B1B2-67D8-D853-84EF-88C4290ACA1F}"/>
              </a:ext>
            </a:extLst>
          </p:cNvPr>
          <p:cNvSpPr>
            <a:spLocks noGrp="1" noChangeArrowheads="1"/>
          </p:cNvSpPr>
          <p:nvPr>
            <p:ph type="title"/>
          </p:nvPr>
        </p:nvSpPr>
        <p:spPr>
          <a:xfrm>
            <a:off x="309563" y="-365125"/>
            <a:ext cx="10182225" cy="1325563"/>
          </a:xfrm>
        </p:spPr>
        <p:txBody>
          <a:bodyPr/>
          <a:lstStyle/>
          <a:p>
            <a:r>
              <a:rPr lang="en-US" altLang="en-US"/>
              <a:t>Esempi : HLOOKUP (HORIZONTAL)</a:t>
            </a:r>
          </a:p>
        </p:txBody>
      </p:sp>
      <p:sp>
        <p:nvSpPr>
          <p:cNvPr id="157699" name="Date Placeholder 2">
            <a:extLst>
              <a:ext uri="{FF2B5EF4-FFF2-40B4-BE49-F238E27FC236}">
                <a16:creationId xmlns:a16="http://schemas.microsoft.com/office/drawing/2014/main" id="{88D96286-1DAF-147E-D6BE-1C07C87671A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9470A42-ADF1-F766-90F4-87E2DE3206E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4C45405-F138-2196-FA40-75E5C53D40FB}"/>
              </a:ext>
            </a:extLst>
          </p:cNvPr>
          <p:cNvSpPr>
            <a:spLocks noGrp="1"/>
          </p:cNvSpPr>
          <p:nvPr>
            <p:ph type="sldNum" sz="quarter" idx="12"/>
          </p:nvPr>
        </p:nvSpPr>
        <p:spPr/>
        <p:txBody>
          <a:bodyPr/>
          <a:lstStyle/>
          <a:p>
            <a:pPr>
              <a:defRPr/>
            </a:pPr>
            <a:fld id="{BD5C8044-49FB-48AC-9395-119AC32EE54A}" type="slidenum">
              <a:rPr lang="en-US"/>
              <a:pPr>
                <a:defRPr/>
              </a:pPr>
              <a:t>128</a:t>
            </a:fld>
            <a:endParaRPr lang="en-US" dirty="0"/>
          </a:p>
        </p:txBody>
      </p:sp>
      <p:sp>
        <p:nvSpPr>
          <p:cNvPr id="157702" name="Content Placeholder 3">
            <a:extLst>
              <a:ext uri="{FF2B5EF4-FFF2-40B4-BE49-F238E27FC236}">
                <a16:creationId xmlns:a16="http://schemas.microsoft.com/office/drawing/2014/main" id="{C16F3425-942B-C5B5-CF39-C0BEEF3D3AD0}"/>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7703" name="Content Placeholder 3">
            <a:extLst>
              <a:ext uri="{FF2B5EF4-FFF2-40B4-BE49-F238E27FC236}">
                <a16:creationId xmlns:a16="http://schemas.microsoft.com/office/drawing/2014/main" id="{2A6F1A76-59F2-E805-1475-1B3937D14D5F}"/>
              </a:ext>
            </a:extLst>
          </p:cNvPr>
          <p:cNvSpPr txBox="1">
            <a:spLocks noChangeArrowheads="1"/>
          </p:cNvSpPr>
          <p:nvPr/>
        </p:nvSpPr>
        <p:spPr bwMode="auto">
          <a:xfrm>
            <a:off x="309563" y="960438"/>
            <a:ext cx="107791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La funzione HLOOKUP cerca un valore nella riga in alto di una tabella o di un range di valori, e restituisce un valore nella stessa colonna dalla riga specificata come parametro </a:t>
            </a:r>
            <a:r>
              <a:rPr lang="en-US" altLang="en-US" sz="2200" b="1">
                <a:solidFill>
                  <a:srgbClr val="141414"/>
                </a:solidFill>
                <a:latin typeface="Tenorite (Body)"/>
                <a:cs typeface="Arial" panose="020B0604020202020204" pitchFamily="34" charset="0"/>
              </a:rPr>
              <a:t>(row_index_num)</a:t>
            </a:r>
            <a:r>
              <a:rPr lang="en-US" altLang="en-US" sz="2200">
                <a:solidFill>
                  <a:srgbClr val="141414"/>
                </a:solidFill>
                <a:latin typeface="Tenorite (Body)"/>
                <a:cs typeface="Arial" panose="020B0604020202020204" pitchFamily="34" charset="0"/>
              </a:rPr>
              <a:t>.</a:t>
            </a:r>
          </a:p>
          <a:p>
            <a:pPr eaLnBrk="1" hangingPunct="1">
              <a:buFont typeface="Arial" panose="020B0604020202020204" pitchFamily="34" charset="0"/>
              <a:buNone/>
            </a:pPr>
            <a:endParaRPr lang="en-US" altLang="en-US" sz="1600">
              <a:solidFill>
                <a:srgbClr val="1E1E1E"/>
              </a:solidFill>
              <a:latin typeface="Segoe UI" panose="020B0502040204020203" pitchFamily="34" charset="0"/>
              <a:cs typeface="Arial" panose="020B0604020202020204" pitchFamily="34" charset="0"/>
            </a:endParaRP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sintassi della </a:t>
            </a:r>
            <a:r>
              <a:rPr lang="en-US" altLang="en-US" sz="2200">
                <a:solidFill>
                  <a:srgbClr val="141414"/>
                </a:solidFill>
                <a:latin typeface="Tenorite (Body)"/>
                <a:cs typeface="Arial" panose="020B0604020202020204" pitchFamily="34" charset="0"/>
              </a:rPr>
              <a:t>HLOOKUP</a:t>
            </a:r>
            <a:r>
              <a:rPr lang="it-IT" altLang="en-US" sz="2200">
                <a:solidFill>
                  <a:srgbClr val="141414"/>
                </a:solidFill>
                <a:latin typeface="Tenorite (Body)"/>
                <a:cs typeface="Arial" panose="020B0604020202020204" pitchFamily="34" charset="0"/>
              </a:rPr>
              <a:t> è </a:t>
            </a: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=HLOOKUP(lookup_value, table_array, row_index_num, [range_lookup])</a:t>
            </a: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a:extLst>
              <a:ext uri="{FF2B5EF4-FFF2-40B4-BE49-F238E27FC236}">
                <a16:creationId xmlns:a16="http://schemas.microsoft.com/office/drawing/2014/main" id="{4776767D-4BDB-5426-B65E-7BE5D4E849C5}"/>
              </a:ext>
            </a:extLst>
          </p:cNvPr>
          <p:cNvSpPr>
            <a:spLocks noGrp="1" noChangeArrowheads="1"/>
          </p:cNvSpPr>
          <p:nvPr>
            <p:ph type="title"/>
          </p:nvPr>
        </p:nvSpPr>
        <p:spPr>
          <a:xfrm>
            <a:off x="309563" y="-365125"/>
            <a:ext cx="10182225" cy="1325563"/>
          </a:xfrm>
        </p:spPr>
        <p:txBody>
          <a:bodyPr/>
          <a:lstStyle/>
          <a:p>
            <a:r>
              <a:rPr lang="en-US" altLang="en-US"/>
              <a:t>Esempi : XLOOKUP</a:t>
            </a:r>
          </a:p>
        </p:txBody>
      </p:sp>
      <p:sp>
        <p:nvSpPr>
          <p:cNvPr id="158723" name="Date Placeholder 2">
            <a:extLst>
              <a:ext uri="{FF2B5EF4-FFF2-40B4-BE49-F238E27FC236}">
                <a16:creationId xmlns:a16="http://schemas.microsoft.com/office/drawing/2014/main" id="{D47CE9FF-6026-731D-F8B4-F3674FC7CCD8}"/>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8E85979-2D1A-59E6-6C64-3061C8D9120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57A9BAB-EF30-E59C-3905-259355EBBE86}"/>
              </a:ext>
            </a:extLst>
          </p:cNvPr>
          <p:cNvSpPr>
            <a:spLocks noGrp="1"/>
          </p:cNvSpPr>
          <p:nvPr>
            <p:ph type="sldNum" sz="quarter" idx="12"/>
          </p:nvPr>
        </p:nvSpPr>
        <p:spPr/>
        <p:txBody>
          <a:bodyPr/>
          <a:lstStyle/>
          <a:p>
            <a:pPr>
              <a:defRPr/>
            </a:pPr>
            <a:fld id="{1DCCEBB3-37A2-43FD-BA0F-A73A1D292DF9}" type="slidenum">
              <a:rPr lang="en-US"/>
              <a:pPr>
                <a:defRPr/>
              </a:pPr>
              <a:t>129</a:t>
            </a:fld>
            <a:endParaRPr lang="en-US" dirty="0"/>
          </a:p>
        </p:txBody>
      </p:sp>
      <p:sp>
        <p:nvSpPr>
          <p:cNvPr id="158726" name="Content Placeholder 3">
            <a:extLst>
              <a:ext uri="{FF2B5EF4-FFF2-40B4-BE49-F238E27FC236}">
                <a16:creationId xmlns:a16="http://schemas.microsoft.com/office/drawing/2014/main" id="{6943E264-9B3D-6408-8B01-11F531E6BC17}"/>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8727" name="Content Placeholder 3">
            <a:extLst>
              <a:ext uri="{FF2B5EF4-FFF2-40B4-BE49-F238E27FC236}">
                <a16:creationId xmlns:a16="http://schemas.microsoft.com/office/drawing/2014/main" id="{E44370E9-865D-40C0-3E8C-3C953B363E68}"/>
              </a:ext>
            </a:extLst>
          </p:cNvPr>
          <p:cNvSpPr txBox="1">
            <a:spLocks noChangeArrowheads="1"/>
          </p:cNvSpPr>
          <p:nvPr/>
        </p:nvSpPr>
        <p:spPr bwMode="auto">
          <a:xfrm>
            <a:off x="309563" y="960438"/>
            <a:ext cx="11501437"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La funzione XLOOKUP ricerca in un range o un array e restituisce l’elemento corrispondente al primo match che trova.</a:t>
            </a: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Se non ci sono match nella ricerca, allora XLOOKUP può restituire il match con la migliore approssimazione</a:t>
            </a:r>
          </a:p>
          <a:p>
            <a:pPr eaLnBrk="1" hangingPunct="1">
              <a:buFont typeface="Arial" panose="020B0604020202020204" pitchFamily="34" charset="0"/>
              <a:buNone/>
            </a:pPr>
            <a:endParaRPr lang="en-US"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La sintassi della funzione XLOOKUP è:</a:t>
            </a: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=XLOOKUP(lookup_value, lookup_array, return_array, [if_not_found], [match_mode], [search_mode]) </a:t>
            </a:r>
          </a:p>
          <a:p>
            <a:pPr eaLnBrk="1" hangingPunct="1">
              <a:buFont typeface="Arial" panose="020B0604020202020204" pitchFamily="34" charset="0"/>
              <a:buNone/>
            </a:pPr>
            <a:endParaRPr lang="en-US"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Note: La colonna </a:t>
            </a:r>
            <a:r>
              <a:rPr lang="en-US" altLang="en-US" sz="2200" b="1">
                <a:solidFill>
                  <a:srgbClr val="141414"/>
                </a:solidFill>
                <a:latin typeface="Tenorite (Body)"/>
                <a:cs typeface="Arial" panose="020B0604020202020204" pitchFamily="34" charset="0"/>
              </a:rPr>
              <a:t>lookup_array </a:t>
            </a:r>
            <a:r>
              <a:rPr lang="en-US" altLang="en-US" sz="2200">
                <a:solidFill>
                  <a:srgbClr val="141414"/>
                </a:solidFill>
                <a:latin typeface="Tenorite (Body)"/>
                <a:cs typeface="Arial" panose="020B0604020202020204" pitchFamily="34" charset="0"/>
              </a:rPr>
              <a:t>di </a:t>
            </a:r>
            <a:r>
              <a:rPr lang="en-US" altLang="en-US" sz="2200" b="1">
                <a:solidFill>
                  <a:srgbClr val="141414"/>
                </a:solidFill>
                <a:latin typeface="Tenorite (Body)"/>
                <a:cs typeface="Arial" panose="020B0604020202020204" pitchFamily="34" charset="0"/>
              </a:rPr>
              <a:t>XLOOKUP</a:t>
            </a:r>
            <a:r>
              <a:rPr lang="en-US" altLang="en-US" sz="2200">
                <a:solidFill>
                  <a:srgbClr val="141414"/>
                </a:solidFill>
                <a:latin typeface="Tenorite (Body)"/>
                <a:cs typeface="Arial" panose="020B0604020202020204" pitchFamily="34" charset="0"/>
              </a:rPr>
              <a:t> può trovarsi alla destra di </a:t>
            </a:r>
            <a:r>
              <a:rPr lang="en-US" altLang="en-US" sz="2200" b="1">
                <a:solidFill>
                  <a:srgbClr val="141414"/>
                </a:solidFill>
                <a:latin typeface="Tenorite (Body)"/>
                <a:cs typeface="Arial" panose="020B0604020202020204" pitchFamily="34" charset="0"/>
              </a:rPr>
              <a:t>return_array</a:t>
            </a:r>
            <a:r>
              <a:rPr lang="en-US" altLang="en-US" sz="2200">
                <a:solidFill>
                  <a:srgbClr val="141414"/>
                </a:solidFill>
                <a:latin typeface="Tenorite (Body)"/>
                <a:cs typeface="Arial" panose="020B0604020202020204" pitchFamily="34" charset="0"/>
              </a:rPr>
              <a:t>, cosa che invece non è possible fare con la funzione VLOOKUP in cui si può fare una ricerca solo da sinistra verso destra</a:t>
            </a: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4F7734F-AC9E-4985-7710-5C3D3271823B}"/>
              </a:ext>
            </a:extLst>
          </p:cNvPr>
          <p:cNvSpPr>
            <a:spLocks noGrp="1" noChangeArrowheads="1"/>
          </p:cNvSpPr>
          <p:nvPr>
            <p:ph type="title"/>
          </p:nvPr>
        </p:nvSpPr>
        <p:spPr>
          <a:xfrm>
            <a:off x="309563" y="-365125"/>
            <a:ext cx="10182225" cy="1325563"/>
          </a:xfrm>
        </p:spPr>
        <p:txBody>
          <a:bodyPr/>
          <a:lstStyle/>
          <a:p>
            <a:r>
              <a:rPr lang="en-US" altLang="en-US"/>
              <a:t>Numeri in Excel (7)</a:t>
            </a:r>
          </a:p>
        </p:txBody>
      </p:sp>
      <p:sp>
        <p:nvSpPr>
          <p:cNvPr id="28675" name="Date Placeholder 2">
            <a:extLst>
              <a:ext uri="{FF2B5EF4-FFF2-40B4-BE49-F238E27FC236}">
                <a16:creationId xmlns:a16="http://schemas.microsoft.com/office/drawing/2014/main" id="{99546CCA-FCE7-87A5-81C1-9FD572A69D00}"/>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0BEA3F8-909F-F06C-0488-B1816F74220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6E06C6E-A12C-3796-BE27-FE6BBD76A8EC}"/>
              </a:ext>
            </a:extLst>
          </p:cNvPr>
          <p:cNvSpPr>
            <a:spLocks noGrp="1"/>
          </p:cNvSpPr>
          <p:nvPr>
            <p:ph type="sldNum" sz="quarter" idx="12"/>
          </p:nvPr>
        </p:nvSpPr>
        <p:spPr/>
        <p:txBody>
          <a:bodyPr/>
          <a:lstStyle/>
          <a:p>
            <a:pPr>
              <a:defRPr/>
            </a:pPr>
            <a:fld id="{2FCB9C11-ED18-486A-A6CD-896972EED79D}" type="slidenum">
              <a:rPr lang="en-US"/>
              <a:pPr>
                <a:defRPr/>
              </a:pPr>
              <a:t>13</a:t>
            </a:fld>
            <a:endParaRPr lang="en-US" dirty="0"/>
          </a:p>
        </p:txBody>
      </p:sp>
      <p:pic>
        <p:nvPicPr>
          <p:cNvPr id="4" name="Immagine 16">
            <a:extLst>
              <a:ext uri="{FF2B5EF4-FFF2-40B4-BE49-F238E27FC236}">
                <a16:creationId xmlns:a16="http://schemas.microsoft.com/office/drawing/2014/main" id="{38F8895B-5271-15AB-261C-2E7F70946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5" y="944563"/>
            <a:ext cx="66865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a:extLst>
              <a:ext uri="{FF2B5EF4-FFF2-40B4-BE49-F238E27FC236}">
                <a16:creationId xmlns:a16="http://schemas.microsoft.com/office/drawing/2014/main" id="{9C746B35-D948-5D28-8BDA-36A0F2DA3C7A}"/>
              </a:ext>
            </a:extLst>
          </p:cNvPr>
          <p:cNvSpPr>
            <a:spLocks noGrp="1" noChangeArrowheads="1"/>
          </p:cNvSpPr>
          <p:nvPr>
            <p:ph type="title"/>
          </p:nvPr>
        </p:nvSpPr>
        <p:spPr>
          <a:xfrm>
            <a:off x="309563" y="-365125"/>
            <a:ext cx="10182225" cy="1325563"/>
          </a:xfrm>
        </p:spPr>
        <p:txBody>
          <a:bodyPr/>
          <a:lstStyle/>
          <a:p>
            <a:r>
              <a:rPr lang="en-US" altLang="en-US"/>
              <a:t>Esempi : FIND</a:t>
            </a:r>
          </a:p>
        </p:txBody>
      </p:sp>
      <p:sp>
        <p:nvSpPr>
          <p:cNvPr id="159747" name="Date Placeholder 2">
            <a:extLst>
              <a:ext uri="{FF2B5EF4-FFF2-40B4-BE49-F238E27FC236}">
                <a16:creationId xmlns:a16="http://schemas.microsoft.com/office/drawing/2014/main" id="{9E4E2631-039C-5C33-A719-98345B33410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E1C9981-B012-2010-0424-6805AA321AB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E645301-B38C-8CA4-4A4C-1B184AC1D744}"/>
              </a:ext>
            </a:extLst>
          </p:cNvPr>
          <p:cNvSpPr>
            <a:spLocks noGrp="1"/>
          </p:cNvSpPr>
          <p:nvPr>
            <p:ph type="sldNum" sz="quarter" idx="12"/>
          </p:nvPr>
        </p:nvSpPr>
        <p:spPr/>
        <p:txBody>
          <a:bodyPr/>
          <a:lstStyle/>
          <a:p>
            <a:pPr>
              <a:defRPr/>
            </a:pPr>
            <a:fld id="{036DAD44-3A53-4701-A8BF-86998FFBB5E3}" type="slidenum">
              <a:rPr lang="en-US"/>
              <a:pPr>
                <a:defRPr/>
              </a:pPr>
              <a:t>130</a:t>
            </a:fld>
            <a:endParaRPr lang="en-US" dirty="0"/>
          </a:p>
        </p:txBody>
      </p:sp>
      <p:sp>
        <p:nvSpPr>
          <p:cNvPr id="159750" name="Content Placeholder 3">
            <a:extLst>
              <a:ext uri="{FF2B5EF4-FFF2-40B4-BE49-F238E27FC236}">
                <a16:creationId xmlns:a16="http://schemas.microsoft.com/office/drawing/2014/main" id="{2797102C-47E3-8D7D-0E3C-401DFE91CEB2}"/>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9751" name="Content Placeholder 3">
            <a:extLst>
              <a:ext uri="{FF2B5EF4-FFF2-40B4-BE49-F238E27FC236}">
                <a16:creationId xmlns:a16="http://schemas.microsoft.com/office/drawing/2014/main" id="{E2EEB9D9-2B67-4743-B1B5-DA7D551525E5}"/>
              </a:ext>
            </a:extLst>
          </p:cNvPr>
          <p:cNvSpPr txBox="1">
            <a:spLocks noChangeArrowheads="1"/>
          </p:cNvSpPr>
          <p:nvPr/>
        </p:nvSpPr>
        <p:spPr bwMode="auto">
          <a:xfrm>
            <a:off x="488950" y="960438"/>
            <a:ext cx="105283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Le funzioni FIND serve ad identificare una “prima” stringa di testo all’interno di una “seconda” stringa di testo, e restituisce un numero che identifica la posizione di partenza della prima stringa di testo presa dal primo carattere della seconda stringa di testo.</a:t>
            </a:r>
          </a:p>
          <a:p>
            <a:pPr eaLnBrk="1" hangingPunct="1">
              <a:buFont typeface="Arial" panose="020B0604020202020204" pitchFamily="34" charset="0"/>
              <a:buNone/>
            </a:pPr>
            <a:endParaRPr lang="en-US"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La sintassi è la seguente:</a:t>
            </a: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=FIND(find_text, within_text, [start_num])</a:t>
            </a:r>
          </a:p>
          <a:p>
            <a:pPr eaLnBrk="1" hangingPunct="1">
              <a:buFont typeface="Arial" panose="020B0604020202020204" pitchFamily="34" charset="0"/>
              <a:buNone/>
            </a:pPr>
            <a:endParaRPr lang="en-US"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FIND è una funzione “case sensitive” e non permettono di ricercare “wildcard characters”. Se non si vuole effettuare una ricerca case sensitive o usare wildcard characters, si può usare alternativamente anche la funzione </a:t>
            </a:r>
            <a:r>
              <a:rPr lang="en-US" altLang="en-US" sz="2200" b="1">
                <a:solidFill>
                  <a:srgbClr val="141414"/>
                </a:solidFill>
                <a:latin typeface="Tenorite (Body)"/>
                <a:cs typeface="Arial" panose="020B0604020202020204" pitchFamily="34" charset="0"/>
              </a:rPr>
              <a:t>SEARCH</a:t>
            </a: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a:extLst>
              <a:ext uri="{FF2B5EF4-FFF2-40B4-BE49-F238E27FC236}">
                <a16:creationId xmlns:a16="http://schemas.microsoft.com/office/drawing/2014/main" id="{21C7854D-7D51-F61F-4A10-4673CF3BCB5C}"/>
              </a:ext>
            </a:extLst>
          </p:cNvPr>
          <p:cNvSpPr>
            <a:spLocks noGrp="1" noChangeArrowheads="1"/>
          </p:cNvSpPr>
          <p:nvPr>
            <p:ph type="title"/>
          </p:nvPr>
        </p:nvSpPr>
        <p:spPr>
          <a:xfrm>
            <a:off x="309563" y="-365125"/>
            <a:ext cx="10182225" cy="1325563"/>
          </a:xfrm>
        </p:spPr>
        <p:txBody>
          <a:bodyPr/>
          <a:lstStyle/>
          <a:p>
            <a:r>
              <a:rPr lang="en-US" altLang="en-US"/>
              <a:t>Esempi : CONCAT</a:t>
            </a:r>
          </a:p>
        </p:txBody>
      </p:sp>
      <p:sp>
        <p:nvSpPr>
          <p:cNvPr id="160771" name="Date Placeholder 2">
            <a:extLst>
              <a:ext uri="{FF2B5EF4-FFF2-40B4-BE49-F238E27FC236}">
                <a16:creationId xmlns:a16="http://schemas.microsoft.com/office/drawing/2014/main" id="{E59DD695-853A-6A77-B90C-1C90256B4D7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9369DAF-5ED2-F578-5CEF-A879E4F33B7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0F78372-E897-29C5-C353-6A16F2D44B39}"/>
              </a:ext>
            </a:extLst>
          </p:cNvPr>
          <p:cNvSpPr>
            <a:spLocks noGrp="1"/>
          </p:cNvSpPr>
          <p:nvPr>
            <p:ph type="sldNum" sz="quarter" idx="12"/>
          </p:nvPr>
        </p:nvSpPr>
        <p:spPr/>
        <p:txBody>
          <a:bodyPr/>
          <a:lstStyle/>
          <a:p>
            <a:pPr>
              <a:defRPr/>
            </a:pPr>
            <a:fld id="{8201F7A0-6337-4810-9F03-C951683B3175}" type="slidenum">
              <a:rPr lang="en-US"/>
              <a:pPr>
                <a:defRPr/>
              </a:pPr>
              <a:t>131</a:t>
            </a:fld>
            <a:endParaRPr lang="en-US" dirty="0"/>
          </a:p>
        </p:txBody>
      </p:sp>
      <p:sp>
        <p:nvSpPr>
          <p:cNvPr id="160774" name="Content Placeholder 3">
            <a:extLst>
              <a:ext uri="{FF2B5EF4-FFF2-40B4-BE49-F238E27FC236}">
                <a16:creationId xmlns:a16="http://schemas.microsoft.com/office/drawing/2014/main" id="{797C03D0-6A1D-EB20-3AF7-1BB3D88530C9}"/>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34E5886B-F5C5-37E1-7CD8-C52502B7DA11}"/>
              </a:ext>
            </a:extLst>
          </p:cNvPr>
          <p:cNvSpPr txBox="1">
            <a:spLocks/>
          </p:cNvSpPr>
          <p:nvPr/>
        </p:nvSpPr>
        <p:spPr>
          <a:xfrm>
            <a:off x="309563" y="1060450"/>
            <a:ext cx="10779125" cy="334803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CONCAT </a:t>
            </a:r>
            <a:r>
              <a:rPr lang="en-US" sz="2200" dirty="0" err="1">
                <a:solidFill>
                  <a:srgbClr val="141414"/>
                </a:solidFill>
                <a:latin typeface="Tenorite (Body)"/>
                <a:cs typeface="Arial" panose="020B0604020202020204" pitchFamily="34" charset="0"/>
              </a:rPr>
              <a:t>combina</a:t>
            </a:r>
            <a:r>
              <a:rPr lang="en-US" sz="2200" dirty="0">
                <a:solidFill>
                  <a:srgbClr val="141414"/>
                </a:solidFill>
                <a:latin typeface="Tenorite (Body)"/>
                <a:cs typeface="Arial" panose="020B0604020202020204" pitchFamily="34" charset="0"/>
              </a:rPr>
              <a:t> il testo da range </a:t>
            </a:r>
            <a:r>
              <a:rPr lang="en-US" sz="2200" dirty="0" err="1">
                <a:solidFill>
                  <a:srgbClr val="141414"/>
                </a:solidFill>
                <a:latin typeface="Tenorite (Body)"/>
                <a:cs typeface="Arial" panose="020B0604020202020204" pitchFamily="34" charset="0"/>
              </a:rPr>
              <a:t>multipli</a:t>
            </a:r>
            <a:r>
              <a:rPr lang="en-US" sz="2200" dirty="0">
                <a:solidFill>
                  <a:srgbClr val="141414"/>
                </a:solidFill>
                <a:latin typeface="Tenorite (Body)"/>
                <a:cs typeface="Arial" panose="020B0604020202020204" pitchFamily="34" charset="0"/>
              </a:rPr>
              <a:t> e/o </a:t>
            </a:r>
            <a:r>
              <a:rPr lang="en-US" sz="2200" dirty="0" err="1">
                <a:solidFill>
                  <a:srgbClr val="141414"/>
                </a:solidFill>
                <a:latin typeface="Tenorite (Body)"/>
                <a:cs typeface="Arial" panose="020B0604020202020204" pitchFamily="34" charset="0"/>
              </a:rPr>
              <a:t>stringhe</a:t>
            </a:r>
            <a:r>
              <a:rPr lang="en-US" sz="2200" dirty="0">
                <a:solidFill>
                  <a:srgbClr val="141414"/>
                </a:solidFill>
                <a:latin typeface="Tenorite (Body)"/>
                <a:cs typeface="Arial" panose="020B0604020202020204" pitchFamily="34" charset="0"/>
              </a:rPr>
              <a:t>, ma non </a:t>
            </a:r>
            <a:r>
              <a:rPr lang="en-US" sz="2200" dirty="0" err="1">
                <a:solidFill>
                  <a:srgbClr val="141414"/>
                </a:solidFill>
                <a:latin typeface="Tenorite (Body)"/>
                <a:cs typeface="Arial" panose="020B0604020202020204" pitchFamily="34" charset="0"/>
              </a:rPr>
              <a:t>fornisce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argomenti</a:t>
            </a:r>
            <a:r>
              <a:rPr lang="en-US" sz="2200" dirty="0">
                <a:solidFill>
                  <a:srgbClr val="141414"/>
                </a:solidFill>
                <a:latin typeface="Tenorite (Body)"/>
                <a:cs typeface="Arial" panose="020B0604020202020204" pitchFamily="34" charset="0"/>
              </a:rPr>
              <a:t> “delimiter” </a:t>
            </a:r>
            <a:r>
              <a:rPr lang="en-US" sz="2200" dirty="0" err="1">
                <a:solidFill>
                  <a:srgbClr val="141414"/>
                </a:solidFill>
                <a:latin typeface="Tenorite (Body)"/>
                <a:cs typeface="Arial" panose="020B0604020202020204" pitchFamily="34" charset="0"/>
              </a:rPr>
              <a:t>oppure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ignoreEmpty</a:t>
            </a:r>
            <a:r>
              <a:rPr lang="en-US" sz="2200" dirty="0">
                <a:solidFill>
                  <a:srgbClr val="141414"/>
                </a:solidFill>
                <a:latin typeface="Tenorite (Body)"/>
                <a:cs typeface="Arial" panose="020B0604020202020204" pitchFamily="34" charset="0"/>
              </a:rPr>
              <a:t>”, come il </a:t>
            </a:r>
            <a:r>
              <a:rPr lang="en-US" sz="2200" dirty="0" err="1">
                <a:solidFill>
                  <a:srgbClr val="141414"/>
                </a:solidFill>
                <a:latin typeface="Tenorite (Body)"/>
                <a:cs typeface="Arial" panose="020B0604020202020204" pitchFamily="34" charset="0"/>
              </a:rPr>
              <a:t>suo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comando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simmetrico</a:t>
            </a:r>
            <a:r>
              <a:rPr lang="en-US" sz="2200" dirty="0">
                <a:solidFill>
                  <a:srgbClr val="141414"/>
                </a:solidFill>
                <a:latin typeface="Tenorite (Body)"/>
                <a:cs typeface="Arial" panose="020B0604020202020204" pitchFamily="34" charset="0"/>
              </a:rPr>
              <a:t>” TEXTSPLIT. </a:t>
            </a:r>
          </a:p>
          <a:p>
            <a:pPr fontAlgn="auto">
              <a:spcAft>
                <a:spcPts val="0"/>
              </a:spcAft>
              <a:defRPr/>
            </a:pPr>
            <a:r>
              <a:rPr lang="it-IT" sz="2200" dirty="0">
                <a:solidFill>
                  <a:srgbClr val="141414"/>
                </a:solidFill>
                <a:latin typeface="Tenorite (Body)"/>
                <a:cs typeface="Arial" panose="020B0604020202020204" pitchFamily="34" charset="0"/>
              </a:rPr>
              <a:t>La sintassi della funzione </a:t>
            </a:r>
            <a:r>
              <a:rPr lang="en-US" sz="2200" dirty="0">
                <a:solidFill>
                  <a:srgbClr val="141414"/>
                </a:solidFill>
                <a:latin typeface="Tenorite (Body)"/>
                <a:cs typeface="Arial" panose="020B0604020202020204" pitchFamily="34" charset="0"/>
              </a:rPr>
              <a:t>CONCAT</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CONCAT(text1, [text2],…)</a:t>
            </a:r>
          </a:p>
          <a:p>
            <a:pPr fontAlgn="auto">
              <a:spcAft>
                <a:spcPts val="0"/>
              </a:spcAft>
              <a:defRPr/>
            </a:pPr>
            <a:endParaRPr lang="en-US" sz="2200" b="1" dirty="0">
              <a:solidFill>
                <a:srgbClr val="141414"/>
              </a:solidFill>
              <a:latin typeface="Tenorite (Body)"/>
              <a:cs typeface="Arial" panose="020B0604020202020204" pitchFamily="34" charset="0"/>
            </a:endParaRPr>
          </a:p>
          <a:p>
            <a:pPr marL="342900" indent="-342900" fontAlgn="auto">
              <a:spcAft>
                <a:spcPts val="0"/>
              </a:spcAft>
              <a:buFontTx/>
              <a:buChar char="-"/>
              <a:defRPr/>
            </a:pPr>
            <a:r>
              <a:rPr lang="en-US" sz="2200" b="1" dirty="0">
                <a:solidFill>
                  <a:srgbClr val="141414"/>
                </a:solidFill>
                <a:latin typeface="Tenorite (Body)"/>
                <a:cs typeface="Arial" panose="020B0604020202020204" pitchFamily="34" charset="0"/>
              </a:rPr>
              <a:t>text1: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devono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essere</a:t>
            </a:r>
            <a:r>
              <a:rPr lang="en-US" sz="2200" b="1" dirty="0">
                <a:solidFill>
                  <a:srgbClr val="141414"/>
                </a:solidFill>
                <a:latin typeface="Tenorite (Body)"/>
                <a:cs typeface="Arial" panose="020B0604020202020204" pitchFamily="34" charset="0"/>
              </a:rPr>
              <a:t> concatenate. Una </a:t>
            </a:r>
            <a:r>
              <a:rPr lang="en-US" sz="2200" b="1" dirty="0" err="1">
                <a:solidFill>
                  <a:srgbClr val="141414"/>
                </a:solidFill>
                <a:latin typeface="Tenorite (Body)"/>
                <a:cs typeface="Arial" panose="020B0604020202020204" pitchFamily="34" charset="0"/>
              </a:rPr>
              <a:t>stringa</a:t>
            </a:r>
            <a:r>
              <a:rPr lang="en-US" sz="2200" b="1" dirty="0">
                <a:solidFill>
                  <a:srgbClr val="141414"/>
                </a:solidFill>
                <a:latin typeface="Tenorite (Body)"/>
                <a:cs typeface="Arial" panose="020B0604020202020204" pitchFamily="34" charset="0"/>
              </a:rPr>
              <a:t>, un array di </a:t>
            </a:r>
            <a:r>
              <a:rPr lang="en-US" sz="2200" b="1" dirty="0" err="1">
                <a:solidFill>
                  <a:srgbClr val="141414"/>
                </a:solidFill>
                <a:latin typeface="Tenorite (Body)"/>
                <a:cs typeface="Arial" panose="020B0604020202020204" pitchFamily="34" charset="0"/>
              </a:rPr>
              <a:t>stringhe</a:t>
            </a:r>
            <a:r>
              <a:rPr lang="en-US" sz="2200" b="1" dirty="0">
                <a:solidFill>
                  <a:srgbClr val="141414"/>
                </a:solidFill>
                <a:latin typeface="Tenorite (Body)"/>
                <a:cs typeface="Arial" panose="020B0604020202020204" pitchFamily="34" charset="0"/>
              </a:rPr>
              <a:t> o un range di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 MANDATORIO</a:t>
            </a:r>
          </a:p>
          <a:p>
            <a:pPr marL="342900" indent="-342900" fontAlgn="auto">
              <a:spcAft>
                <a:spcPts val="0"/>
              </a:spcAft>
              <a:buFontTx/>
              <a:buChar char="-"/>
              <a:defRPr/>
            </a:pPr>
            <a:r>
              <a:rPr lang="en-US" sz="2200" b="1" dirty="0">
                <a:solidFill>
                  <a:srgbClr val="141414"/>
                </a:solidFill>
                <a:latin typeface="Tenorite (Body)"/>
                <a:cs typeface="Arial" panose="020B0604020202020204" pitchFamily="34" charset="0"/>
              </a:rPr>
              <a:t>text2: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addizionali</a:t>
            </a:r>
            <a:r>
              <a:rPr lang="en-US" sz="2200" b="1" dirty="0">
                <a:solidFill>
                  <a:srgbClr val="141414"/>
                </a:solidFill>
                <a:latin typeface="Tenorite (Body)"/>
                <a:cs typeface="Arial" panose="020B0604020202020204" pitchFamily="34" charset="0"/>
              </a:rPr>
              <a:t> da </a:t>
            </a:r>
            <a:r>
              <a:rPr lang="en-US" sz="2200" b="1" dirty="0" err="1">
                <a:solidFill>
                  <a:srgbClr val="141414"/>
                </a:solidFill>
                <a:latin typeface="Tenorite (Body)"/>
                <a:cs typeface="Arial" panose="020B0604020202020204" pitchFamily="34" charset="0"/>
              </a:rPr>
              <a:t>concatenare</a:t>
            </a:r>
            <a:r>
              <a:rPr lang="en-US" sz="1600" dirty="0">
                <a:solidFill>
                  <a:srgbClr val="1E1E1E"/>
                </a:solidFill>
                <a:latin typeface="Segoe UI" panose="020B0502040204020203" pitchFamily="34" charset="0"/>
              </a:rPr>
              <a:t> </a:t>
            </a:r>
            <a:r>
              <a:rPr lang="en-US" sz="2200" b="1" dirty="0">
                <a:solidFill>
                  <a:srgbClr val="141414"/>
                </a:solidFill>
                <a:latin typeface="Tenorite (Body)"/>
                <a:cs typeface="Arial" panose="020B0604020202020204" pitchFamily="34" charset="0"/>
              </a:rPr>
              <a:t>- OPZIONALE</a:t>
            </a:r>
            <a:endParaRPr lang="it-IT" sz="2200" b="1" dirty="0">
              <a:solidFill>
                <a:srgbClr val="141414"/>
              </a:solidFill>
              <a:latin typeface="Tenorite (Body)"/>
              <a:cs typeface="Arial" panose="020B0604020202020204" pitchFamily="34" charset="0"/>
            </a:endParaRPr>
          </a:p>
          <a:p>
            <a:pPr fontAlgn="auto">
              <a:spcAft>
                <a:spcPts val="0"/>
              </a:spcAft>
              <a:defRPr/>
            </a:pPr>
            <a:endParaRPr lang="it-IT" sz="2200" dirty="0">
              <a:solidFill>
                <a:srgbClr val="141414"/>
              </a:solidFill>
              <a:latin typeface="Tenorite (Body)"/>
              <a:cs typeface="Arial" panose="020B0604020202020204" pitchFamily="34" charset="0"/>
            </a:endParaRPr>
          </a:p>
          <a:p>
            <a:pPr fontAlgn="auto">
              <a:spcAft>
                <a:spcPts val="0"/>
              </a:spcAft>
              <a:defRPr/>
            </a:pPr>
            <a:endParaRPr lang="it-IT" sz="2200" dirty="0">
              <a:solidFill>
                <a:srgbClr val="141414"/>
              </a:solidFill>
              <a:latin typeface="Tenorite (Body)"/>
              <a:cs typeface="Arial" panose="020B060402020202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a:extLst>
              <a:ext uri="{FF2B5EF4-FFF2-40B4-BE49-F238E27FC236}">
                <a16:creationId xmlns:a16="http://schemas.microsoft.com/office/drawing/2014/main" id="{841D1CA9-3F7F-663B-08C7-F39747D61D05}"/>
              </a:ext>
            </a:extLst>
          </p:cNvPr>
          <p:cNvSpPr>
            <a:spLocks noGrp="1" noChangeArrowheads="1"/>
          </p:cNvSpPr>
          <p:nvPr>
            <p:ph type="title"/>
          </p:nvPr>
        </p:nvSpPr>
        <p:spPr>
          <a:xfrm>
            <a:off x="309563" y="-365125"/>
            <a:ext cx="10182225" cy="1325563"/>
          </a:xfrm>
        </p:spPr>
        <p:txBody>
          <a:bodyPr/>
          <a:lstStyle/>
          <a:p>
            <a:r>
              <a:rPr lang="en-US" altLang="en-US"/>
              <a:t>Esercizio VLOOKUP con range_lookup</a:t>
            </a:r>
          </a:p>
        </p:txBody>
      </p:sp>
      <p:sp>
        <p:nvSpPr>
          <p:cNvPr id="161795" name="Date Placeholder 2">
            <a:extLst>
              <a:ext uri="{FF2B5EF4-FFF2-40B4-BE49-F238E27FC236}">
                <a16:creationId xmlns:a16="http://schemas.microsoft.com/office/drawing/2014/main" id="{FB7B933F-33FB-6CA5-1096-288A89F4320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2FFECB4-AF99-3969-29A1-02FC21707BD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7DA374D-24BC-756D-4A2B-789EBA56BDED}"/>
              </a:ext>
            </a:extLst>
          </p:cNvPr>
          <p:cNvSpPr>
            <a:spLocks noGrp="1"/>
          </p:cNvSpPr>
          <p:nvPr>
            <p:ph type="sldNum" sz="quarter" idx="12"/>
          </p:nvPr>
        </p:nvSpPr>
        <p:spPr/>
        <p:txBody>
          <a:bodyPr/>
          <a:lstStyle/>
          <a:p>
            <a:pPr>
              <a:defRPr/>
            </a:pPr>
            <a:fld id="{CFEB4FB8-D0E0-42AF-A512-809964099B04}" type="slidenum">
              <a:rPr lang="en-US"/>
              <a:pPr>
                <a:defRPr/>
              </a:pPr>
              <a:t>132</a:t>
            </a:fld>
            <a:endParaRPr lang="en-US" dirty="0"/>
          </a:p>
        </p:txBody>
      </p:sp>
      <p:sp>
        <p:nvSpPr>
          <p:cNvPr id="161798" name="Content Placeholder 3">
            <a:extLst>
              <a:ext uri="{FF2B5EF4-FFF2-40B4-BE49-F238E27FC236}">
                <a16:creationId xmlns:a16="http://schemas.microsoft.com/office/drawing/2014/main" id="{16164587-381E-E004-7D50-F24BA607EE0B}"/>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61799" name="Content Placeholder 3">
            <a:extLst>
              <a:ext uri="{FF2B5EF4-FFF2-40B4-BE49-F238E27FC236}">
                <a16:creationId xmlns:a16="http://schemas.microsoft.com/office/drawing/2014/main" id="{511555F5-53D4-5ADD-505D-FA136F289B26}"/>
              </a:ext>
            </a:extLst>
          </p:cNvPr>
          <p:cNvSpPr txBox="1">
            <a:spLocks noChangeArrowheads="1"/>
          </p:cNvSpPr>
          <p:nvPr/>
        </p:nvSpPr>
        <p:spPr bwMode="auto">
          <a:xfrm>
            <a:off x="393700" y="892175"/>
            <a:ext cx="107791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Per eseguire un test della funzione VLOOKUP con TRUE/FALSE nel parametro «range_lookup» che abbiano un effetto sull’esito della ricerca, </a:t>
            </a:r>
            <a:r>
              <a:rPr lang="it-IT" altLang="en-US" sz="2200" b="1" u="sng">
                <a:solidFill>
                  <a:srgbClr val="141414"/>
                </a:solidFill>
                <a:latin typeface="Tenorite (Body)"/>
                <a:cs typeface="Arial" panose="020B0604020202020204" pitchFamily="34" charset="0"/>
              </a:rPr>
              <a:t>c’è bisogno di un range di dati ordinato</a:t>
            </a:r>
            <a:r>
              <a:rPr lang="it-IT" altLang="en-US" sz="2200" b="1">
                <a:solidFill>
                  <a:srgbClr val="141414"/>
                </a:solidFill>
                <a:latin typeface="Tenorite (Body)"/>
                <a:cs typeface="Arial" panose="020B0604020202020204" pitchFamily="34" charset="0"/>
              </a:rPr>
              <a:t>. Infatti, come vedremo, il valore FALSE (quindi match esatto) ci restituisce il valore corrispondente al match prima della soglia successiva.</a:t>
            </a:r>
          </a:p>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
        <p:nvSpPr>
          <p:cNvPr id="161800" name="Picture 7">
            <a:extLst>
              <a:ext uri="{FF2B5EF4-FFF2-40B4-BE49-F238E27FC236}">
                <a16:creationId xmlns:a16="http://schemas.microsoft.com/office/drawing/2014/main" id="{A2216830-FC05-6A00-4787-8913B0CE2089}"/>
              </a:ext>
            </a:extLst>
          </p:cNvPr>
          <p:cNvSpPr>
            <a:spLocks noChangeAspect="1" noChangeArrowheads="1"/>
          </p:cNvSpPr>
          <p:nvPr/>
        </p:nvSpPr>
        <p:spPr bwMode="auto">
          <a:xfrm>
            <a:off x="811213" y="2479675"/>
            <a:ext cx="2135187"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TextBox 9">
            <a:extLst>
              <a:ext uri="{FF2B5EF4-FFF2-40B4-BE49-F238E27FC236}">
                <a16:creationId xmlns:a16="http://schemas.microsoft.com/office/drawing/2014/main" id="{C2B7BAFA-0F42-F78C-A0F2-01DA0269D814}"/>
              </a:ext>
            </a:extLst>
          </p:cNvPr>
          <p:cNvSpPr txBox="1"/>
          <p:nvPr/>
        </p:nvSpPr>
        <p:spPr>
          <a:xfrm>
            <a:off x="811935" y="5277233"/>
            <a:ext cx="6097508" cy="430887"/>
          </a:xfrm>
          <a:prstGeom prst="rect">
            <a:avLst/>
          </a:prstGeom>
          <a:noFill/>
        </p:spPr>
        <p:txBody>
          <a:bodyPr>
            <a:spAutoFit/>
          </a:bodyPr>
          <a:lstStyle/>
          <a:p>
            <a:pPr eaLnBrk="1" fontAlgn="auto" hangingPunct="1">
              <a:spcBef>
                <a:spcPts val="0"/>
              </a:spcBef>
              <a:spcAft>
                <a:spcPts val="0"/>
              </a:spcAft>
              <a:defRPr/>
            </a:pPr>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TRUE</a:t>
            </a:r>
            <a:r>
              <a:rPr lang="en-US" sz="2200" b="1" dirty="0">
                <a:solidFill>
                  <a:srgbClr val="141414"/>
                </a:solidFill>
                <a:latin typeface="Tenorite (Body)"/>
                <a:cs typeface="Arial" panose="020B0604020202020204" pitchFamily="34" charset="0"/>
              </a:rPr>
              <a:t>)</a:t>
            </a:r>
          </a:p>
        </p:txBody>
      </p:sp>
      <p:sp>
        <p:nvSpPr>
          <p:cNvPr id="12" name="Rectangle: Rounded Corners 11">
            <a:extLst>
              <a:ext uri="{FF2B5EF4-FFF2-40B4-BE49-F238E27FC236}">
                <a16:creationId xmlns:a16="http://schemas.microsoft.com/office/drawing/2014/main" id="{77246C85-9AB7-A530-425C-6E22BC4FCF45}"/>
              </a:ext>
            </a:extLst>
          </p:cNvPr>
          <p:cNvSpPr/>
          <p:nvPr/>
        </p:nvSpPr>
        <p:spPr>
          <a:xfrm>
            <a:off x="2166938" y="2843213"/>
            <a:ext cx="700087" cy="4159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1803" name="TextBox 13">
            <a:extLst>
              <a:ext uri="{FF2B5EF4-FFF2-40B4-BE49-F238E27FC236}">
                <a16:creationId xmlns:a16="http://schemas.microsoft.com/office/drawing/2014/main" id="{743DF77E-DC14-E4E1-8804-E9A84DCB4B12}"/>
              </a:ext>
            </a:extLst>
          </p:cNvPr>
          <p:cNvSpPr txBox="1">
            <a:spLocks noChangeArrowheads="1"/>
          </p:cNvSpPr>
          <p:nvPr/>
        </p:nvSpPr>
        <p:spPr bwMode="auto">
          <a:xfrm>
            <a:off x="4484688" y="5789613"/>
            <a:ext cx="3668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buFontTx/>
              <a:buChar char="-"/>
            </a:pPr>
            <a:r>
              <a:rPr lang="en-US" altLang="en-US" b="1">
                <a:solidFill>
                  <a:srgbClr val="141414"/>
                </a:solidFill>
                <a:latin typeface="Tenorite (Body)"/>
                <a:cs typeface="Arial" panose="020B0604020202020204" pitchFamily="34" charset="0"/>
              </a:rPr>
              <a:t>TRUE: Approximate Match</a:t>
            </a:r>
          </a:p>
          <a:p>
            <a:pPr eaLnBrk="1" hangingPunct="1">
              <a:buFontTx/>
              <a:buChar char="-"/>
            </a:pPr>
            <a:r>
              <a:rPr lang="en-US" altLang="en-US" b="1">
                <a:solidFill>
                  <a:srgbClr val="141414"/>
                </a:solidFill>
                <a:latin typeface="Tenorite (Body)"/>
                <a:cs typeface="Arial" panose="020B0604020202020204" pitchFamily="34" charset="0"/>
              </a:rPr>
              <a:t>FALSE: Exact Match</a:t>
            </a:r>
          </a:p>
        </p:txBody>
      </p:sp>
      <p:sp>
        <p:nvSpPr>
          <p:cNvPr id="161804" name="Picture 15">
            <a:extLst>
              <a:ext uri="{FF2B5EF4-FFF2-40B4-BE49-F238E27FC236}">
                <a16:creationId xmlns:a16="http://schemas.microsoft.com/office/drawing/2014/main" id="{D42E6627-8839-6354-93BE-5E5E13949A06}"/>
              </a:ext>
            </a:extLst>
          </p:cNvPr>
          <p:cNvSpPr>
            <a:spLocks noChangeAspect="1" noChangeArrowheads="1"/>
          </p:cNvSpPr>
          <p:nvPr/>
        </p:nvSpPr>
        <p:spPr bwMode="auto">
          <a:xfrm>
            <a:off x="9009063" y="2530475"/>
            <a:ext cx="21336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 name="TextBox 16">
            <a:extLst>
              <a:ext uri="{FF2B5EF4-FFF2-40B4-BE49-F238E27FC236}">
                <a16:creationId xmlns:a16="http://schemas.microsoft.com/office/drawing/2014/main" id="{F5272836-396E-DD90-FE25-0BE70B9E8133}"/>
              </a:ext>
            </a:extLst>
          </p:cNvPr>
          <p:cNvSpPr txBox="1"/>
          <p:nvPr/>
        </p:nvSpPr>
        <p:spPr>
          <a:xfrm>
            <a:off x="7960852" y="5354044"/>
            <a:ext cx="4231148" cy="430887"/>
          </a:xfrm>
          <a:prstGeom prst="rect">
            <a:avLst/>
          </a:prstGeom>
          <a:noFill/>
        </p:spPr>
        <p:txBody>
          <a:bodyPr>
            <a:spAutoFit/>
          </a:bodyPr>
          <a:lstStyle/>
          <a:p>
            <a:pPr eaLnBrk="1" fontAlgn="auto" hangingPunct="1">
              <a:spcBef>
                <a:spcPts val="0"/>
              </a:spcBef>
              <a:spcAft>
                <a:spcPts val="0"/>
              </a:spcAft>
              <a:defRPr/>
            </a:pPr>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FALSE</a:t>
            </a:r>
            <a:r>
              <a:rPr lang="en-US" sz="2200" b="1" dirty="0">
                <a:solidFill>
                  <a:srgbClr val="141414"/>
                </a:solidFill>
                <a:latin typeface="Tenorite (Body)"/>
                <a:cs typeface="Arial" panose="020B0604020202020204" pitchFamily="34" charset="0"/>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A038937A-C9B0-D3E9-A3F5-29140F75E9FE}"/>
              </a:ext>
            </a:extLst>
          </p:cNvPr>
          <p:cNvSpPr>
            <a:spLocks noGrp="1" noChangeArrowheads="1"/>
          </p:cNvSpPr>
          <p:nvPr>
            <p:ph type="title"/>
          </p:nvPr>
        </p:nvSpPr>
        <p:spPr>
          <a:xfrm>
            <a:off x="1890713" y="2024063"/>
            <a:ext cx="8410575" cy="2809875"/>
          </a:xfrm>
        </p:spPr>
        <p:txBody>
          <a:bodyPr/>
          <a:lstStyle/>
          <a:p>
            <a:r>
              <a:rPr lang="en-US" altLang="en-US" sz="6600" b="1"/>
              <a:t>Creare Grafici e Diagrammi</a:t>
            </a:r>
          </a:p>
        </p:txBody>
      </p:sp>
      <p:sp>
        <p:nvSpPr>
          <p:cNvPr id="175107" name="Date Placeholder 2">
            <a:extLst>
              <a:ext uri="{FF2B5EF4-FFF2-40B4-BE49-F238E27FC236}">
                <a16:creationId xmlns:a16="http://schemas.microsoft.com/office/drawing/2014/main" id="{9728CF14-EDF8-4E09-EF78-D196EA28F8F6}"/>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175108" name="Footer Placeholder 3">
            <a:extLst>
              <a:ext uri="{FF2B5EF4-FFF2-40B4-BE49-F238E27FC236}">
                <a16:creationId xmlns:a16="http://schemas.microsoft.com/office/drawing/2014/main" id="{AFED00F6-6C02-4463-FD1C-90B3B9B30212}"/>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175109" name="Slide Number Placeholder 4">
            <a:extLst>
              <a:ext uri="{FF2B5EF4-FFF2-40B4-BE49-F238E27FC236}">
                <a16:creationId xmlns:a16="http://schemas.microsoft.com/office/drawing/2014/main" id="{6C1FE103-F76B-0F24-8266-364B4A9D9957}"/>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CC214BF8-48C5-466F-B2A3-C916C946F199}" type="slidenum">
              <a:rPr lang="en-US" altLang="en-US">
                <a:solidFill>
                  <a:schemeClr val="accent2"/>
                </a:solidFill>
              </a:rPr>
              <a:pPr fontAlgn="base">
                <a:spcBef>
                  <a:spcPct val="0"/>
                </a:spcBef>
                <a:spcAft>
                  <a:spcPct val="0"/>
                </a:spcAft>
              </a:pPr>
              <a:t>133</a:t>
            </a:fld>
            <a:endParaRPr lang="en-US" altLang="en-US">
              <a:solidFill>
                <a:schemeClr val="accent2"/>
              </a:solidFill>
            </a:endParaRPr>
          </a:p>
        </p:txBody>
      </p:sp>
      <p:sp>
        <p:nvSpPr>
          <p:cNvPr id="175110" name="Title 1">
            <a:extLst>
              <a:ext uri="{FF2B5EF4-FFF2-40B4-BE49-F238E27FC236}">
                <a16:creationId xmlns:a16="http://schemas.microsoft.com/office/drawing/2014/main" id="{ECEFA573-3E96-0CBA-CE32-9F8EADFF5FBD}"/>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5</a:t>
            </a:r>
            <a:endParaRPr lang="en-US" altLang="en-US" sz="6600" b="1">
              <a:solidFill>
                <a:schemeClr val="bg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a:extLst>
              <a:ext uri="{FF2B5EF4-FFF2-40B4-BE49-F238E27FC236}">
                <a16:creationId xmlns:a16="http://schemas.microsoft.com/office/drawing/2014/main" id="{C294A5FB-7773-81C7-F5F9-5B4DB83ED063}"/>
              </a:ext>
            </a:extLst>
          </p:cNvPr>
          <p:cNvSpPr>
            <a:spLocks noGrp="1" noChangeArrowheads="1"/>
          </p:cNvSpPr>
          <p:nvPr>
            <p:ph type="ctrTitle"/>
          </p:nvPr>
        </p:nvSpPr>
        <p:spPr>
          <a:xfrm>
            <a:off x="1060450" y="2235200"/>
            <a:ext cx="6246813" cy="2387600"/>
          </a:xfrm>
        </p:spPr>
        <p:txBody>
          <a:bodyPr anchor="ctr"/>
          <a:lstStyle/>
          <a:p>
            <a:r>
              <a:rPr lang="en-US" altLang="en-US"/>
              <a:t>Excel Charts</a:t>
            </a:r>
          </a:p>
        </p:txBody>
      </p:sp>
      <p:sp>
        <p:nvSpPr>
          <p:cNvPr id="3" name="Title 1">
            <a:extLst>
              <a:ext uri="{FF2B5EF4-FFF2-40B4-BE49-F238E27FC236}">
                <a16:creationId xmlns:a16="http://schemas.microsoft.com/office/drawing/2014/main" id="{D5BD7CE7-86CE-7AFC-92DF-6F0E4A74EBCA}"/>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5</a:t>
            </a:r>
            <a:endParaRPr lang="en-US" sz="5400" b="1"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a:extLst>
              <a:ext uri="{FF2B5EF4-FFF2-40B4-BE49-F238E27FC236}">
                <a16:creationId xmlns:a16="http://schemas.microsoft.com/office/drawing/2014/main" id="{CD64973E-C660-A67F-52CB-93382406716A}"/>
              </a:ext>
            </a:extLst>
          </p:cNvPr>
          <p:cNvSpPr>
            <a:spLocks noGrp="1" noChangeArrowheads="1"/>
          </p:cNvSpPr>
          <p:nvPr>
            <p:ph type="title"/>
          </p:nvPr>
        </p:nvSpPr>
        <p:spPr>
          <a:xfrm>
            <a:off x="309563" y="-365125"/>
            <a:ext cx="10182225" cy="1325563"/>
          </a:xfrm>
        </p:spPr>
        <p:txBody>
          <a:bodyPr/>
          <a:lstStyle/>
          <a:p>
            <a:r>
              <a:rPr lang="en-US" altLang="en-US"/>
              <a:t>Grafici (Charts)</a:t>
            </a:r>
          </a:p>
        </p:txBody>
      </p:sp>
      <p:sp>
        <p:nvSpPr>
          <p:cNvPr id="177155" name="Date Placeholder 2">
            <a:extLst>
              <a:ext uri="{FF2B5EF4-FFF2-40B4-BE49-F238E27FC236}">
                <a16:creationId xmlns:a16="http://schemas.microsoft.com/office/drawing/2014/main" id="{3A0425C8-374C-2DDC-7694-C6457EBEA64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44BA1D2-4B79-23AD-265C-2B58A611A80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7FCBEFA-4683-48FC-B64E-5DD7D4DD6078}"/>
              </a:ext>
            </a:extLst>
          </p:cNvPr>
          <p:cNvSpPr>
            <a:spLocks noGrp="1"/>
          </p:cNvSpPr>
          <p:nvPr>
            <p:ph type="sldNum" sz="quarter" idx="12"/>
          </p:nvPr>
        </p:nvSpPr>
        <p:spPr/>
        <p:txBody>
          <a:bodyPr/>
          <a:lstStyle/>
          <a:p>
            <a:pPr>
              <a:defRPr/>
            </a:pPr>
            <a:fld id="{F9676D00-5FC8-41AE-8070-BDD259CF64D7}" type="slidenum">
              <a:rPr lang="en-US"/>
              <a:pPr>
                <a:defRPr/>
              </a:pPr>
              <a:t>135</a:t>
            </a:fld>
            <a:endParaRPr lang="en-US" dirty="0"/>
          </a:p>
        </p:txBody>
      </p:sp>
      <p:sp>
        <p:nvSpPr>
          <p:cNvPr id="177158" name="Content Placeholder 3">
            <a:extLst>
              <a:ext uri="{FF2B5EF4-FFF2-40B4-BE49-F238E27FC236}">
                <a16:creationId xmlns:a16="http://schemas.microsoft.com/office/drawing/2014/main" id="{44B81ABC-1FE7-D213-71D4-2E3477BD792D}"/>
              </a:ext>
            </a:extLst>
          </p:cNvPr>
          <p:cNvSpPr txBox="1">
            <a:spLocks noChangeArrowheads="1"/>
          </p:cNvSpPr>
          <p:nvPr/>
        </p:nvSpPr>
        <p:spPr bwMode="auto">
          <a:xfrm>
            <a:off x="825500" y="1068388"/>
            <a:ext cx="101822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Charts are visual representations of data used to make it more understandable.</a:t>
            </a:r>
          </a:p>
          <a:p>
            <a:pPr eaLnBrk="1" hangingPunct="1">
              <a:buFont typeface="Arial" panose="020B0604020202020204" pitchFamily="34" charset="0"/>
              <a:buNone/>
            </a:pPr>
            <a:endParaRPr lang="en-US"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Commonly used charts are:</a:t>
            </a:r>
          </a:p>
          <a:p>
            <a:pPr eaLnBrk="1" hangingPunct="1"/>
            <a:r>
              <a:rPr lang="en-US" altLang="en-US" sz="2200">
                <a:solidFill>
                  <a:srgbClr val="141414"/>
                </a:solidFill>
                <a:latin typeface="Tenorite (Body)"/>
                <a:cs typeface="Arial" panose="020B0604020202020204" pitchFamily="34" charset="0"/>
              </a:rPr>
              <a:t> </a:t>
            </a:r>
            <a:r>
              <a:rPr lang="en-US" altLang="en-US" sz="2200" b="1">
                <a:solidFill>
                  <a:srgbClr val="141414"/>
                </a:solidFill>
                <a:latin typeface="Tenorite (Body)"/>
                <a:cs typeface="Arial" panose="020B0604020202020204" pitchFamily="34" charset="0"/>
              </a:rPr>
              <a:t>Pie chart</a:t>
            </a:r>
          </a:p>
          <a:p>
            <a:pPr eaLnBrk="1" hangingPunct="1"/>
            <a:r>
              <a:rPr lang="en-US" altLang="en-US" sz="2200" b="1">
                <a:solidFill>
                  <a:srgbClr val="141414"/>
                </a:solidFill>
                <a:latin typeface="Tenorite (Body)"/>
                <a:cs typeface="Arial" panose="020B0604020202020204" pitchFamily="34" charset="0"/>
              </a:rPr>
              <a:t> Column chart</a:t>
            </a:r>
          </a:p>
          <a:p>
            <a:pPr eaLnBrk="1" hangingPunct="1"/>
            <a:r>
              <a:rPr lang="en-US" altLang="en-US" sz="2200" b="1">
                <a:solidFill>
                  <a:srgbClr val="141414"/>
                </a:solidFill>
                <a:latin typeface="Tenorite (Body)"/>
                <a:cs typeface="Arial" panose="020B0604020202020204" pitchFamily="34" charset="0"/>
              </a:rPr>
              <a:t> Line chart</a:t>
            </a: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Different charts are used for different types of data.</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a:extLst>
              <a:ext uri="{FF2B5EF4-FFF2-40B4-BE49-F238E27FC236}">
                <a16:creationId xmlns:a16="http://schemas.microsoft.com/office/drawing/2014/main" id="{DF0C697B-0620-1B8E-658D-0791AEA02349}"/>
              </a:ext>
            </a:extLst>
          </p:cNvPr>
          <p:cNvSpPr>
            <a:spLocks noGrp="1" noChangeArrowheads="1"/>
          </p:cNvSpPr>
          <p:nvPr>
            <p:ph type="title"/>
          </p:nvPr>
        </p:nvSpPr>
        <p:spPr>
          <a:xfrm>
            <a:off x="309563" y="-365125"/>
            <a:ext cx="10182225" cy="1325563"/>
          </a:xfrm>
        </p:spPr>
        <p:txBody>
          <a:bodyPr/>
          <a:lstStyle/>
          <a:p>
            <a:r>
              <a:rPr lang="en-US" altLang="en-US"/>
              <a:t>Grafici – Primi esempi</a:t>
            </a:r>
          </a:p>
        </p:txBody>
      </p:sp>
      <p:sp>
        <p:nvSpPr>
          <p:cNvPr id="178179" name="Date Placeholder 2">
            <a:extLst>
              <a:ext uri="{FF2B5EF4-FFF2-40B4-BE49-F238E27FC236}">
                <a16:creationId xmlns:a16="http://schemas.microsoft.com/office/drawing/2014/main" id="{ED170327-2BBF-44F7-CBFA-2F4EF3D70AC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5CFF585-3712-03BA-3CA3-03638E47BF2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28E5335-9A4E-C867-C4E3-FAB563C42A94}"/>
              </a:ext>
            </a:extLst>
          </p:cNvPr>
          <p:cNvSpPr>
            <a:spLocks noGrp="1"/>
          </p:cNvSpPr>
          <p:nvPr>
            <p:ph type="sldNum" sz="quarter" idx="12"/>
          </p:nvPr>
        </p:nvSpPr>
        <p:spPr/>
        <p:txBody>
          <a:bodyPr/>
          <a:lstStyle/>
          <a:p>
            <a:pPr>
              <a:defRPr/>
            </a:pPr>
            <a:fld id="{7A68C056-F962-443B-B3F3-B753D3346FFF}" type="slidenum">
              <a:rPr lang="en-US"/>
              <a:pPr>
                <a:defRPr/>
              </a:pPr>
              <a:t>136</a:t>
            </a:fld>
            <a:endParaRPr lang="en-US" dirty="0"/>
          </a:p>
        </p:txBody>
      </p:sp>
      <p:sp>
        <p:nvSpPr>
          <p:cNvPr id="178182" name="Picture 3" descr="Chart, bar chart&#10;&#10;Description automatically generated">
            <a:extLst>
              <a:ext uri="{FF2B5EF4-FFF2-40B4-BE49-F238E27FC236}">
                <a16:creationId xmlns:a16="http://schemas.microsoft.com/office/drawing/2014/main" id="{A01C88F3-909C-C2C9-D57C-D8958AD2F9EB}"/>
              </a:ext>
            </a:extLst>
          </p:cNvPr>
          <p:cNvSpPr>
            <a:spLocks noChangeAspect="1" noChangeArrowheads="1"/>
          </p:cNvSpPr>
          <p:nvPr/>
        </p:nvSpPr>
        <p:spPr bwMode="auto">
          <a:xfrm>
            <a:off x="3916363" y="3559175"/>
            <a:ext cx="435927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183" name="Content Placeholder 7" descr="A screenshot of a computer&#10;&#10;Description automatically generated with medium confidence">
            <a:extLst>
              <a:ext uri="{FF2B5EF4-FFF2-40B4-BE49-F238E27FC236}">
                <a16:creationId xmlns:a16="http://schemas.microsoft.com/office/drawing/2014/main" id="{050402A4-BC1D-0A5E-2F44-5EB736408C2C}"/>
              </a:ext>
            </a:extLst>
          </p:cNvPr>
          <p:cNvSpPr>
            <a:spLocks noGrp="1" noChangeAspect="1" noChangeArrowheads="1"/>
          </p:cNvSpPr>
          <p:nvPr>
            <p:ph idx="1"/>
          </p:nvPr>
        </p:nvSpPr>
        <p:spPr>
          <a:xfrm>
            <a:off x="2736850" y="1168400"/>
            <a:ext cx="6383338" cy="1360488"/>
          </a:xfrm>
        </p:spPr>
        <p:txBody>
          <a:bodyPr/>
          <a:lstStyle/>
          <a:p>
            <a:endParaRPr lang="en-US"/>
          </a:p>
        </p:txBody>
      </p:sp>
      <p:sp>
        <p:nvSpPr>
          <p:cNvPr id="178184" name="Content Placeholder 3">
            <a:extLst>
              <a:ext uri="{FF2B5EF4-FFF2-40B4-BE49-F238E27FC236}">
                <a16:creationId xmlns:a16="http://schemas.microsoft.com/office/drawing/2014/main" id="{E508F81D-5DB1-C508-1D5D-58BB70920C8D}"/>
              </a:ext>
            </a:extLst>
          </p:cNvPr>
          <p:cNvSpPr txBox="1">
            <a:spLocks noChangeArrowheads="1"/>
          </p:cNvSpPr>
          <p:nvPr/>
        </p:nvSpPr>
        <p:spPr bwMode="auto">
          <a:xfrm>
            <a:off x="2736850" y="2736850"/>
            <a:ext cx="638333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algn="ct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MENU: Insert &gt; Charts</a:t>
            </a:r>
          </a:p>
          <a:p>
            <a:pPr algn="ct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endParaRPr lang="it-IT" altLang="en-US" sz="2200" b="1">
              <a:solidFill>
                <a:srgbClr val="141414"/>
              </a:solidFill>
              <a:latin typeface="Tenorite (Body)"/>
              <a:cs typeface="Arial" panose="020B060402020202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a:extLst>
              <a:ext uri="{FF2B5EF4-FFF2-40B4-BE49-F238E27FC236}">
                <a16:creationId xmlns:a16="http://schemas.microsoft.com/office/drawing/2014/main" id="{3D9184A1-B065-7883-2C6E-47F6933A346A}"/>
              </a:ext>
            </a:extLst>
          </p:cNvPr>
          <p:cNvSpPr>
            <a:spLocks noGrp="1" noChangeArrowheads="1"/>
          </p:cNvSpPr>
          <p:nvPr>
            <p:ph type="title"/>
          </p:nvPr>
        </p:nvSpPr>
        <p:spPr>
          <a:xfrm>
            <a:off x="309563" y="-365125"/>
            <a:ext cx="10182225" cy="1325563"/>
          </a:xfrm>
        </p:spPr>
        <p:txBody>
          <a:bodyPr/>
          <a:lstStyle/>
          <a:p>
            <a:r>
              <a:rPr lang="en-US" altLang="en-US"/>
              <a:t>Clustered Bar Charts</a:t>
            </a:r>
          </a:p>
        </p:txBody>
      </p:sp>
      <p:sp>
        <p:nvSpPr>
          <p:cNvPr id="179203" name="Date Placeholder 2">
            <a:extLst>
              <a:ext uri="{FF2B5EF4-FFF2-40B4-BE49-F238E27FC236}">
                <a16:creationId xmlns:a16="http://schemas.microsoft.com/office/drawing/2014/main" id="{41E89636-2FBF-E4B4-FC8E-F36DA2B540C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9F430E3-6368-FB85-FF0E-289BF21233A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A894F08-6D98-AFE2-82F2-F3CE0FC6FE6B}"/>
              </a:ext>
            </a:extLst>
          </p:cNvPr>
          <p:cNvSpPr>
            <a:spLocks noGrp="1"/>
          </p:cNvSpPr>
          <p:nvPr>
            <p:ph type="sldNum" sz="quarter" idx="12"/>
          </p:nvPr>
        </p:nvSpPr>
        <p:spPr/>
        <p:txBody>
          <a:bodyPr/>
          <a:lstStyle/>
          <a:p>
            <a:pPr>
              <a:defRPr/>
            </a:pPr>
            <a:fld id="{D3855E63-A646-4C52-A1AE-7AC13C9789C3}" type="slidenum">
              <a:rPr lang="en-US"/>
              <a:pPr>
                <a:defRPr/>
              </a:pPr>
              <a:t>137</a:t>
            </a:fld>
            <a:endParaRPr lang="en-US" dirty="0"/>
          </a:p>
        </p:txBody>
      </p:sp>
      <p:sp>
        <p:nvSpPr>
          <p:cNvPr id="179206" name="Content Placeholder 7" descr="A screenshot of a computer&#10;&#10;Description automatically generated with medium confidence">
            <a:extLst>
              <a:ext uri="{FF2B5EF4-FFF2-40B4-BE49-F238E27FC236}">
                <a16:creationId xmlns:a16="http://schemas.microsoft.com/office/drawing/2014/main" id="{2B39298B-5006-D4E0-6606-97153746A182}"/>
              </a:ext>
            </a:extLst>
          </p:cNvPr>
          <p:cNvSpPr>
            <a:spLocks noChangeAspect="1" noChangeArrowheads="1"/>
          </p:cNvSpPr>
          <p:nvPr/>
        </p:nvSpPr>
        <p:spPr bwMode="auto">
          <a:xfrm>
            <a:off x="384175" y="9604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207" name="Rectangle 1">
            <a:extLst>
              <a:ext uri="{FF2B5EF4-FFF2-40B4-BE49-F238E27FC236}">
                <a16:creationId xmlns:a16="http://schemas.microsoft.com/office/drawing/2014/main" id="{8C9F7C3C-5E9E-A055-5FAF-38F96F529C69}"/>
              </a:ext>
            </a:extLst>
          </p:cNvPr>
          <p:cNvSpPr>
            <a:spLocks noChangeArrowheads="1"/>
          </p:cNvSpPr>
          <p:nvPr/>
        </p:nvSpPr>
        <p:spPr bwMode="auto">
          <a:xfrm>
            <a:off x="485775" y="2566988"/>
            <a:ext cx="5453063" cy="17240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r>
              <a:rPr lang="en-US" altLang="en-US" sz="2200">
                <a:solidFill>
                  <a:srgbClr val="141414"/>
                </a:solidFill>
                <a:latin typeface="Tenorite (Body)"/>
                <a:cs typeface="Arial" panose="020B0604020202020204" pitchFamily="34" charset="0"/>
              </a:rPr>
              <a:t>There are three different type of </a:t>
            </a:r>
            <a:r>
              <a:rPr lang="en-US" altLang="en-US" sz="2200" b="1">
                <a:solidFill>
                  <a:srgbClr val="141414"/>
                </a:solidFill>
                <a:latin typeface="Tenorite (Body)"/>
                <a:cs typeface="Arial" panose="020B0604020202020204" pitchFamily="34" charset="0"/>
              </a:rPr>
              <a:t>bar charts</a:t>
            </a:r>
            <a:r>
              <a:rPr lang="en-US" altLang="en-US" sz="2200">
                <a:solidFill>
                  <a:srgbClr val="141414"/>
                </a:solidFill>
                <a:latin typeface="Tenorite (Body)"/>
                <a:cs typeface="Arial" panose="020B0604020202020204" pitchFamily="34" charset="0"/>
              </a:rPr>
              <a:t>:</a:t>
            </a:r>
          </a:p>
          <a:p>
            <a:pPr>
              <a:buFontTx/>
              <a:buChar char="•"/>
            </a:pPr>
            <a:r>
              <a:rPr lang="en-US" altLang="en-US" sz="2200">
                <a:solidFill>
                  <a:srgbClr val="141414"/>
                </a:solidFill>
                <a:latin typeface="Tenorite (Body)"/>
                <a:cs typeface="Arial" panose="020B0604020202020204" pitchFamily="34" charset="0"/>
              </a:rPr>
              <a:t> Clustered bar(      )</a:t>
            </a:r>
          </a:p>
          <a:p>
            <a:pPr>
              <a:buFontTx/>
              <a:buChar char="•"/>
            </a:pPr>
            <a:r>
              <a:rPr lang="en-US" altLang="en-US" sz="2200">
                <a:solidFill>
                  <a:srgbClr val="141414"/>
                </a:solidFill>
                <a:latin typeface="Tenorite (Body)"/>
                <a:cs typeface="Arial" panose="020B0604020202020204" pitchFamily="34" charset="0"/>
              </a:rPr>
              <a:t> Stacked bar(      )</a:t>
            </a:r>
          </a:p>
          <a:p>
            <a:pPr>
              <a:buFontTx/>
              <a:buChar char="•"/>
            </a:pPr>
            <a:r>
              <a:rPr lang="en-US" altLang="en-US" sz="2200">
                <a:solidFill>
                  <a:srgbClr val="141414"/>
                </a:solidFill>
                <a:latin typeface="Tenorite (Body)"/>
                <a:cs typeface="Arial" panose="020B0604020202020204" pitchFamily="34" charset="0"/>
              </a:rPr>
              <a:t> 100% Stacked bar(      )</a:t>
            </a:r>
          </a:p>
          <a:p>
            <a:endParaRPr lang="en-US" altLang="en-US">
              <a:latin typeface="Arial" panose="020B0604020202020204" pitchFamily="34" charset="0"/>
            </a:endParaRPr>
          </a:p>
        </p:txBody>
      </p:sp>
      <p:sp>
        <p:nvSpPr>
          <p:cNvPr id="179208" name="Picture 7" descr="Graphical user interface&#10;&#10;Description automatically generated">
            <a:extLst>
              <a:ext uri="{FF2B5EF4-FFF2-40B4-BE49-F238E27FC236}">
                <a16:creationId xmlns:a16="http://schemas.microsoft.com/office/drawing/2014/main" id="{4662746D-E47D-9102-7EC2-9945FEAEB527}"/>
              </a:ext>
            </a:extLst>
          </p:cNvPr>
          <p:cNvSpPr>
            <a:spLocks noChangeAspect="1" noChangeArrowheads="1"/>
          </p:cNvSpPr>
          <p:nvPr/>
        </p:nvSpPr>
        <p:spPr bwMode="auto">
          <a:xfrm>
            <a:off x="7115175" y="2284413"/>
            <a:ext cx="4348163"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209" name="Picture 2">
            <a:extLst>
              <a:ext uri="{FF2B5EF4-FFF2-40B4-BE49-F238E27FC236}">
                <a16:creationId xmlns:a16="http://schemas.microsoft.com/office/drawing/2014/main" id="{84A18D7F-04AC-B423-AF4E-3858F91C89E9}"/>
              </a:ext>
            </a:extLst>
          </p:cNvPr>
          <p:cNvSpPr>
            <a:spLocks noChangeAspect="1" noChangeArrowheads="1"/>
          </p:cNvSpPr>
          <p:nvPr/>
        </p:nvSpPr>
        <p:spPr bwMode="auto">
          <a:xfrm>
            <a:off x="2540000" y="2981325"/>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210" name="Picture 3">
            <a:extLst>
              <a:ext uri="{FF2B5EF4-FFF2-40B4-BE49-F238E27FC236}">
                <a16:creationId xmlns:a16="http://schemas.microsoft.com/office/drawing/2014/main" id="{C62818F2-7FC7-4FB4-9B7D-7A12A4691581}"/>
              </a:ext>
            </a:extLst>
          </p:cNvPr>
          <p:cNvSpPr>
            <a:spLocks noChangeAspect="1" noChangeArrowheads="1"/>
          </p:cNvSpPr>
          <p:nvPr/>
        </p:nvSpPr>
        <p:spPr bwMode="auto">
          <a:xfrm>
            <a:off x="2379663" y="3319463"/>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211" name="Picture 4">
            <a:extLst>
              <a:ext uri="{FF2B5EF4-FFF2-40B4-BE49-F238E27FC236}">
                <a16:creationId xmlns:a16="http://schemas.microsoft.com/office/drawing/2014/main" id="{F127334D-D945-29F8-677F-6AE7A95786F8}"/>
              </a:ext>
            </a:extLst>
          </p:cNvPr>
          <p:cNvSpPr>
            <a:spLocks noChangeAspect="1" noChangeArrowheads="1"/>
          </p:cNvSpPr>
          <p:nvPr/>
        </p:nvSpPr>
        <p:spPr bwMode="auto">
          <a:xfrm>
            <a:off x="3022600" y="3621088"/>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a:extLst>
              <a:ext uri="{FF2B5EF4-FFF2-40B4-BE49-F238E27FC236}">
                <a16:creationId xmlns:a16="http://schemas.microsoft.com/office/drawing/2014/main" id="{BE7D0303-D068-3998-6EE7-6C8191A6A0CF}"/>
              </a:ext>
            </a:extLst>
          </p:cNvPr>
          <p:cNvSpPr>
            <a:spLocks noGrp="1" noChangeArrowheads="1"/>
          </p:cNvSpPr>
          <p:nvPr>
            <p:ph type="title"/>
          </p:nvPr>
        </p:nvSpPr>
        <p:spPr>
          <a:xfrm>
            <a:off x="309563" y="-365125"/>
            <a:ext cx="10182225" cy="1325563"/>
          </a:xfrm>
        </p:spPr>
        <p:txBody>
          <a:bodyPr/>
          <a:lstStyle/>
          <a:p>
            <a:r>
              <a:rPr lang="en-US" altLang="en-US"/>
              <a:t>Stacked Bar Charts</a:t>
            </a:r>
          </a:p>
        </p:txBody>
      </p:sp>
      <p:sp>
        <p:nvSpPr>
          <p:cNvPr id="180227" name="Date Placeholder 2">
            <a:extLst>
              <a:ext uri="{FF2B5EF4-FFF2-40B4-BE49-F238E27FC236}">
                <a16:creationId xmlns:a16="http://schemas.microsoft.com/office/drawing/2014/main" id="{7B90A452-4DFD-ABE4-1392-F0C76A7E8C4E}"/>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B454ED3-64DE-C9BD-2797-0884F1EDCE8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E0E7722-C24A-66DD-B5B5-3D3AAD575350}"/>
              </a:ext>
            </a:extLst>
          </p:cNvPr>
          <p:cNvSpPr>
            <a:spLocks noGrp="1"/>
          </p:cNvSpPr>
          <p:nvPr>
            <p:ph type="sldNum" sz="quarter" idx="12"/>
          </p:nvPr>
        </p:nvSpPr>
        <p:spPr/>
        <p:txBody>
          <a:bodyPr/>
          <a:lstStyle/>
          <a:p>
            <a:pPr>
              <a:defRPr/>
            </a:pPr>
            <a:fld id="{2059C12A-5DB5-4463-B7A2-EBF8A2C92E43}" type="slidenum">
              <a:rPr lang="en-US"/>
              <a:pPr>
                <a:defRPr/>
              </a:pPr>
              <a:t>138</a:t>
            </a:fld>
            <a:endParaRPr lang="en-US" dirty="0"/>
          </a:p>
        </p:txBody>
      </p:sp>
      <p:sp>
        <p:nvSpPr>
          <p:cNvPr id="180230" name="Content Placeholder 7" descr="A screenshot of a computer&#10;&#10;Description automatically generated with medium confidence">
            <a:extLst>
              <a:ext uri="{FF2B5EF4-FFF2-40B4-BE49-F238E27FC236}">
                <a16:creationId xmlns:a16="http://schemas.microsoft.com/office/drawing/2014/main" id="{9B4849F9-37AF-7667-2CCA-42B11FD55041}"/>
              </a:ext>
            </a:extLst>
          </p:cNvPr>
          <p:cNvSpPr>
            <a:spLocks noChangeAspect="1" noChangeArrowheads="1"/>
          </p:cNvSpPr>
          <p:nvPr/>
        </p:nvSpPr>
        <p:spPr bwMode="auto">
          <a:xfrm>
            <a:off x="388938" y="960438"/>
            <a:ext cx="6383337"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231" name="Rectangle 1">
            <a:extLst>
              <a:ext uri="{FF2B5EF4-FFF2-40B4-BE49-F238E27FC236}">
                <a16:creationId xmlns:a16="http://schemas.microsoft.com/office/drawing/2014/main" id="{AF0B5FC2-84AC-180D-9C4F-627B4479D534}"/>
              </a:ext>
            </a:extLst>
          </p:cNvPr>
          <p:cNvSpPr>
            <a:spLocks noChangeArrowheads="1"/>
          </p:cNvSpPr>
          <p:nvPr/>
        </p:nvSpPr>
        <p:spPr bwMode="auto">
          <a:xfrm>
            <a:off x="388938" y="1947863"/>
            <a:ext cx="7089775" cy="3416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Stacked bar charts are used to highlights the </a:t>
            </a:r>
            <a:r>
              <a:rPr lang="en-US" altLang="en-US" sz="2200" b="1">
                <a:solidFill>
                  <a:srgbClr val="141414"/>
                </a:solidFill>
                <a:latin typeface="Tenorite (Body)"/>
                <a:cs typeface="Arial" panose="020B0604020202020204" pitchFamily="34" charset="0"/>
              </a:rPr>
              <a:t>total amount of contribution for each category (absolute value)</a:t>
            </a:r>
            <a:r>
              <a:rPr lang="en-US" altLang="en-US" sz="2200">
                <a:solidFill>
                  <a:srgbClr val="141414"/>
                </a:solidFill>
                <a:latin typeface="Tenorite (Body)"/>
                <a:cs typeface="Arial" panose="020B0604020202020204" pitchFamily="34" charset="0"/>
              </a:rPr>
              <a:t>.</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stacking the bars at the end of each other.</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The charts are used </a:t>
            </a:r>
            <a:r>
              <a:rPr lang="en-US" altLang="en-US" sz="2200" b="1">
                <a:solidFill>
                  <a:srgbClr val="141414"/>
                </a:solidFill>
                <a:latin typeface="Tenorite (Body)"/>
                <a:cs typeface="Arial" panose="020B0604020202020204" pitchFamily="34" charset="0"/>
              </a:rPr>
              <a:t>when you have more than one </a:t>
            </a:r>
          </a:p>
          <a:p>
            <a:pPr eaLnBrk="1" hangingPunct="1"/>
            <a:r>
              <a:rPr lang="en-US" altLang="en-US" sz="2200" b="1">
                <a:solidFill>
                  <a:srgbClr val="141414"/>
                </a:solidFill>
                <a:latin typeface="Tenorite (Body)"/>
                <a:cs typeface="Arial" panose="020B0604020202020204" pitchFamily="34" charset="0"/>
              </a:rPr>
              <a:t>data column.</a:t>
            </a:r>
          </a:p>
          <a:p>
            <a:endParaRPr lang="en-US" altLang="en-US">
              <a:latin typeface="Arial" panose="020B0604020202020204" pitchFamily="34" charset="0"/>
            </a:endParaRPr>
          </a:p>
        </p:txBody>
      </p:sp>
      <p:sp>
        <p:nvSpPr>
          <p:cNvPr id="180232" name="Picture 13" descr="Graphical user interface, application&#10;&#10;Description automatically generated">
            <a:extLst>
              <a:ext uri="{FF2B5EF4-FFF2-40B4-BE49-F238E27FC236}">
                <a16:creationId xmlns:a16="http://schemas.microsoft.com/office/drawing/2014/main" id="{83AB9336-57D4-2D97-91D0-F55ACC5C1E2F}"/>
              </a:ext>
            </a:extLst>
          </p:cNvPr>
          <p:cNvSpPr>
            <a:spLocks noChangeAspect="1" noChangeArrowheads="1"/>
          </p:cNvSpPr>
          <p:nvPr/>
        </p:nvSpPr>
        <p:spPr bwMode="auto">
          <a:xfrm>
            <a:off x="7413625" y="2162175"/>
            <a:ext cx="4389438"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a:extLst>
              <a:ext uri="{FF2B5EF4-FFF2-40B4-BE49-F238E27FC236}">
                <a16:creationId xmlns:a16="http://schemas.microsoft.com/office/drawing/2014/main" id="{31930331-FE25-300C-C695-746B8ADE2159}"/>
              </a:ext>
            </a:extLst>
          </p:cNvPr>
          <p:cNvSpPr>
            <a:spLocks noGrp="1" noChangeArrowheads="1"/>
          </p:cNvSpPr>
          <p:nvPr>
            <p:ph type="title"/>
          </p:nvPr>
        </p:nvSpPr>
        <p:spPr>
          <a:xfrm>
            <a:off x="309563" y="-365125"/>
            <a:ext cx="10182225" cy="1325563"/>
          </a:xfrm>
        </p:spPr>
        <p:txBody>
          <a:bodyPr/>
          <a:lstStyle/>
          <a:p>
            <a:r>
              <a:rPr lang="en-US" altLang="en-US"/>
              <a:t>100% Stacked Bar Charts</a:t>
            </a:r>
          </a:p>
        </p:txBody>
      </p:sp>
      <p:sp>
        <p:nvSpPr>
          <p:cNvPr id="181251" name="Date Placeholder 2">
            <a:extLst>
              <a:ext uri="{FF2B5EF4-FFF2-40B4-BE49-F238E27FC236}">
                <a16:creationId xmlns:a16="http://schemas.microsoft.com/office/drawing/2014/main" id="{73F66D0C-428C-E290-7EFC-5FED8379E2DE}"/>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EF24655-A567-3913-86A4-A5027481258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338DCB8-B86D-2BB1-98D8-D6D32C5EF40D}"/>
              </a:ext>
            </a:extLst>
          </p:cNvPr>
          <p:cNvSpPr>
            <a:spLocks noGrp="1"/>
          </p:cNvSpPr>
          <p:nvPr>
            <p:ph type="sldNum" sz="quarter" idx="12"/>
          </p:nvPr>
        </p:nvSpPr>
        <p:spPr/>
        <p:txBody>
          <a:bodyPr/>
          <a:lstStyle/>
          <a:p>
            <a:pPr>
              <a:defRPr/>
            </a:pPr>
            <a:fld id="{4B220A47-7AB4-426A-91DA-87D9A591B4B3}" type="slidenum">
              <a:rPr lang="en-US"/>
              <a:pPr>
                <a:defRPr/>
              </a:pPr>
              <a:t>139</a:t>
            </a:fld>
            <a:endParaRPr lang="en-US" dirty="0"/>
          </a:p>
        </p:txBody>
      </p:sp>
      <p:sp>
        <p:nvSpPr>
          <p:cNvPr id="181254" name="Content Placeholder 7" descr="A screenshot of a computer&#10;&#10;Description automatically generated with medium confidence">
            <a:extLst>
              <a:ext uri="{FF2B5EF4-FFF2-40B4-BE49-F238E27FC236}">
                <a16:creationId xmlns:a16="http://schemas.microsoft.com/office/drawing/2014/main" id="{E1F9E1DA-CF4D-F094-12B4-14DA1AA21781}"/>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255" name="Rectangle 1">
            <a:extLst>
              <a:ext uri="{FF2B5EF4-FFF2-40B4-BE49-F238E27FC236}">
                <a16:creationId xmlns:a16="http://schemas.microsoft.com/office/drawing/2014/main" id="{B32E2BE4-98A6-75A2-F270-609BDD52D05A}"/>
              </a:ext>
            </a:extLst>
          </p:cNvPr>
          <p:cNvSpPr>
            <a:spLocks noChangeArrowheads="1"/>
          </p:cNvSpPr>
          <p:nvPr/>
        </p:nvSpPr>
        <p:spPr bwMode="auto">
          <a:xfrm>
            <a:off x="473075" y="2187575"/>
            <a:ext cx="6743700" cy="3416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Stacked bar charts are used to highlights the total amount of contribution for each category referred on 1-100% scale.</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a:t>
            </a:r>
            <a:r>
              <a:rPr lang="en-US" altLang="en-US" sz="2200" b="1">
                <a:solidFill>
                  <a:srgbClr val="141414"/>
                </a:solidFill>
                <a:latin typeface="Tenorite (Body)"/>
                <a:cs typeface="Arial" panose="020B0604020202020204" pitchFamily="34" charset="0"/>
              </a:rPr>
              <a:t>% stacking</a:t>
            </a:r>
            <a:r>
              <a:rPr lang="en-US" altLang="en-US" sz="2200">
                <a:solidFill>
                  <a:srgbClr val="141414"/>
                </a:solidFill>
                <a:latin typeface="Tenorite (Body)"/>
                <a:cs typeface="Arial" panose="020B0604020202020204" pitchFamily="34" charset="0"/>
              </a:rPr>
              <a:t> the bars referred to a total of 100</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The charts are used when you have more than one </a:t>
            </a:r>
          </a:p>
          <a:p>
            <a:pPr eaLnBrk="1" hangingPunct="1"/>
            <a:r>
              <a:rPr lang="en-US" altLang="en-US" sz="2200">
                <a:solidFill>
                  <a:srgbClr val="141414"/>
                </a:solidFill>
                <a:latin typeface="Tenorite (Body)"/>
                <a:cs typeface="Arial" panose="020B0604020202020204" pitchFamily="34" charset="0"/>
              </a:rPr>
              <a:t>data column.</a:t>
            </a:r>
          </a:p>
          <a:p>
            <a:endParaRPr lang="en-US" altLang="en-US">
              <a:latin typeface="Arial" panose="020B0604020202020204" pitchFamily="34" charset="0"/>
            </a:endParaRPr>
          </a:p>
        </p:txBody>
      </p:sp>
      <p:sp>
        <p:nvSpPr>
          <p:cNvPr id="181256" name="Picture 7">
            <a:extLst>
              <a:ext uri="{FF2B5EF4-FFF2-40B4-BE49-F238E27FC236}">
                <a16:creationId xmlns:a16="http://schemas.microsoft.com/office/drawing/2014/main" id="{1D81EDC9-898D-2FD2-6C61-9A91417C1590}"/>
              </a:ext>
            </a:extLst>
          </p:cNvPr>
          <p:cNvSpPr>
            <a:spLocks noChangeAspect="1" noChangeArrowheads="1"/>
          </p:cNvSpPr>
          <p:nvPr/>
        </p:nvSpPr>
        <p:spPr bwMode="auto">
          <a:xfrm>
            <a:off x="7327900" y="2187575"/>
            <a:ext cx="4391025"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DB996A9-E139-2ABB-C71D-3BF7997F38DC}"/>
              </a:ext>
            </a:extLst>
          </p:cNvPr>
          <p:cNvSpPr>
            <a:spLocks noGrp="1" noChangeArrowheads="1"/>
          </p:cNvSpPr>
          <p:nvPr>
            <p:ph type="title"/>
          </p:nvPr>
        </p:nvSpPr>
        <p:spPr>
          <a:xfrm>
            <a:off x="309563" y="-365125"/>
            <a:ext cx="10182225" cy="1325563"/>
          </a:xfrm>
        </p:spPr>
        <p:txBody>
          <a:bodyPr/>
          <a:lstStyle/>
          <a:p>
            <a:r>
              <a:rPr lang="en-US" altLang="en-US"/>
              <a:t>Numeri in Excel (8)</a:t>
            </a:r>
          </a:p>
        </p:txBody>
      </p:sp>
      <p:sp>
        <p:nvSpPr>
          <p:cNvPr id="29699" name="Date Placeholder 2">
            <a:extLst>
              <a:ext uri="{FF2B5EF4-FFF2-40B4-BE49-F238E27FC236}">
                <a16:creationId xmlns:a16="http://schemas.microsoft.com/office/drawing/2014/main" id="{C8980C2C-E019-6AD7-8435-C1AC43C0D7B1}"/>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769015F-0066-BB8E-D4F9-6BB592DFAA6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F72E5E0-2389-C1AE-767E-63F6715163DB}"/>
              </a:ext>
            </a:extLst>
          </p:cNvPr>
          <p:cNvSpPr>
            <a:spLocks noGrp="1"/>
          </p:cNvSpPr>
          <p:nvPr>
            <p:ph type="sldNum" sz="quarter" idx="12"/>
          </p:nvPr>
        </p:nvSpPr>
        <p:spPr/>
        <p:txBody>
          <a:bodyPr/>
          <a:lstStyle/>
          <a:p>
            <a:pPr>
              <a:defRPr/>
            </a:pPr>
            <a:fld id="{C0CDE636-9A9D-4C4D-AFFD-1C75DBD9B897}" type="slidenum">
              <a:rPr lang="en-US"/>
              <a:pPr>
                <a:defRPr/>
              </a:pPr>
              <a:t>14</a:t>
            </a:fld>
            <a:endParaRPr lang="en-US" dirty="0"/>
          </a:p>
        </p:txBody>
      </p:sp>
      <p:pic>
        <p:nvPicPr>
          <p:cNvPr id="6" name="Immagine 18">
            <a:extLst>
              <a:ext uri="{FF2B5EF4-FFF2-40B4-BE49-F238E27FC236}">
                <a16:creationId xmlns:a16="http://schemas.microsoft.com/office/drawing/2014/main" id="{0F938C1B-A5E7-61FA-623B-16AB841E2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313" y="904875"/>
            <a:ext cx="6683375"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a:extLst>
              <a:ext uri="{FF2B5EF4-FFF2-40B4-BE49-F238E27FC236}">
                <a16:creationId xmlns:a16="http://schemas.microsoft.com/office/drawing/2014/main" id="{87B39F05-1182-9029-34CF-C2087EC7CDC4}"/>
              </a:ext>
            </a:extLst>
          </p:cNvPr>
          <p:cNvSpPr>
            <a:spLocks noGrp="1" noChangeArrowheads="1"/>
          </p:cNvSpPr>
          <p:nvPr>
            <p:ph type="title"/>
          </p:nvPr>
        </p:nvSpPr>
        <p:spPr>
          <a:xfrm>
            <a:off x="309563" y="-365125"/>
            <a:ext cx="10182225" cy="1325563"/>
          </a:xfrm>
        </p:spPr>
        <p:txBody>
          <a:bodyPr/>
          <a:lstStyle/>
          <a:p>
            <a:r>
              <a:rPr lang="en-US" altLang="en-US"/>
              <a:t>Clustered Column Chart</a:t>
            </a:r>
          </a:p>
        </p:txBody>
      </p:sp>
      <p:sp>
        <p:nvSpPr>
          <p:cNvPr id="182275" name="Date Placeholder 2">
            <a:extLst>
              <a:ext uri="{FF2B5EF4-FFF2-40B4-BE49-F238E27FC236}">
                <a16:creationId xmlns:a16="http://schemas.microsoft.com/office/drawing/2014/main" id="{3EB7F4BC-350A-CB94-1C48-081E95C12D3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796D4DE-83FD-D22F-2B67-98C9E576B34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0A94317-F517-781C-0E0D-15FBC0D3BEA7}"/>
              </a:ext>
            </a:extLst>
          </p:cNvPr>
          <p:cNvSpPr>
            <a:spLocks noGrp="1"/>
          </p:cNvSpPr>
          <p:nvPr>
            <p:ph type="sldNum" sz="quarter" idx="12"/>
          </p:nvPr>
        </p:nvSpPr>
        <p:spPr/>
        <p:txBody>
          <a:bodyPr/>
          <a:lstStyle/>
          <a:p>
            <a:pPr>
              <a:defRPr/>
            </a:pPr>
            <a:fld id="{CA878063-44CE-4E92-AA0A-0D96CBD0F00F}" type="slidenum">
              <a:rPr lang="en-US"/>
              <a:pPr>
                <a:defRPr/>
              </a:pPr>
              <a:t>140</a:t>
            </a:fld>
            <a:endParaRPr lang="en-US" dirty="0"/>
          </a:p>
        </p:txBody>
      </p:sp>
      <p:sp>
        <p:nvSpPr>
          <p:cNvPr id="182278" name="Content Placeholder 7" descr="A screenshot of a computer&#10;&#10;Description automatically generated with medium confidence">
            <a:extLst>
              <a:ext uri="{FF2B5EF4-FFF2-40B4-BE49-F238E27FC236}">
                <a16:creationId xmlns:a16="http://schemas.microsoft.com/office/drawing/2014/main" id="{5832E19F-2D9B-2863-6D00-713025B57EC5}"/>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279" name="Rectangle 1">
            <a:extLst>
              <a:ext uri="{FF2B5EF4-FFF2-40B4-BE49-F238E27FC236}">
                <a16:creationId xmlns:a16="http://schemas.microsoft.com/office/drawing/2014/main" id="{6E1B82EA-4386-3710-FBB3-6AEF929D2BA3}"/>
              </a:ext>
            </a:extLst>
          </p:cNvPr>
          <p:cNvSpPr>
            <a:spLocks noChangeArrowheads="1"/>
          </p:cNvSpPr>
          <p:nvPr/>
        </p:nvSpPr>
        <p:spPr bwMode="auto">
          <a:xfrm>
            <a:off x="485775" y="2465388"/>
            <a:ext cx="5757863" cy="11080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r>
              <a:rPr lang="en-US" altLang="en-US" sz="2200">
                <a:solidFill>
                  <a:srgbClr val="141414"/>
                </a:solidFill>
                <a:latin typeface="Tenorite (Body)"/>
                <a:cs typeface="Arial" panose="020B0604020202020204" pitchFamily="34" charset="0"/>
              </a:rPr>
              <a:t>Column charts show the data as </a:t>
            </a:r>
            <a:r>
              <a:rPr lang="en-US" altLang="en-US" sz="2200" b="1">
                <a:solidFill>
                  <a:srgbClr val="141414"/>
                </a:solidFill>
                <a:latin typeface="Tenorite (Body)"/>
                <a:cs typeface="Arial" panose="020B0604020202020204" pitchFamily="34" charset="0"/>
              </a:rPr>
              <a:t>vertical bars</a:t>
            </a:r>
            <a:r>
              <a:rPr lang="en-US" altLang="en-US" sz="2200">
                <a:solidFill>
                  <a:srgbClr val="141414"/>
                </a:solidFill>
                <a:latin typeface="Tenorite (Body)"/>
                <a:cs typeface="Arial" panose="020B0604020202020204" pitchFamily="34" charset="0"/>
              </a:rPr>
              <a:t>.</a:t>
            </a:r>
          </a:p>
          <a:p>
            <a:br>
              <a:rPr lang="en-US" altLang="en-US" sz="2200">
                <a:solidFill>
                  <a:srgbClr val="141414"/>
                </a:solidFill>
                <a:latin typeface="Tenorite (Body)"/>
                <a:cs typeface="Arial" panose="020B0604020202020204" pitchFamily="34" charset="0"/>
              </a:rPr>
            </a:br>
            <a:endParaRPr lang="en-US" altLang="en-US" sz="2200">
              <a:solidFill>
                <a:srgbClr val="141414"/>
              </a:solidFill>
              <a:latin typeface="Tenorite (Body)"/>
              <a:cs typeface="Arial" panose="020B0604020202020204" pitchFamily="34" charset="0"/>
            </a:endParaRPr>
          </a:p>
        </p:txBody>
      </p:sp>
      <p:sp>
        <p:nvSpPr>
          <p:cNvPr id="182280" name="Picture 10">
            <a:extLst>
              <a:ext uri="{FF2B5EF4-FFF2-40B4-BE49-F238E27FC236}">
                <a16:creationId xmlns:a16="http://schemas.microsoft.com/office/drawing/2014/main" id="{1299872A-88BA-CC98-49E5-B9C1F42EF67F}"/>
              </a:ext>
            </a:extLst>
          </p:cNvPr>
          <p:cNvSpPr>
            <a:spLocks noChangeAspect="1" noChangeArrowheads="1"/>
          </p:cNvSpPr>
          <p:nvPr/>
        </p:nvSpPr>
        <p:spPr bwMode="auto">
          <a:xfrm>
            <a:off x="7419975" y="2195513"/>
            <a:ext cx="4391025"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281" name="Rectangle 11">
            <a:extLst>
              <a:ext uri="{FF2B5EF4-FFF2-40B4-BE49-F238E27FC236}">
                <a16:creationId xmlns:a16="http://schemas.microsoft.com/office/drawing/2014/main" id="{D06545EF-464A-1F25-AC4A-3CA6DE8B428F}"/>
              </a:ext>
            </a:extLst>
          </p:cNvPr>
          <p:cNvSpPr>
            <a:spLocks noChangeArrowheads="1"/>
          </p:cNvSpPr>
          <p:nvPr/>
        </p:nvSpPr>
        <p:spPr bwMode="auto">
          <a:xfrm>
            <a:off x="485775" y="2919413"/>
            <a:ext cx="6029325" cy="17240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r>
              <a:rPr lang="en-US" altLang="en-US" sz="2200">
                <a:solidFill>
                  <a:srgbClr val="141414"/>
                </a:solidFill>
                <a:latin typeface="Tenorite (Body)"/>
                <a:cs typeface="Arial" panose="020B0604020202020204" pitchFamily="34" charset="0"/>
              </a:rPr>
              <a:t>Excel has three different types of column charts:</a:t>
            </a:r>
          </a:p>
          <a:p>
            <a:pPr>
              <a:buFontTx/>
              <a:buChar char="•"/>
            </a:pPr>
            <a:r>
              <a:rPr lang="en-US" altLang="en-US" sz="2200">
                <a:solidFill>
                  <a:srgbClr val="141414"/>
                </a:solidFill>
                <a:latin typeface="Tenorite (Body)"/>
                <a:cs typeface="Arial" panose="020B0604020202020204" pitchFamily="34" charset="0"/>
              </a:rPr>
              <a:t> Clustered column(      )</a:t>
            </a:r>
          </a:p>
          <a:p>
            <a:pPr>
              <a:buFontTx/>
              <a:buChar char="•"/>
            </a:pPr>
            <a:r>
              <a:rPr lang="en-US" altLang="en-US" sz="2200">
                <a:solidFill>
                  <a:srgbClr val="141414"/>
                </a:solidFill>
                <a:latin typeface="Tenorite (Body)"/>
                <a:cs typeface="Arial" panose="020B0604020202020204" pitchFamily="34" charset="0"/>
              </a:rPr>
              <a:t> Stacked column(      )</a:t>
            </a:r>
          </a:p>
          <a:p>
            <a:pPr>
              <a:buFontTx/>
              <a:buChar char="•"/>
            </a:pPr>
            <a:r>
              <a:rPr lang="en-US" altLang="en-US" sz="2200">
                <a:solidFill>
                  <a:srgbClr val="141414"/>
                </a:solidFill>
                <a:latin typeface="Tenorite (Body)"/>
                <a:cs typeface="Arial" panose="020B0604020202020204" pitchFamily="34" charset="0"/>
              </a:rPr>
              <a:t> 100% Stacked column(      )</a:t>
            </a:r>
          </a:p>
          <a:p>
            <a:endParaRPr lang="en-US" altLang="en-US">
              <a:latin typeface="Arial" panose="020B0604020202020204" pitchFamily="34" charset="0"/>
            </a:endParaRPr>
          </a:p>
        </p:txBody>
      </p:sp>
      <p:sp>
        <p:nvSpPr>
          <p:cNvPr id="182282" name="Picture 2">
            <a:extLst>
              <a:ext uri="{FF2B5EF4-FFF2-40B4-BE49-F238E27FC236}">
                <a16:creationId xmlns:a16="http://schemas.microsoft.com/office/drawing/2014/main" id="{366B3452-6E78-B084-9DCC-62B611CD712E}"/>
              </a:ext>
            </a:extLst>
          </p:cNvPr>
          <p:cNvSpPr>
            <a:spLocks noChangeAspect="1" noChangeArrowheads="1"/>
          </p:cNvSpPr>
          <p:nvPr/>
        </p:nvSpPr>
        <p:spPr bwMode="auto">
          <a:xfrm>
            <a:off x="2990850" y="3316288"/>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283" name="Picture 3">
            <a:extLst>
              <a:ext uri="{FF2B5EF4-FFF2-40B4-BE49-F238E27FC236}">
                <a16:creationId xmlns:a16="http://schemas.microsoft.com/office/drawing/2014/main" id="{CC43E5B0-DB1E-7655-A393-B4B3CA521462}"/>
              </a:ext>
            </a:extLst>
          </p:cNvPr>
          <p:cNvSpPr>
            <a:spLocks noChangeAspect="1" noChangeArrowheads="1"/>
          </p:cNvSpPr>
          <p:nvPr/>
        </p:nvSpPr>
        <p:spPr bwMode="auto">
          <a:xfrm>
            <a:off x="2822575" y="3670300"/>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284" name="Picture 4">
            <a:extLst>
              <a:ext uri="{FF2B5EF4-FFF2-40B4-BE49-F238E27FC236}">
                <a16:creationId xmlns:a16="http://schemas.microsoft.com/office/drawing/2014/main" id="{B2CAD183-62E0-A355-E52F-9F3D9F398866}"/>
              </a:ext>
            </a:extLst>
          </p:cNvPr>
          <p:cNvSpPr>
            <a:spLocks noChangeAspect="1" noChangeArrowheads="1"/>
          </p:cNvSpPr>
          <p:nvPr/>
        </p:nvSpPr>
        <p:spPr bwMode="auto">
          <a:xfrm>
            <a:off x="3482975" y="3978275"/>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a:extLst>
              <a:ext uri="{FF2B5EF4-FFF2-40B4-BE49-F238E27FC236}">
                <a16:creationId xmlns:a16="http://schemas.microsoft.com/office/drawing/2014/main" id="{8E315432-E4A9-55E0-8B2A-E79AB20B59B1}"/>
              </a:ext>
            </a:extLst>
          </p:cNvPr>
          <p:cNvSpPr>
            <a:spLocks noGrp="1" noChangeArrowheads="1"/>
          </p:cNvSpPr>
          <p:nvPr>
            <p:ph type="title"/>
          </p:nvPr>
        </p:nvSpPr>
        <p:spPr>
          <a:xfrm>
            <a:off x="309563" y="-365125"/>
            <a:ext cx="10182225" cy="1325563"/>
          </a:xfrm>
        </p:spPr>
        <p:txBody>
          <a:bodyPr/>
          <a:lstStyle/>
          <a:p>
            <a:r>
              <a:rPr lang="en-US" altLang="en-US"/>
              <a:t>Stacked Column Chart</a:t>
            </a:r>
          </a:p>
        </p:txBody>
      </p:sp>
      <p:sp>
        <p:nvSpPr>
          <p:cNvPr id="183299" name="Date Placeholder 2">
            <a:extLst>
              <a:ext uri="{FF2B5EF4-FFF2-40B4-BE49-F238E27FC236}">
                <a16:creationId xmlns:a16="http://schemas.microsoft.com/office/drawing/2014/main" id="{6F4DA1F6-FCB7-57DC-597D-9FDA48BF396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3A2D57A-B932-7ADE-71F5-AB13C46436C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7F5F3F6-01EC-E55D-9592-D9001EE37669}"/>
              </a:ext>
            </a:extLst>
          </p:cNvPr>
          <p:cNvSpPr>
            <a:spLocks noGrp="1"/>
          </p:cNvSpPr>
          <p:nvPr>
            <p:ph type="sldNum" sz="quarter" idx="12"/>
          </p:nvPr>
        </p:nvSpPr>
        <p:spPr/>
        <p:txBody>
          <a:bodyPr/>
          <a:lstStyle/>
          <a:p>
            <a:pPr>
              <a:defRPr/>
            </a:pPr>
            <a:fld id="{5D0E9003-EF19-49C9-8E32-B0BF48A97BDD}" type="slidenum">
              <a:rPr lang="en-US"/>
              <a:pPr>
                <a:defRPr/>
              </a:pPr>
              <a:t>141</a:t>
            </a:fld>
            <a:endParaRPr lang="en-US" dirty="0"/>
          </a:p>
        </p:txBody>
      </p:sp>
      <p:sp>
        <p:nvSpPr>
          <p:cNvPr id="183302" name="Content Placeholder 7" descr="A screenshot of a computer&#10;&#10;Description automatically generated with medium confidence">
            <a:extLst>
              <a:ext uri="{FF2B5EF4-FFF2-40B4-BE49-F238E27FC236}">
                <a16:creationId xmlns:a16="http://schemas.microsoft.com/office/drawing/2014/main" id="{B2C3FDC9-465C-90A9-0AAF-A114A74BFA6F}"/>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03" name="Rectangle 1">
            <a:extLst>
              <a:ext uri="{FF2B5EF4-FFF2-40B4-BE49-F238E27FC236}">
                <a16:creationId xmlns:a16="http://schemas.microsoft.com/office/drawing/2014/main" id="{9000173C-52F6-089D-AD83-C721981ED21F}"/>
              </a:ext>
            </a:extLst>
          </p:cNvPr>
          <p:cNvSpPr>
            <a:spLocks noChangeArrowheads="1"/>
          </p:cNvSpPr>
          <p:nvPr/>
        </p:nvSpPr>
        <p:spPr bwMode="auto">
          <a:xfrm>
            <a:off x="485775" y="2370138"/>
            <a:ext cx="6557963" cy="28019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Stacked Column charts are used to highlights the </a:t>
            </a:r>
            <a:r>
              <a:rPr lang="en-US" altLang="en-US" sz="2200" b="1">
                <a:solidFill>
                  <a:srgbClr val="141414"/>
                </a:solidFill>
                <a:latin typeface="Tenorite (Body)"/>
                <a:cs typeface="Arial" panose="020B0604020202020204" pitchFamily="34" charset="0"/>
              </a:rPr>
              <a:t>total amount of contribution for each category</a:t>
            </a:r>
            <a:r>
              <a:rPr lang="en-US" altLang="en-US" sz="2200">
                <a:solidFill>
                  <a:srgbClr val="141414"/>
                </a:solidFill>
                <a:latin typeface="Tenorite (Body)"/>
                <a:cs typeface="Arial" panose="020B0604020202020204" pitchFamily="34" charset="0"/>
              </a:rPr>
              <a:t>.</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stacking columns on top of each other.</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The charts are used when you have more than one data column.</a:t>
            </a:r>
            <a:endParaRPr lang="en-US" altLang="en-US">
              <a:latin typeface="Arial" panose="020B0604020202020204" pitchFamily="34" charset="0"/>
              <a:cs typeface="Arial" panose="020B0604020202020204" pitchFamily="34" charset="0"/>
            </a:endParaRPr>
          </a:p>
        </p:txBody>
      </p:sp>
      <p:sp>
        <p:nvSpPr>
          <p:cNvPr id="183304" name="Picture 7">
            <a:extLst>
              <a:ext uri="{FF2B5EF4-FFF2-40B4-BE49-F238E27FC236}">
                <a16:creationId xmlns:a16="http://schemas.microsoft.com/office/drawing/2014/main" id="{B1BE6AE1-BD16-BD14-59A6-C457CBD42D5E}"/>
              </a:ext>
            </a:extLst>
          </p:cNvPr>
          <p:cNvSpPr>
            <a:spLocks noChangeAspect="1" noChangeArrowheads="1"/>
          </p:cNvSpPr>
          <p:nvPr/>
        </p:nvSpPr>
        <p:spPr bwMode="auto">
          <a:xfrm>
            <a:off x="7419975" y="2187575"/>
            <a:ext cx="4391025"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a:extLst>
              <a:ext uri="{FF2B5EF4-FFF2-40B4-BE49-F238E27FC236}">
                <a16:creationId xmlns:a16="http://schemas.microsoft.com/office/drawing/2014/main" id="{03F0F65F-6B5A-1D94-6F39-6BF8FDC17501}"/>
              </a:ext>
            </a:extLst>
          </p:cNvPr>
          <p:cNvSpPr>
            <a:spLocks noGrp="1" noChangeArrowheads="1"/>
          </p:cNvSpPr>
          <p:nvPr>
            <p:ph type="title"/>
          </p:nvPr>
        </p:nvSpPr>
        <p:spPr>
          <a:xfrm>
            <a:off x="309563" y="-365125"/>
            <a:ext cx="10182225" cy="1325563"/>
          </a:xfrm>
        </p:spPr>
        <p:txBody>
          <a:bodyPr/>
          <a:lstStyle/>
          <a:p>
            <a:r>
              <a:rPr lang="en-US" altLang="en-US"/>
              <a:t>100% Stacked Column Chart</a:t>
            </a:r>
          </a:p>
        </p:txBody>
      </p:sp>
      <p:sp>
        <p:nvSpPr>
          <p:cNvPr id="184323" name="Date Placeholder 2">
            <a:extLst>
              <a:ext uri="{FF2B5EF4-FFF2-40B4-BE49-F238E27FC236}">
                <a16:creationId xmlns:a16="http://schemas.microsoft.com/office/drawing/2014/main" id="{C4C9AD97-686A-1253-5FE0-468023F1C49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4EF6D3F-4FD5-7C56-2AA6-4208DD230E4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64A17A9-80F0-6DE6-B948-6BE63DB0AD95}"/>
              </a:ext>
            </a:extLst>
          </p:cNvPr>
          <p:cNvSpPr>
            <a:spLocks noGrp="1"/>
          </p:cNvSpPr>
          <p:nvPr>
            <p:ph type="sldNum" sz="quarter" idx="12"/>
          </p:nvPr>
        </p:nvSpPr>
        <p:spPr/>
        <p:txBody>
          <a:bodyPr/>
          <a:lstStyle/>
          <a:p>
            <a:pPr>
              <a:defRPr/>
            </a:pPr>
            <a:fld id="{278EC3AD-CC62-44C6-8343-DB19AEDB5C6E}" type="slidenum">
              <a:rPr lang="en-US"/>
              <a:pPr>
                <a:defRPr/>
              </a:pPr>
              <a:t>142</a:t>
            </a:fld>
            <a:endParaRPr lang="en-US" dirty="0"/>
          </a:p>
        </p:txBody>
      </p:sp>
      <p:sp>
        <p:nvSpPr>
          <p:cNvPr id="184326" name="Content Placeholder 7" descr="A screenshot of a computer&#10;&#10;Description automatically generated with medium confidence">
            <a:extLst>
              <a:ext uri="{FF2B5EF4-FFF2-40B4-BE49-F238E27FC236}">
                <a16:creationId xmlns:a16="http://schemas.microsoft.com/office/drawing/2014/main" id="{0CD4E02E-D790-0144-5AD4-CDF699910E18}"/>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27" name="Picture 9">
            <a:extLst>
              <a:ext uri="{FF2B5EF4-FFF2-40B4-BE49-F238E27FC236}">
                <a16:creationId xmlns:a16="http://schemas.microsoft.com/office/drawing/2014/main" id="{4CCC4708-16A9-4A91-7271-86649A1356BE}"/>
              </a:ext>
            </a:extLst>
          </p:cNvPr>
          <p:cNvSpPr>
            <a:spLocks noChangeAspect="1" noChangeArrowheads="1"/>
          </p:cNvSpPr>
          <p:nvPr/>
        </p:nvSpPr>
        <p:spPr bwMode="auto">
          <a:xfrm>
            <a:off x="7419975" y="2117725"/>
            <a:ext cx="439102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28" name="TextBox 10">
            <a:extLst>
              <a:ext uri="{FF2B5EF4-FFF2-40B4-BE49-F238E27FC236}">
                <a16:creationId xmlns:a16="http://schemas.microsoft.com/office/drawing/2014/main" id="{D5B8D0BF-D691-C9BB-2229-DC19295B6F39}"/>
              </a:ext>
            </a:extLst>
          </p:cNvPr>
          <p:cNvSpPr txBox="1">
            <a:spLocks noChangeArrowheads="1"/>
          </p:cNvSpPr>
          <p:nvPr/>
        </p:nvSpPr>
        <p:spPr bwMode="auto">
          <a:xfrm>
            <a:off x="473075" y="2370138"/>
            <a:ext cx="63833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100% Stacked Column is used to highlights the </a:t>
            </a:r>
            <a:r>
              <a:rPr lang="en-US" altLang="en-US" sz="2200" b="1">
                <a:solidFill>
                  <a:srgbClr val="141414"/>
                </a:solidFill>
                <a:latin typeface="Tenorite (Body)"/>
                <a:cs typeface="Arial" panose="020B0604020202020204" pitchFamily="34" charset="0"/>
              </a:rPr>
              <a:t>proportion of contribution for each data column in a category.</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scaling the total value of each category in a stacked column chart to 100.</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The charts are used when you have more than one data column</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a:extLst>
              <a:ext uri="{FF2B5EF4-FFF2-40B4-BE49-F238E27FC236}">
                <a16:creationId xmlns:a16="http://schemas.microsoft.com/office/drawing/2014/main" id="{F8581547-2A05-7E6F-D812-16240DBA1E79}"/>
              </a:ext>
            </a:extLst>
          </p:cNvPr>
          <p:cNvSpPr>
            <a:spLocks noGrp="1" noChangeArrowheads="1"/>
          </p:cNvSpPr>
          <p:nvPr>
            <p:ph type="title"/>
          </p:nvPr>
        </p:nvSpPr>
        <p:spPr>
          <a:xfrm>
            <a:off x="309563" y="-365125"/>
            <a:ext cx="10182225" cy="1325563"/>
          </a:xfrm>
        </p:spPr>
        <p:txBody>
          <a:bodyPr/>
          <a:lstStyle/>
          <a:p>
            <a:r>
              <a:rPr lang="en-US" altLang="en-US"/>
              <a:t>Pie Chart</a:t>
            </a:r>
          </a:p>
        </p:txBody>
      </p:sp>
      <p:sp>
        <p:nvSpPr>
          <p:cNvPr id="185347" name="Date Placeholder 2">
            <a:extLst>
              <a:ext uri="{FF2B5EF4-FFF2-40B4-BE49-F238E27FC236}">
                <a16:creationId xmlns:a16="http://schemas.microsoft.com/office/drawing/2014/main" id="{CBB051F7-B603-4CCE-A715-6C03FE4E2EA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A41D474-A4A8-A127-6841-865F1EFBE0D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4B9A980-4AE3-760E-0761-1E30DAB62C90}"/>
              </a:ext>
            </a:extLst>
          </p:cNvPr>
          <p:cNvSpPr>
            <a:spLocks noGrp="1"/>
          </p:cNvSpPr>
          <p:nvPr>
            <p:ph type="sldNum" sz="quarter" idx="12"/>
          </p:nvPr>
        </p:nvSpPr>
        <p:spPr/>
        <p:txBody>
          <a:bodyPr/>
          <a:lstStyle/>
          <a:p>
            <a:pPr>
              <a:defRPr/>
            </a:pPr>
            <a:fld id="{2BDE2293-6E58-4A59-BDEC-C786B6499094}" type="slidenum">
              <a:rPr lang="en-US"/>
              <a:pPr>
                <a:defRPr/>
              </a:pPr>
              <a:t>143</a:t>
            </a:fld>
            <a:endParaRPr lang="en-US" dirty="0"/>
          </a:p>
        </p:txBody>
      </p:sp>
      <p:sp>
        <p:nvSpPr>
          <p:cNvPr id="185350" name="Content Placeholder 7" descr="A screenshot of a computer&#10;&#10;Description automatically generated with medium confidence">
            <a:extLst>
              <a:ext uri="{FF2B5EF4-FFF2-40B4-BE49-F238E27FC236}">
                <a16:creationId xmlns:a16="http://schemas.microsoft.com/office/drawing/2014/main" id="{C410293F-4E37-334B-B822-6451DC3C2BCC}"/>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351" name="TextBox 5">
            <a:extLst>
              <a:ext uri="{FF2B5EF4-FFF2-40B4-BE49-F238E27FC236}">
                <a16:creationId xmlns:a16="http://schemas.microsoft.com/office/drawing/2014/main" id="{0C39F08B-ED17-53BC-6EEC-1459ADF0E488}"/>
              </a:ext>
            </a:extLst>
          </p:cNvPr>
          <p:cNvSpPr txBox="1">
            <a:spLocks noChangeArrowheads="1"/>
          </p:cNvSpPr>
          <p:nvPr/>
        </p:nvSpPr>
        <p:spPr bwMode="auto">
          <a:xfrm>
            <a:off x="473075" y="2352675"/>
            <a:ext cx="6967538"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Pie charts arrange the data as slices in a circle.</a:t>
            </a:r>
          </a:p>
          <a:p>
            <a:pPr eaLnBrk="1" hangingPunct="1"/>
            <a:r>
              <a:rPr lang="en-US" altLang="en-US" sz="2200">
                <a:solidFill>
                  <a:srgbClr val="141414"/>
                </a:solidFill>
                <a:latin typeface="Tenorite (Body)"/>
                <a:cs typeface="Arial" panose="020B0604020202020204" pitchFamily="34" charset="0"/>
              </a:rPr>
              <a:t>Pie charts are used for representing values of qualitative (categorical) data.</a:t>
            </a:r>
          </a:p>
          <a:p>
            <a:pPr eaLnBrk="1" hangingPunct="1"/>
            <a:r>
              <a:rPr lang="en-US" altLang="en-US" sz="2200">
                <a:solidFill>
                  <a:srgbClr val="141414"/>
                </a:solidFill>
                <a:latin typeface="Tenorite (Body)"/>
                <a:cs typeface="Arial" panose="020B0604020202020204" pitchFamily="34" charset="0"/>
              </a:rPr>
              <a:t>Pie charts show the contribution of each category to the total.</a:t>
            </a:r>
          </a:p>
        </p:txBody>
      </p:sp>
      <p:sp>
        <p:nvSpPr>
          <p:cNvPr id="185352" name="Rectangle 7">
            <a:extLst>
              <a:ext uri="{FF2B5EF4-FFF2-40B4-BE49-F238E27FC236}">
                <a16:creationId xmlns:a16="http://schemas.microsoft.com/office/drawing/2014/main" id="{4F4E3462-CA46-4AD5-79DE-9A142CDD618F}"/>
              </a:ext>
            </a:extLst>
          </p:cNvPr>
          <p:cNvSpPr>
            <a:spLocks noChangeArrowheads="1"/>
          </p:cNvSpPr>
          <p:nvPr/>
        </p:nvSpPr>
        <p:spPr bwMode="auto">
          <a:xfrm>
            <a:off x="533400" y="4087813"/>
            <a:ext cx="4251325" cy="11080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Excel has two types of pie charts:</a:t>
            </a:r>
          </a:p>
          <a:p>
            <a:pPr eaLnBrk="1" hangingPunct="1">
              <a:buFontTx/>
              <a:buChar char="•"/>
            </a:pPr>
            <a:r>
              <a:rPr lang="en-US" altLang="en-US" sz="2200">
                <a:solidFill>
                  <a:srgbClr val="141414"/>
                </a:solidFill>
                <a:latin typeface="Tenorite (Body)"/>
                <a:cs typeface="Arial" panose="020B0604020202020204" pitchFamily="34" charset="0"/>
              </a:rPr>
              <a:t> 2-D pie (      )</a:t>
            </a:r>
          </a:p>
          <a:p>
            <a:pPr eaLnBrk="1" hangingPunct="1">
              <a:buFontTx/>
              <a:buChar char="•"/>
            </a:pPr>
            <a:r>
              <a:rPr lang="en-US" altLang="en-US" sz="2200">
                <a:solidFill>
                  <a:srgbClr val="141414"/>
                </a:solidFill>
                <a:latin typeface="Tenorite (Body)"/>
                <a:cs typeface="Arial" panose="020B0604020202020204" pitchFamily="34" charset="0"/>
              </a:rPr>
              <a:t> Doughnut (      )</a:t>
            </a:r>
          </a:p>
        </p:txBody>
      </p:sp>
      <p:sp>
        <p:nvSpPr>
          <p:cNvPr id="185353" name="Picture 2">
            <a:extLst>
              <a:ext uri="{FF2B5EF4-FFF2-40B4-BE49-F238E27FC236}">
                <a16:creationId xmlns:a16="http://schemas.microsoft.com/office/drawing/2014/main" id="{B22EC77E-5BC5-51CA-979B-0EFE226A01BB}"/>
              </a:ext>
            </a:extLst>
          </p:cNvPr>
          <p:cNvSpPr>
            <a:spLocks noChangeAspect="1" noChangeArrowheads="1"/>
          </p:cNvSpPr>
          <p:nvPr/>
        </p:nvSpPr>
        <p:spPr bwMode="auto">
          <a:xfrm>
            <a:off x="1949450" y="4508500"/>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354" name="Picture 3">
            <a:extLst>
              <a:ext uri="{FF2B5EF4-FFF2-40B4-BE49-F238E27FC236}">
                <a16:creationId xmlns:a16="http://schemas.microsoft.com/office/drawing/2014/main" id="{103A2C03-B9EC-F8FA-64D3-B95DA8F58C26}"/>
              </a:ext>
            </a:extLst>
          </p:cNvPr>
          <p:cNvSpPr>
            <a:spLocks noChangeAspect="1" noChangeArrowheads="1"/>
          </p:cNvSpPr>
          <p:nvPr/>
        </p:nvSpPr>
        <p:spPr bwMode="auto">
          <a:xfrm>
            <a:off x="2217738" y="4856163"/>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a:extLst>
              <a:ext uri="{FF2B5EF4-FFF2-40B4-BE49-F238E27FC236}">
                <a16:creationId xmlns:a16="http://schemas.microsoft.com/office/drawing/2014/main" id="{AE8D99F5-3C1C-936D-89B5-955E4107E621}"/>
              </a:ext>
            </a:extLst>
          </p:cNvPr>
          <p:cNvSpPr>
            <a:spLocks noGrp="1" noChangeArrowheads="1"/>
          </p:cNvSpPr>
          <p:nvPr>
            <p:ph type="title"/>
          </p:nvPr>
        </p:nvSpPr>
        <p:spPr>
          <a:xfrm>
            <a:off x="309563" y="-365125"/>
            <a:ext cx="10182225" cy="1325563"/>
          </a:xfrm>
        </p:spPr>
        <p:txBody>
          <a:bodyPr/>
          <a:lstStyle/>
          <a:p>
            <a:r>
              <a:rPr lang="en-US" altLang="en-US"/>
              <a:t>2D Pie Chart</a:t>
            </a:r>
          </a:p>
        </p:txBody>
      </p:sp>
      <p:sp>
        <p:nvSpPr>
          <p:cNvPr id="186371" name="Date Placeholder 2">
            <a:extLst>
              <a:ext uri="{FF2B5EF4-FFF2-40B4-BE49-F238E27FC236}">
                <a16:creationId xmlns:a16="http://schemas.microsoft.com/office/drawing/2014/main" id="{6C6AF916-178C-1BF6-1D37-FA619D7B5B5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29D472A-DE00-AEE5-401B-F1999AC1F2F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FDD7F6E-C394-BB03-EFF4-43A1415662E8}"/>
              </a:ext>
            </a:extLst>
          </p:cNvPr>
          <p:cNvSpPr>
            <a:spLocks noGrp="1"/>
          </p:cNvSpPr>
          <p:nvPr>
            <p:ph type="sldNum" sz="quarter" idx="12"/>
          </p:nvPr>
        </p:nvSpPr>
        <p:spPr/>
        <p:txBody>
          <a:bodyPr/>
          <a:lstStyle/>
          <a:p>
            <a:pPr>
              <a:defRPr/>
            </a:pPr>
            <a:fld id="{FF97FDE8-B05F-4C2C-962D-38DB65131B6E}" type="slidenum">
              <a:rPr lang="en-US"/>
              <a:pPr>
                <a:defRPr/>
              </a:pPr>
              <a:t>144</a:t>
            </a:fld>
            <a:endParaRPr lang="en-US" dirty="0"/>
          </a:p>
        </p:txBody>
      </p:sp>
      <p:sp>
        <p:nvSpPr>
          <p:cNvPr id="186374" name="Content Placeholder 7" descr="A screenshot of a computer&#10;&#10;Description automatically generated with medium confidence">
            <a:extLst>
              <a:ext uri="{FF2B5EF4-FFF2-40B4-BE49-F238E27FC236}">
                <a16:creationId xmlns:a16="http://schemas.microsoft.com/office/drawing/2014/main" id="{A2A6EAAC-19C5-DC85-75F7-44B1782B0C66}"/>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375" name="Picture 9">
            <a:extLst>
              <a:ext uri="{FF2B5EF4-FFF2-40B4-BE49-F238E27FC236}">
                <a16:creationId xmlns:a16="http://schemas.microsoft.com/office/drawing/2014/main" id="{3CFDCBAB-40C4-8251-EB4B-197F0BABFAAD}"/>
              </a:ext>
            </a:extLst>
          </p:cNvPr>
          <p:cNvSpPr>
            <a:spLocks noChangeAspect="1" noChangeArrowheads="1"/>
          </p:cNvSpPr>
          <p:nvPr/>
        </p:nvSpPr>
        <p:spPr bwMode="auto">
          <a:xfrm>
            <a:off x="7577138" y="2187575"/>
            <a:ext cx="4389437"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376" name="TextBox 10">
            <a:extLst>
              <a:ext uri="{FF2B5EF4-FFF2-40B4-BE49-F238E27FC236}">
                <a16:creationId xmlns:a16="http://schemas.microsoft.com/office/drawing/2014/main" id="{FBF3E321-AC1A-1985-F18C-16AAB3EF241C}"/>
              </a:ext>
            </a:extLst>
          </p:cNvPr>
          <p:cNvSpPr txBox="1">
            <a:spLocks noChangeArrowheads="1"/>
          </p:cNvSpPr>
          <p:nvPr/>
        </p:nvSpPr>
        <p:spPr bwMode="auto">
          <a:xfrm>
            <a:off x="473075" y="2784475"/>
            <a:ext cx="69215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Pie charts arrange the data as slices in a circle.</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2-D pie charts are used when you </a:t>
            </a:r>
            <a:r>
              <a:rPr lang="en-US" altLang="en-US" sz="2200" b="1">
                <a:solidFill>
                  <a:srgbClr val="141414"/>
                </a:solidFill>
                <a:latin typeface="Tenorite (Body)"/>
                <a:cs typeface="Arial" panose="020B0604020202020204" pitchFamily="34" charset="0"/>
              </a:rPr>
              <a:t>only have one data column.</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a:extLst>
              <a:ext uri="{FF2B5EF4-FFF2-40B4-BE49-F238E27FC236}">
                <a16:creationId xmlns:a16="http://schemas.microsoft.com/office/drawing/2014/main" id="{DAD2117C-7BA9-8CD8-147F-B007466E7F6B}"/>
              </a:ext>
            </a:extLst>
          </p:cNvPr>
          <p:cNvSpPr>
            <a:spLocks noGrp="1" noChangeArrowheads="1"/>
          </p:cNvSpPr>
          <p:nvPr>
            <p:ph type="title"/>
          </p:nvPr>
        </p:nvSpPr>
        <p:spPr>
          <a:xfrm>
            <a:off x="309563" y="-365125"/>
            <a:ext cx="10182225" cy="1325563"/>
          </a:xfrm>
        </p:spPr>
        <p:txBody>
          <a:bodyPr/>
          <a:lstStyle/>
          <a:p>
            <a:r>
              <a:rPr lang="en-US" altLang="en-US"/>
              <a:t>Doughnut Pie Chart</a:t>
            </a:r>
          </a:p>
        </p:txBody>
      </p:sp>
      <p:sp>
        <p:nvSpPr>
          <p:cNvPr id="187395" name="Date Placeholder 2">
            <a:extLst>
              <a:ext uri="{FF2B5EF4-FFF2-40B4-BE49-F238E27FC236}">
                <a16:creationId xmlns:a16="http://schemas.microsoft.com/office/drawing/2014/main" id="{D393E547-7A7E-730A-1E9F-758BFA49C8F0}"/>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A029ABA-1F35-A995-E0CB-E3FEDE7524F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A27D836-FBCD-BE0F-7BE3-0BFD3C550A97}"/>
              </a:ext>
            </a:extLst>
          </p:cNvPr>
          <p:cNvSpPr>
            <a:spLocks noGrp="1"/>
          </p:cNvSpPr>
          <p:nvPr>
            <p:ph type="sldNum" sz="quarter" idx="12"/>
          </p:nvPr>
        </p:nvSpPr>
        <p:spPr/>
        <p:txBody>
          <a:bodyPr/>
          <a:lstStyle/>
          <a:p>
            <a:pPr>
              <a:defRPr/>
            </a:pPr>
            <a:fld id="{4ADE3F0B-C7F0-4193-B8F5-9F1B1322E1B8}" type="slidenum">
              <a:rPr lang="en-US"/>
              <a:pPr>
                <a:defRPr/>
              </a:pPr>
              <a:t>145</a:t>
            </a:fld>
            <a:endParaRPr lang="en-US" dirty="0"/>
          </a:p>
        </p:txBody>
      </p:sp>
      <p:sp>
        <p:nvSpPr>
          <p:cNvPr id="187398" name="Content Placeholder 7" descr="A screenshot of a computer&#10;&#10;Description automatically generated with medium confidence">
            <a:extLst>
              <a:ext uri="{FF2B5EF4-FFF2-40B4-BE49-F238E27FC236}">
                <a16:creationId xmlns:a16="http://schemas.microsoft.com/office/drawing/2014/main" id="{15D409A6-3818-80CC-AD95-32C122CAA766}"/>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399" name="Picture 5">
            <a:extLst>
              <a:ext uri="{FF2B5EF4-FFF2-40B4-BE49-F238E27FC236}">
                <a16:creationId xmlns:a16="http://schemas.microsoft.com/office/drawing/2014/main" id="{49A6DC74-11FE-10ED-1373-AD8704C712C3}"/>
              </a:ext>
            </a:extLst>
          </p:cNvPr>
          <p:cNvSpPr>
            <a:spLocks noChangeAspect="1" noChangeArrowheads="1"/>
          </p:cNvSpPr>
          <p:nvPr/>
        </p:nvSpPr>
        <p:spPr bwMode="auto">
          <a:xfrm>
            <a:off x="7343775" y="2046288"/>
            <a:ext cx="4375150"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400" name="TextBox 7">
            <a:extLst>
              <a:ext uri="{FF2B5EF4-FFF2-40B4-BE49-F238E27FC236}">
                <a16:creationId xmlns:a16="http://schemas.microsoft.com/office/drawing/2014/main" id="{154550FA-ADA1-5F02-9805-31C40928C184}"/>
              </a:ext>
            </a:extLst>
          </p:cNvPr>
          <p:cNvSpPr txBox="1">
            <a:spLocks noChangeArrowheads="1"/>
          </p:cNvSpPr>
          <p:nvPr/>
        </p:nvSpPr>
        <p:spPr bwMode="auto">
          <a:xfrm>
            <a:off x="473075" y="2784475"/>
            <a:ext cx="6383338"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Doughnut charts arrange the data as slices in a circle with hollow center.</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Doughnut charts are often used </a:t>
            </a:r>
            <a:r>
              <a:rPr lang="en-US" altLang="en-US" sz="2200" b="1">
                <a:solidFill>
                  <a:srgbClr val="141414"/>
                </a:solidFill>
                <a:latin typeface="Tenorite (Body)"/>
                <a:cs typeface="Arial" panose="020B0604020202020204" pitchFamily="34" charset="0"/>
              </a:rPr>
              <a:t>when you have more than one data column.</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a:extLst>
              <a:ext uri="{FF2B5EF4-FFF2-40B4-BE49-F238E27FC236}">
                <a16:creationId xmlns:a16="http://schemas.microsoft.com/office/drawing/2014/main" id="{03A678E5-560B-8FAF-08AD-524141763889}"/>
              </a:ext>
            </a:extLst>
          </p:cNvPr>
          <p:cNvSpPr>
            <a:spLocks noGrp="1" noChangeArrowheads="1"/>
          </p:cNvSpPr>
          <p:nvPr>
            <p:ph type="title"/>
          </p:nvPr>
        </p:nvSpPr>
        <p:spPr>
          <a:xfrm>
            <a:off x="309563" y="-365125"/>
            <a:ext cx="10182225" cy="1325563"/>
          </a:xfrm>
        </p:spPr>
        <p:txBody>
          <a:bodyPr/>
          <a:lstStyle/>
          <a:p>
            <a:r>
              <a:rPr lang="en-US" altLang="en-US"/>
              <a:t>Line Charts</a:t>
            </a:r>
          </a:p>
        </p:txBody>
      </p:sp>
      <p:sp>
        <p:nvSpPr>
          <p:cNvPr id="188419" name="Date Placeholder 2">
            <a:extLst>
              <a:ext uri="{FF2B5EF4-FFF2-40B4-BE49-F238E27FC236}">
                <a16:creationId xmlns:a16="http://schemas.microsoft.com/office/drawing/2014/main" id="{046AC69D-58AB-DF81-A496-12B57BE68FC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88F8D9B-4E2D-3838-19F0-A960F18E6CC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CA7B71D-022C-EC6A-4171-922B84A2236E}"/>
              </a:ext>
            </a:extLst>
          </p:cNvPr>
          <p:cNvSpPr>
            <a:spLocks noGrp="1"/>
          </p:cNvSpPr>
          <p:nvPr>
            <p:ph type="sldNum" sz="quarter" idx="12"/>
          </p:nvPr>
        </p:nvSpPr>
        <p:spPr/>
        <p:txBody>
          <a:bodyPr/>
          <a:lstStyle/>
          <a:p>
            <a:pPr>
              <a:defRPr/>
            </a:pPr>
            <a:fld id="{C7830AC7-0B7D-4551-8E68-3FE55BDD98E1}" type="slidenum">
              <a:rPr lang="en-US"/>
              <a:pPr>
                <a:defRPr/>
              </a:pPr>
              <a:t>146</a:t>
            </a:fld>
            <a:endParaRPr lang="en-US" dirty="0"/>
          </a:p>
        </p:txBody>
      </p:sp>
      <p:sp>
        <p:nvSpPr>
          <p:cNvPr id="188422" name="Content Placeholder 7" descr="A screenshot of a computer&#10;&#10;Description automatically generated with medium confidence">
            <a:extLst>
              <a:ext uri="{FF2B5EF4-FFF2-40B4-BE49-F238E27FC236}">
                <a16:creationId xmlns:a16="http://schemas.microsoft.com/office/drawing/2014/main" id="{BB11087A-1544-E89F-2C44-3116F44390B3}"/>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423" name="Picture 9">
            <a:extLst>
              <a:ext uri="{FF2B5EF4-FFF2-40B4-BE49-F238E27FC236}">
                <a16:creationId xmlns:a16="http://schemas.microsoft.com/office/drawing/2014/main" id="{E6A32B26-3CF1-2AA5-9785-C65DBDED98FF}"/>
              </a:ext>
            </a:extLst>
          </p:cNvPr>
          <p:cNvSpPr>
            <a:spLocks noChangeAspect="1" noChangeArrowheads="1"/>
          </p:cNvSpPr>
          <p:nvPr/>
        </p:nvSpPr>
        <p:spPr bwMode="auto">
          <a:xfrm>
            <a:off x="7467600" y="2170113"/>
            <a:ext cx="4370388"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424" name="TextBox 10">
            <a:extLst>
              <a:ext uri="{FF2B5EF4-FFF2-40B4-BE49-F238E27FC236}">
                <a16:creationId xmlns:a16="http://schemas.microsoft.com/office/drawing/2014/main" id="{0349204F-6D6C-1D22-9241-905523765243}"/>
              </a:ext>
            </a:extLst>
          </p:cNvPr>
          <p:cNvSpPr txBox="1">
            <a:spLocks noChangeArrowheads="1"/>
          </p:cNvSpPr>
          <p:nvPr/>
        </p:nvSpPr>
        <p:spPr bwMode="auto">
          <a:xfrm>
            <a:off x="354013" y="2346325"/>
            <a:ext cx="72326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Line charts show the data as a continuous line.</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Line charts are typically used for showing trends over time.</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In Line charts, the horizontal axis typically represents time. </a:t>
            </a:r>
            <a:r>
              <a:rPr lang="en-US" altLang="en-US" sz="2200" b="1">
                <a:solidFill>
                  <a:srgbClr val="141414"/>
                </a:solidFill>
                <a:latin typeface="Tenorite (Body)"/>
                <a:cs typeface="Arial" panose="020B0604020202020204" pitchFamily="34" charset="0"/>
              </a:rPr>
              <a:t>Line charts are used with data which can be placed in an order, from low to high</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a:extLst>
              <a:ext uri="{FF2B5EF4-FFF2-40B4-BE49-F238E27FC236}">
                <a16:creationId xmlns:a16="http://schemas.microsoft.com/office/drawing/2014/main" id="{74E4A703-CFFC-B862-F15F-8B2D567223E9}"/>
              </a:ext>
            </a:extLst>
          </p:cNvPr>
          <p:cNvSpPr>
            <a:spLocks noGrp="1" noChangeArrowheads="1"/>
          </p:cNvSpPr>
          <p:nvPr>
            <p:ph type="title"/>
          </p:nvPr>
        </p:nvSpPr>
        <p:spPr>
          <a:xfrm>
            <a:off x="309563" y="-365125"/>
            <a:ext cx="10182225" cy="1325563"/>
          </a:xfrm>
        </p:spPr>
        <p:txBody>
          <a:bodyPr/>
          <a:lstStyle/>
          <a:p>
            <a:r>
              <a:rPr lang="en-US" altLang="en-US"/>
              <a:t>Stacked Line Charts</a:t>
            </a:r>
          </a:p>
        </p:txBody>
      </p:sp>
      <p:sp>
        <p:nvSpPr>
          <p:cNvPr id="189443" name="Date Placeholder 2">
            <a:extLst>
              <a:ext uri="{FF2B5EF4-FFF2-40B4-BE49-F238E27FC236}">
                <a16:creationId xmlns:a16="http://schemas.microsoft.com/office/drawing/2014/main" id="{AAD58F10-61A9-346F-1A73-607AF8D00832}"/>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D3E6C85-2624-3701-4755-8BC8E2CF67E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CC85BC5-455A-2FD4-6819-ED1E65A6D343}"/>
              </a:ext>
            </a:extLst>
          </p:cNvPr>
          <p:cNvSpPr>
            <a:spLocks noGrp="1"/>
          </p:cNvSpPr>
          <p:nvPr>
            <p:ph type="sldNum" sz="quarter" idx="12"/>
          </p:nvPr>
        </p:nvSpPr>
        <p:spPr/>
        <p:txBody>
          <a:bodyPr/>
          <a:lstStyle/>
          <a:p>
            <a:pPr>
              <a:defRPr/>
            </a:pPr>
            <a:fld id="{F669799B-8798-49B7-B418-79676AA5FF7C}" type="slidenum">
              <a:rPr lang="en-US"/>
              <a:pPr>
                <a:defRPr/>
              </a:pPr>
              <a:t>147</a:t>
            </a:fld>
            <a:endParaRPr lang="en-US" dirty="0"/>
          </a:p>
        </p:txBody>
      </p:sp>
      <p:sp>
        <p:nvSpPr>
          <p:cNvPr id="189446" name="Content Placeholder 7" descr="A screenshot of a computer&#10;&#10;Description automatically generated with medium confidence">
            <a:extLst>
              <a:ext uri="{FF2B5EF4-FFF2-40B4-BE49-F238E27FC236}">
                <a16:creationId xmlns:a16="http://schemas.microsoft.com/office/drawing/2014/main" id="{7C999649-3DAA-CC1F-599D-62088B5EFEB7}"/>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447" name="Picture 11">
            <a:extLst>
              <a:ext uri="{FF2B5EF4-FFF2-40B4-BE49-F238E27FC236}">
                <a16:creationId xmlns:a16="http://schemas.microsoft.com/office/drawing/2014/main" id="{974CD601-C3B2-FDF4-AA9C-6BCD33445801}"/>
              </a:ext>
            </a:extLst>
          </p:cNvPr>
          <p:cNvSpPr>
            <a:spLocks noChangeAspect="1" noChangeArrowheads="1"/>
          </p:cNvSpPr>
          <p:nvPr/>
        </p:nvSpPr>
        <p:spPr bwMode="auto">
          <a:xfrm>
            <a:off x="7440613" y="2132013"/>
            <a:ext cx="4370387"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448" name="TextBox 12">
            <a:extLst>
              <a:ext uri="{FF2B5EF4-FFF2-40B4-BE49-F238E27FC236}">
                <a16:creationId xmlns:a16="http://schemas.microsoft.com/office/drawing/2014/main" id="{9A3EEB81-4AC4-F1DC-E202-008372518466}"/>
              </a:ext>
            </a:extLst>
          </p:cNvPr>
          <p:cNvSpPr txBox="1">
            <a:spLocks noChangeArrowheads="1"/>
          </p:cNvSpPr>
          <p:nvPr/>
        </p:nvSpPr>
        <p:spPr bwMode="auto">
          <a:xfrm>
            <a:off x="473075" y="2395538"/>
            <a:ext cx="6867525"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Stacked Line charts </a:t>
            </a:r>
            <a:r>
              <a:rPr lang="en-US" altLang="en-US" sz="2200" b="1">
                <a:solidFill>
                  <a:srgbClr val="141414"/>
                </a:solidFill>
                <a:latin typeface="Tenorite (Body)"/>
                <a:cs typeface="Arial" panose="020B0604020202020204" pitchFamily="34" charset="0"/>
              </a:rPr>
              <a:t>show the contribution to trends in the data.</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stacking lines on top of each other.</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Stacked Line charts are used with data which can be placed in an order, from low to high.</a:t>
            </a:r>
          </a:p>
          <a:p>
            <a:pPr eaLnBrk="1" hangingPunct="1"/>
            <a:r>
              <a:rPr lang="en-US" altLang="en-US" sz="2200" b="1">
                <a:solidFill>
                  <a:srgbClr val="141414"/>
                </a:solidFill>
                <a:latin typeface="Tenorite (Body)"/>
                <a:cs typeface="Arial" panose="020B0604020202020204" pitchFamily="34" charset="0"/>
              </a:rPr>
              <a:t>The charts are used when you have more than one data column which all add up to the total trend.</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a:extLst>
              <a:ext uri="{FF2B5EF4-FFF2-40B4-BE49-F238E27FC236}">
                <a16:creationId xmlns:a16="http://schemas.microsoft.com/office/drawing/2014/main" id="{7CFB79DA-5CEC-A329-F712-0DFAA53E2F7D}"/>
              </a:ext>
            </a:extLst>
          </p:cNvPr>
          <p:cNvSpPr>
            <a:spLocks noGrp="1" noChangeArrowheads="1"/>
          </p:cNvSpPr>
          <p:nvPr>
            <p:ph type="title"/>
          </p:nvPr>
        </p:nvSpPr>
        <p:spPr>
          <a:xfrm>
            <a:off x="1166813" y="381000"/>
            <a:ext cx="9780587" cy="1325563"/>
          </a:xfrm>
        </p:spPr>
        <p:txBody>
          <a:bodyPr/>
          <a:lstStyle/>
          <a:p>
            <a:r>
              <a:rPr lang="en-US" altLang="en-US"/>
              <a:t>Esercizio 5-1</a:t>
            </a:r>
          </a:p>
        </p:txBody>
      </p:sp>
      <p:sp>
        <p:nvSpPr>
          <p:cNvPr id="190467" name="Content Placeholder 2">
            <a:extLst>
              <a:ext uri="{FF2B5EF4-FFF2-40B4-BE49-F238E27FC236}">
                <a16:creationId xmlns:a16="http://schemas.microsoft.com/office/drawing/2014/main" id="{58D5CF5C-788C-0CB0-90AF-D3C545734A43}"/>
              </a:ext>
            </a:extLst>
          </p:cNvPr>
          <p:cNvSpPr>
            <a:spLocks noGrp="1" noChangeArrowheads="1"/>
          </p:cNvSpPr>
          <p:nvPr>
            <p:ph type="body" idx="1"/>
          </p:nvPr>
        </p:nvSpPr>
        <p:spPr>
          <a:xfrm>
            <a:off x="1166813" y="2652713"/>
            <a:ext cx="9780587" cy="3703637"/>
          </a:xfrm>
        </p:spPr>
        <p:txBody>
          <a:bodyPr/>
          <a:lstStyle/>
          <a:p>
            <a:r>
              <a:rPr lang="en-US" altLang="en-US"/>
              <a:t>Esercizio sulle </a:t>
            </a:r>
            <a:r>
              <a:rPr lang="en-US" altLang="en-US" b="1"/>
              <a:t>BarChart </a:t>
            </a:r>
          </a:p>
          <a:p>
            <a:r>
              <a:rPr lang="en-US" altLang="en-US" b="1"/>
              <a:t>document27\BarChart.xlsx</a:t>
            </a:r>
          </a:p>
          <a:p>
            <a:r>
              <a:rPr lang="en-US" altLang="en-US" b="1"/>
              <a:t>document27\BarChart2.xlsx</a:t>
            </a:r>
          </a:p>
        </p:txBody>
      </p:sp>
      <p:sp>
        <p:nvSpPr>
          <p:cNvPr id="190468" name="Date Placeholder 3">
            <a:extLst>
              <a:ext uri="{FF2B5EF4-FFF2-40B4-BE49-F238E27FC236}">
                <a16:creationId xmlns:a16="http://schemas.microsoft.com/office/drawing/2014/main" id="{3207C777-0268-8E11-00EA-1DB188B28563}"/>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0469" name="Footer Placeholder 4">
            <a:extLst>
              <a:ext uri="{FF2B5EF4-FFF2-40B4-BE49-F238E27FC236}">
                <a16:creationId xmlns:a16="http://schemas.microsoft.com/office/drawing/2014/main" id="{55C7857A-2D55-2CF3-87F9-A19D6A3B876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98845038-1408-C2AC-C2C9-35F37A22478E}"/>
              </a:ext>
            </a:extLst>
          </p:cNvPr>
          <p:cNvSpPr>
            <a:spLocks noGrp="1"/>
          </p:cNvSpPr>
          <p:nvPr>
            <p:ph type="sldNum" sz="quarter" idx="12"/>
          </p:nvPr>
        </p:nvSpPr>
        <p:spPr/>
        <p:txBody>
          <a:bodyPr/>
          <a:lstStyle/>
          <a:p>
            <a:pPr>
              <a:defRPr/>
            </a:pPr>
            <a:fld id="{FFF8ED3E-0AAD-46EB-8C2C-B953C34653CA}" type="slidenum">
              <a:rPr lang="en-US"/>
              <a:pPr>
                <a:defRPr/>
              </a:pPr>
              <a:t>148</a:t>
            </a:fld>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a:extLst>
              <a:ext uri="{FF2B5EF4-FFF2-40B4-BE49-F238E27FC236}">
                <a16:creationId xmlns:a16="http://schemas.microsoft.com/office/drawing/2014/main" id="{839263B9-8EB8-DA3D-6311-58D27D838F7F}"/>
              </a:ext>
            </a:extLst>
          </p:cNvPr>
          <p:cNvSpPr>
            <a:spLocks noGrp="1" noChangeArrowheads="1"/>
          </p:cNvSpPr>
          <p:nvPr>
            <p:ph type="title"/>
          </p:nvPr>
        </p:nvSpPr>
        <p:spPr>
          <a:xfrm>
            <a:off x="1166813" y="381000"/>
            <a:ext cx="9780587" cy="1325563"/>
          </a:xfrm>
        </p:spPr>
        <p:txBody>
          <a:bodyPr/>
          <a:lstStyle/>
          <a:p>
            <a:r>
              <a:rPr lang="en-US" altLang="en-US"/>
              <a:t>Esercizio 5-2</a:t>
            </a:r>
          </a:p>
        </p:txBody>
      </p:sp>
      <p:sp>
        <p:nvSpPr>
          <p:cNvPr id="192515" name="Content Placeholder 2">
            <a:extLst>
              <a:ext uri="{FF2B5EF4-FFF2-40B4-BE49-F238E27FC236}">
                <a16:creationId xmlns:a16="http://schemas.microsoft.com/office/drawing/2014/main" id="{3ABA16C7-5956-4232-A348-C7F6022B7333}"/>
              </a:ext>
            </a:extLst>
          </p:cNvPr>
          <p:cNvSpPr>
            <a:spLocks noGrp="1" noChangeArrowheads="1"/>
          </p:cNvSpPr>
          <p:nvPr>
            <p:ph type="body" idx="1"/>
          </p:nvPr>
        </p:nvSpPr>
        <p:spPr>
          <a:xfrm>
            <a:off x="1166813" y="2652713"/>
            <a:ext cx="9780587" cy="3703637"/>
          </a:xfrm>
        </p:spPr>
        <p:txBody>
          <a:bodyPr/>
          <a:lstStyle/>
          <a:p>
            <a:r>
              <a:rPr lang="en-US" altLang="en-US"/>
              <a:t>Esercizio sulle </a:t>
            </a:r>
            <a:r>
              <a:rPr lang="en-US" altLang="en-US" b="1"/>
              <a:t>ColumnChart</a:t>
            </a:r>
          </a:p>
          <a:p>
            <a:r>
              <a:rPr lang="en-US" altLang="en-US" b="1"/>
              <a:t>document27\ColumnChart.xlsx</a:t>
            </a:r>
          </a:p>
        </p:txBody>
      </p:sp>
      <p:sp>
        <p:nvSpPr>
          <p:cNvPr id="192516" name="Date Placeholder 3">
            <a:extLst>
              <a:ext uri="{FF2B5EF4-FFF2-40B4-BE49-F238E27FC236}">
                <a16:creationId xmlns:a16="http://schemas.microsoft.com/office/drawing/2014/main" id="{06151234-2B00-1DA1-33D6-E11F38F989D7}"/>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2517" name="Footer Placeholder 4">
            <a:extLst>
              <a:ext uri="{FF2B5EF4-FFF2-40B4-BE49-F238E27FC236}">
                <a16:creationId xmlns:a16="http://schemas.microsoft.com/office/drawing/2014/main" id="{20ECA36B-C68C-12EE-CAA5-18EB0B33992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5BC10955-8063-56F1-BAFF-7CEA088C8647}"/>
              </a:ext>
            </a:extLst>
          </p:cNvPr>
          <p:cNvSpPr>
            <a:spLocks noGrp="1"/>
          </p:cNvSpPr>
          <p:nvPr>
            <p:ph type="sldNum" sz="quarter" idx="12"/>
          </p:nvPr>
        </p:nvSpPr>
        <p:spPr/>
        <p:txBody>
          <a:bodyPr/>
          <a:lstStyle/>
          <a:p>
            <a:pPr>
              <a:defRPr/>
            </a:pPr>
            <a:fld id="{AA015AC6-263E-4273-97B6-BD87D9BEA14F}" type="slidenum">
              <a:rPr lang="en-US"/>
              <a:pPr>
                <a:defRPr/>
              </a:pPr>
              <a:t>149</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5773E5D-A827-E016-BAFF-D0B0F7D128D2}"/>
              </a:ext>
            </a:extLst>
          </p:cNvPr>
          <p:cNvSpPr>
            <a:spLocks noGrp="1" noChangeArrowheads="1"/>
          </p:cNvSpPr>
          <p:nvPr>
            <p:ph type="title"/>
          </p:nvPr>
        </p:nvSpPr>
        <p:spPr>
          <a:xfrm>
            <a:off x="309563" y="-365125"/>
            <a:ext cx="10182225" cy="1325563"/>
          </a:xfrm>
        </p:spPr>
        <p:txBody>
          <a:bodyPr/>
          <a:lstStyle/>
          <a:p>
            <a:r>
              <a:rPr lang="en-US" altLang="en-US"/>
              <a:t>Numeri in Excel (9)</a:t>
            </a:r>
          </a:p>
        </p:txBody>
      </p:sp>
      <p:sp>
        <p:nvSpPr>
          <p:cNvPr id="30723" name="Date Placeholder 2">
            <a:extLst>
              <a:ext uri="{FF2B5EF4-FFF2-40B4-BE49-F238E27FC236}">
                <a16:creationId xmlns:a16="http://schemas.microsoft.com/office/drawing/2014/main" id="{64EFBA6F-D851-8830-CC5F-3822BE59883D}"/>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CDC745B-6097-42D5-BB76-1D8F91641FA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DCFD271-E047-AB93-4F73-C530D96122A2}"/>
              </a:ext>
            </a:extLst>
          </p:cNvPr>
          <p:cNvSpPr>
            <a:spLocks noGrp="1"/>
          </p:cNvSpPr>
          <p:nvPr>
            <p:ph type="sldNum" sz="quarter" idx="12"/>
          </p:nvPr>
        </p:nvSpPr>
        <p:spPr/>
        <p:txBody>
          <a:bodyPr/>
          <a:lstStyle/>
          <a:p>
            <a:pPr>
              <a:defRPr/>
            </a:pPr>
            <a:fld id="{A63D6070-7B66-4E9C-9032-ED016E80DD06}" type="slidenum">
              <a:rPr lang="en-US"/>
              <a:pPr>
                <a:defRPr/>
              </a:pPr>
              <a:t>15</a:t>
            </a:fld>
            <a:endParaRPr lang="en-US" dirty="0"/>
          </a:p>
        </p:txBody>
      </p:sp>
      <p:sp>
        <p:nvSpPr>
          <p:cNvPr id="4" name="Immagine 20">
            <a:extLst>
              <a:ext uri="{FF2B5EF4-FFF2-40B4-BE49-F238E27FC236}">
                <a16:creationId xmlns:a16="http://schemas.microsoft.com/office/drawing/2014/main" id="{681AD306-91C9-F514-F958-D2002782807A}"/>
              </a:ext>
            </a:extLst>
          </p:cNvPr>
          <p:cNvSpPr>
            <a:spLocks noChangeAspect="1" noChangeArrowheads="1"/>
          </p:cNvSpPr>
          <p:nvPr/>
        </p:nvSpPr>
        <p:spPr bwMode="auto">
          <a:xfrm>
            <a:off x="2928938" y="960438"/>
            <a:ext cx="6334125"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a:extLst>
              <a:ext uri="{FF2B5EF4-FFF2-40B4-BE49-F238E27FC236}">
                <a16:creationId xmlns:a16="http://schemas.microsoft.com/office/drawing/2014/main" id="{B4263B43-3E22-5386-8AC6-BFABF47C7FAD}"/>
              </a:ext>
            </a:extLst>
          </p:cNvPr>
          <p:cNvSpPr>
            <a:spLocks noGrp="1" noChangeArrowheads="1"/>
          </p:cNvSpPr>
          <p:nvPr>
            <p:ph type="title"/>
          </p:nvPr>
        </p:nvSpPr>
        <p:spPr>
          <a:xfrm>
            <a:off x="1166813" y="381000"/>
            <a:ext cx="9780587" cy="1325563"/>
          </a:xfrm>
        </p:spPr>
        <p:txBody>
          <a:bodyPr/>
          <a:lstStyle/>
          <a:p>
            <a:r>
              <a:rPr lang="en-US" altLang="en-US"/>
              <a:t>Esercizio 5-3</a:t>
            </a:r>
          </a:p>
        </p:txBody>
      </p:sp>
      <p:sp>
        <p:nvSpPr>
          <p:cNvPr id="194563" name="Content Placeholder 2">
            <a:extLst>
              <a:ext uri="{FF2B5EF4-FFF2-40B4-BE49-F238E27FC236}">
                <a16:creationId xmlns:a16="http://schemas.microsoft.com/office/drawing/2014/main" id="{17DA5A1C-7075-5069-35F4-D1932C12F236}"/>
              </a:ext>
            </a:extLst>
          </p:cNvPr>
          <p:cNvSpPr>
            <a:spLocks noGrp="1" noChangeArrowheads="1"/>
          </p:cNvSpPr>
          <p:nvPr>
            <p:ph type="body" idx="1"/>
          </p:nvPr>
        </p:nvSpPr>
        <p:spPr>
          <a:xfrm>
            <a:off x="1166813" y="2652713"/>
            <a:ext cx="9780587" cy="3703637"/>
          </a:xfrm>
        </p:spPr>
        <p:txBody>
          <a:bodyPr/>
          <a:lstStyle/>
          <a:p>
            <a:r>
              <a:rPr lang="en-US" altLang="en-US"/>
              <a:t>Esercizio sulle </a:t>
            </a:r>
            <a:r>
              <a:rPr lang="en-US" altLang="en-US" b="1"/>
              <a:t>LineChart</a:t>
            </a:r>
          </a:p>
          <a:p>
            <a:r>
              <a:rPr lang="en-US" altLang="en-US" b="1"/>
              <a:t>document27\LineChart.xlsx</a:t>
            </a:r>
          </a:p>
        </p:txBody>
      </p:sp>
      <p:sp>
        <p:nvSpPr>
          <p:cNvPr id="194564" name="Date Placeholder 3">
            <a:extLst>
              <a:ext uri="{FF2B5EF4-FFF2-40B4-BE49-F238E27FC236}">
                <a16:creationId xmlns:a16="http://schemas.microsoft.com/office/drawing/2014/main" id="{73262D99-CE8C-234D-76EA-2C2881793140}"/>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4565" name="Footer Placeholder 4">
            <a:extLst>
              <a:ext uri="{FF2B5EF4-FFF2-40B4-BE49-F238E27FC236}">
                <a16:creationId xmlns:a16="http://schemas.microsoft.com/office/drawing/2014/main" id="{B53FE188-413F-036A-970C-63F1EFD790C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16CE1DA1-33EA-C6EE-7206-DDCE5688C9FE}"/>
              </a:ext>
            </a:extLst>
          </p:cNvPr>
          <p:cNvSpPr>
            <a:spLocks noGrp="1"/>
          </p:cNvSpPr>
          <p:nvPr>
            <p:ph type="sldNum" sz="quarter" idx="12"/>
          </p:nvPr>
        </p:nvSpPr>
        <p:spPr/>
        <p:txBody>
          <a:bodyPr/>
          <a:lstStyle/>
          <a:p>
            <a:pPr>
              <a:defRPr/>
            </a:pPr>
            <a:fld id="{CED264F9-D9EC-4FB6-B641-A116126ACB3B}" type="slidenum">
              <a:rPr lang="en-US"/>
              <a:pPr>
                <a:defRPr/>
              </a:pPr>
              <a:t>150</a:t>
            </a:fld>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a:extLst>
              <a:ext uri="{FF2B5EF4-FFF2-40B4-BE49-F238E27FC236}">
                <a16:creationId xmlns:a16="http://schemas.microsoft.com/office/drawing/2014/main" id="{79ADF59B-0F45-40B9-2FD4-2EFC90101EE9}"/>
              </a:ext>
            </a:extLst>
          </p:cNvPr>
          <p:cNvSpPr>
            <a:spLocks noGrp="1" noChangeArrowheads="1"/>
          </p:cNvSpPr>
          <p:nvPr>
            <p:ph type="title"/>
          </p:nvPr>
        </p:nvSpPr>
        <p:spPr>
          <a:xfrm>
            <a:off x="1166813" y="381000"/>
            <a:ext cx="9780587" cy="1325563"/>
          </a:xfrm>
        </p:spPr>
        <p:txBody>
          <a:bodyPr/>
          <a:lstStyle/>
          <a:p>
            <a:r>
              <a:rPr lang="en-US" altLang="en-US"/>
              <a:t>Esercizio 5-4</a:t>
            </a:r>
          </a:p>
        </p:txBody>
      </p:sp>
      <p:sp>
        <p:nvSpPr>
          <p:cNvPr id="196611" name="Content Placeholder 2">
            <a:extLst>
              <a:ext uri="{FF2B5EF4-FFF2-40B4-BE49-F238E27FC236}">
                <a16:creationId xmlns:a16="http://schemas.microsoft.com/office/drawing/2014/main" id="{5AA40535-23CC-EC3A-1A94-24FB34D603B6}"/>
              </a:ext>
            </a:extLst>
          </p:cNvPr>
          <p:cNvSpPr>
            <a:spLocks noGrp="1" noChangeArrowheads="1"/>
          </p:cNvSpPr>
          <p:nvPr>
            <p:ph type="body" idx="1"/>
          </p:nvPr>
        </p:nvSpPr>
        <p:spPr>
          <a:xfrm>
            <a:off x="1166813" y="2652713"/>
            <a:ext cx="9780587" cy="3703637"/>
          </a:xfrm>
        </p:spPr>
        <p:txBody>
          <a:bodyPr/>
          <a:lstStyle/>
          <a:p>
            <a:r>
              <a:rPr lang="en-US" altLang="en-US"/>
              <a:t>Esercizio sulle </a:t>
            </a:r>
            <a:r>
              <a:rPr lang="en-US" altLang="en-US" b="1"/>
              <a:t>PieChart</a:t>
            </a:r>
          </a:p>
          <a:p>
            <a:r>
              <a:rPr lang="en-US" altLang="en-US" b="1"/>
              <a:t>document27\PieChart.xlsx</a:t>
            </a:r>
          </a:p>
        </p:txBody>
      </p:sp>
      <p:sp>
        <p:nvSpPr>
          <p:cNvPr id="196612" name="Date Placeholder 3">
            <a:extLst>
              <a:ext uri="{FF2B5EF4-FFF2-40B4-BE49-F238E27FC236}">
                <a16:creationId xmlns:a16="http://schemas.microsoft.com/office/drawing/2014/main" id="{93DB1823-9629-0C76-2744-682834E9B97D}"/>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6613" name="Footer Placeholder 4">
            <a:extLst>
              <a:ext uri="{FF2B5EF4-FFF2-40B4-BE49-F238E27FC236}">
                <a16:creationId xmlns:a16="http://schemas.microsoft.com/office/drawing/2014/main" id="{97FE70F5-4DD2-D532-84AC-B7DFB7A1002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7D2E1FF2-4288-A35E-7536-4734C32503ED}"/>
              </a:ext>
            </a:extLst>
          </p:cNvPr>
          <p:cNvSpPr>
            <a:spLocks noGrp="1"/>
          </p:cNvSpPr>
          <p:nvPr>
            <p:ph type="sldNum" sz="quarter" idx="12"/>
          </p:nvPr>
        </p:nvSpPr>
        <p:spPr/>
        <p:txBody>
          <a:bodyPr/>
          <a:lstStyle/>
          <a:p>
            <a:pPr>
              <a:defRPr/>
            </a:pPr>
            <a:fld id="{1DE59DD0-540B-487E-B247-A99ADF5552D5}" type="slidenum">
              <a:rPr lang="en-US"/>
              <a:pPr>
                <a:defRPr/>
              </a:pPr>
              <a:t>151</a:t>
            </a:fld>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a:extLst>
              <a:ext uri="{FF2B5EF4-FFF2-40B4-BE49-F238E27FC236}">
                <a16:creationId xmlns:a16="http://schemas.microsoft.com/office/drawing/2014/main" id="{F682539D-696C-2928-31D1-E02D2EBC0BBF}"/>
              </a:ext>
            </a:extLst>
          </p:cNvPr>
          <p:cNvSpPr>
            <a:spLocks noGrp="1" noChangeArrowheads="1"/>
          </p:cNvSpPr>
          <p:nvPr>
            <p:ph type="title"/>
          </p:nvPr>
        </p:nvSpPr>
        <p:spPr>
          <a:xfrm>
            <a:off x="1166813" y="381000"/>
            <a:ext cx="9780587" cy="1325563"/>
          </a:xfrm>
        </p:spPr>
        <p:txBody>
          <a:bodyPr/>
          <a:lstStyle/>
          <a:p>
            <a:r>
              <a:rPr lang="en-US" altLang="en-US"/>
              <a:t>Esercizio 5-5</a:t>
            </a:r>
          </a:p>
        </p:txBody>
      </p:sp>
      <p:sp>
        <p:nvSpPr>
          <p:cNvPr id="198659" name="Content Placeholder 2">
            <a:extLst>
              <a:ext uri="{FF2B5EF4-FFF2-40B4-BE49-F238E27FC236}">
                <a16:creationId xmlns:a16="http://schemas.microsoft.com/office/drawing/2014/main" id="{09F28DE8-76B8-8F0B-908D-6737A455396A}"/>
              </a:ext>
            </a:extLst>
          </p:cNvPr>
          <p:cNvSpPr>
            <a:spLocks noGrp="1" noChangeArrowheads="1"/>
          </p:cNvSpPr>
          <p:nvPr>
            <p:ph type="body" idx="1"/>
          </p:nvPr>
        </p:nvSpPr>
        <p:spPr>
          <a:xfrm>
            <a:off x="1166813" y="2652713"/>
            <a:ext cx="9780587" cy="3703637"/>
          </a:xfrm>
        </p:spPr>
        <p:txBody>
          <a:bodyPr/>
          <a:lstStyle/>
          <a:p>
            <a:r>
              <a:rPr lang="en-US" altLang="en-US" b="1"/>
              <a:t>Altro esercizio sulle Charts</a:t>
            </a:r>
          </a:p>
          <a:p>
            <a:r>
              <a:rPr lang="en-US" altLang="en-US" b="1"/>
              <a:t>document27\Chart_Example.xlsx</a:t>
            </a:r>
          </a:p>
        </p:txBody>
      </p:sp>
      <p:sp>
        <p:nvSpPr>
          <p:cNvPr id="198660" name="Date Placeholder 3">
            <a:extLst>
              <a:ext uri="{FF2B5EF4-FFF2-40B4-BE49-F238E27FC236}">
                <a16:creationId xmlns:a16="http://schemas.microsoft.com/office/drawing/2014/main" id="{105DC96D-A316-2B6D-05DE-3E190C872F50}"/>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8661" name="Footer Placeholder 4">
            <a:extLst>
              <a:ext uri="{FF2B5EF4-FFF2-40B4-BE49-F238E27FC236}">
                <a16:creationId xmlns:a16="http://schemas.microsoft.com/office/drawing/2014/main" id="{B5BBB1DE-6D6D-5256-1519-39C2FCA5361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4109F606-83DE-90C3-43EC-6A9D905047FF}"/>
              </a:ext>
            </a:extLst>
          </p:cNvPr>
          <p:cNvSpPr>
            <a:spLocks noGrp="1"/>
          </p:cNvSpPr>
          <p:nvPr>
            <p:ph type="sldNum" sz="quarter" idx="12"/>
          </p:nvPr>
        </p:nvSpPr>
        <p:spPr/>
        <p:txBody>
          <a:bodyPr/>
          <a:lstStyle/>
          <a:p>
            <a:pPr>
              <a:defRPr/>
            </a:pPr>
            <a:fld id="{1D08E3B9-4A09-4666-84A0-4E9699C49563}" type="slidenum">
              <a:rPr lang="en-US"/>
              <a:pPr>
                <a:defRPr/>
              </a:pPr>
              <a:t>152</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F61979B-379F-6602-ECDC-0CE3758AED38}"/>
              </a:ext>
            </a:extLst>
          </p:cNvPr>
          <p:cNvSpPr>
            <a:spLocks noGrp="1" noChangeArrowheads="1"/>
          </p:cNvSpPr>
          <p:nvPr>
            <p:ph type="title"/>
          </p:nvPr>
        </p:nvSpPr>
        <p:spPr>
          <a:xfrm>
            <a:off x="309563" y="-365125"/>
            <a:ext cx="10182225" cy="1325563"/>
          </a:xfrm>
        </p:spPr>
        <p:txBody>
          <a:bodyPr/>
          <a:lstStyle/>
          <a:p>
            <a:r>
              <a:rPr lang="en-US" altLang="en-US"/>
              <a:t>Numeri in Excel (10)</a:t>
            </a:r>
          </a:p>
        </p:txBody>
      </p:sp>
      <p:sp>
        <p:nvSpPr>
          <p:cNvPr id="31747" name="Date Placeholder 2">
            <a:extLst>
              <a:ext uri="{FF2B5EF4-FFF2-40B4-BE49-F238E27FC236}">
                <a16:creationId xmlns:a16="http://schemas.microsoft.com/office/drawing/2014/main" id="{40A6D224-4F20-565E-7F11-3E7BEC403430}"/>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6BFB22F-71D0-4336-7039-3841D07B220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A6DD28A-D706-386C-3ED4-25300301C489}"/>
              </a:ext>
            </a:extLst>
          </p:cNvPr>
          <p:cNvSpPr>
            <a:spLocks noGrp="1"/>
          </p:cNvSpPr>
          <p:nvPr>
            <p:ph type="sldNum" sz="quarter" idx="12"/>
          </p:nvPr>
        </p:nvSpPr>
        <p:spPr/>
        <p:txBody>
          <a:bodyPr/>
          <a:lstStyle/>
          <a:p>
            <a:pPr>
              <a:defRPr/>
            </a:pPr>
            <a:fld id="{24248A2D-48DB-4964-8AA7-DB62AE44B159}" type="slidenum">
              <a:rPr lang="en-US"/>
              <a:pPr>
                <a:defRPr/>
              </a:pPr>
              <a:t>16</a:t>
            </a:fld>
            <a:endParaRPr lang="en-US" dirty="0"/>
          </a:p>
        </p:txBody>
      </p:sp>
      <p:sp>
        <p:nvSpPr>
          <p:cNvPr id="6" name="Immagine 22">
            <a:extLst>
              <a:ext uri="{FF2B5EF4-FFF2-40B4-BE49-F238E27FC236}">
                <a16:creationId xmlns:a16="http://schemas.microsoft.com/office/drawing/2014/main" id="{AA52E603-3EC1-A27B-752D-8FDFF0D14FD8}"/>
              </a:ext>
            </a:extLst>
          </p:cNvPr>
          <p:cNvSpPr>
            <a:spLocks noChangeAspect="1" noChangeArrowheads="1"/>
          </p:cNvSpPr>
          <p:nvPr/>
        </p:nvSpPr>
        <p:spPr bwMode="auto">
          <a:xfrm>
            <a:off x="3221038" y="1071563"/>
            <a:ext cx="5749925"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17875E5-4C54-2D68-260B-31FA0C391AE2}"/>
              </a:ext>
            </a:extLst>
          </p:cNvPr>
          <p:cNvSpPr>
            <a:spLocks noGrp="1" noChangeArrowheads="1"/>
          </p:cNvSpPr>
          <p:nvPr>
            <p:ph type="title"/>
          </p:nvPr>
        </p:nvSpPr>
        <p:spPr>
          <a:xfrm>
            <a:off x="309563" y="-365125"/>
            <a:ext cx="10182225" cy="1325563"/>
          </a:xfrm>
        </p:spPr>
        <p:txBody>
          <a:bodyPr/>
          <a:lstStyle/>
          <a:p>
            <a:r>
              <a:rPr lang="en-US" altLang="en-US"/>
              <a:t>Numeri in Excel (11)</a:t>
            </a:r>
          </a:p>
        </p:txBody>
      </p:sp>
      <p:sp>
        <p:nvSpPr>
          <p:cNvPr id="32771" name="Date Placeholder 2">
            <a:extLst>
              <a:ext uri="{FF2B5EF4-FFF2-40B4-BE49-F238E27FC236}">
                <a16:creationId xmlns:a16="http://schemas.microsoft.com/office/drawing/2014/main" id="{0ED298DF-979E-4FFB-5451-59AAC2E3C463}"/>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9CE281C-68F5-4AB1-2261-ECF20D0F5AE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2813151-CB7A-7523-27C3-74274E99B5D0}"/>
              </a:ext>
            </a:extLst>
          </p:cNvPr>
          <p:cNvSpPr>
            <a:spLocks noGrp="1"/>
          </p:cNvSpPr>
          <p:nvPr>
            <p:ph type="sldNum" sz="quarter" idx="12"/>
          </p:nvPr>
        </p:nvSpPr>
        <p:spPr/>
        <p:txBody>
          <a:bodyPr/>
          <a:lstStyle/>
          <a:p>
            <a:pPr>
              <a:defRPr/>
            </a:pPr>
            <a:fld id="{06DC1677-B7F4-4721-959D-52BE2D0D2794}" type="slidenum">
              <a:rPr lang="en-US"/>
              <a:pPr>
                <a:defRPr/>
              </a:pPr>
              <a:t>17</a:t>
            </a:fld>
            <a:endParaRPr lang="en-US" dirty="0"/>
          </a:p>
        </p:txBody>
      </p:sp>
      <p:sp>
        <p:nvSpPr>
          <p:cNvPr id="4" name="Immagine 24">
            <a:extLst>
              <a:ext uri="{FF2B5EF4-FFF2-40B4-BE49-F238E27FC236}">
                <a16:creationId xmlns:a16="http://schemas.microsoft.com/office/drawing/2014/main" id="{1900D42F-9FEC-D8C2-05D4-0B471DA95F11}"/>
              </a:ext>
            </a:extLst>
          </p:cNvPr>
          <p:cNvSpPr>
            <a:spLocks noChangeAspect="1" noChangeArrowheads="1"/>
          </p:cNvSpPr>
          <p:nvPr/>
        </p:nvSpPr>
        <p:spPr bwMode="auto">
          <a:xfrm>
            <a:off x="3295650" y="1062038"/>
            <a:ext cx="56007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A944E17-1261-8537-1A9F-D3B5B07EDD65}"/>
              </a:ext>
            </a:extLst>
          </p:cNvPr>
          <p:cNvSpPr>
            <a:spLocks noGrp="1" noChangeArrowheads="1"/>
          </p:cNvSpPr>
          <p:nvPr>
            <p:ph type="title"/>
          </p:nvPr>
        </p:nvSpPr>
        <p:spPr>
          <a:xfrm>
            <a:off x="309563" y="-365125"/>
            <a:ext cx="10182225" cy="1325563"/>
          </a:xfrm>
        </p:spPr>
        <p:txBody>
          <a:bodyPr/>
          <a:lstStyle/>
          <a:p>
            <a:r>
              <a:rPr lang="en-US" altLang="en-US"/>
              <a:t>Numeri in Excel (12)</a:t>
            </a:r>
          </a:p>
        </p:txBody>
      </p:sp>
      <p:sp>
        <p:nvSpPr>
          <p:cNvPr id="33795" name="Date Placeholder 2">
            <a:extLst>
              <a:ext uri="{FF2B5EF4-FFF2-40B4-BE49-F238E27FC236}">
                <a16:creationId xmlns:a16="http://schemas.microsoft.com/office/drawing/2014/main" id="{D521BA68-BA99-C3A0-B63B-87DC3EF47A31}"/>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5E0D97F-B155-132B-05FF-AD295707641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6A9C168-EB8F-5972-1C0F-00E1AC48541B}"/>
              </a:ext>
            </a:extLst>
          </p:cNvPr>
          <p:cNvSpPr>
            <a:spLocks noGrp="1"/>
          </p:cNvSpPr>
          <p:nvPr>
            <p:ph type="sldNum" sz="quarter" idx="12"/>
          </p:nvPr>
        </p:nvSpPr>
        <p:spPr/>
        <p:txBody>
          <a:bodyPr/>
          <a:lstStyle/>
          <a:p>
            <a:pPr>
              <a:defRPr/>
            </a:pPr>
            <a:fld id="{0F70A42B-8196-4393-A8C3-4222069D64F2}" type="slidenum">
              <a:rPr lang="en-US"/>
              <a:pPr>
                <a:defRPr/>
              </a:pPr>
              <a:t>18</a:t>
            </a:fld>
            <a:endParaRPr lang="en-US" dirty="0"/>
          </a:p>
        </p:txBody>
      </p:sp>
      <p:sp>
        <p:nvSpPr>
          <p:cNvPr id="6" name="Immagine 26">
            <a:extLst>
              <a:ext uri="{FF2B5EF4-FFF2-40B4-BE49-F238E27FC236}">
                <a16:creationId xmlns:a16="http://schemas.microsoft.com/office/drawing/2014/main" id="{F1A077FD-37A9-5887-3048-3FB5C3B19F87}"/>
              </a:ext>
            </a:extLst>
          </p:cNvPr>
          <p:cNvSpPr>
            <a:spLocks noChangeAspect="1" noChangeArrowheads="1"/>
          </p:cNvSpPr>
          <p:nvPr/>
        </p:nvSpPr>
        <p:spPr bwMode="auto">
          <a:xfrm>
            <a:off x="3252788" y="2265363"/>
            <a:ext cx="56864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9D48C24-5746-2439-E00C-A6763866AC69}"/>
              </a:ext>
            </a:extLst>
          </p:cNvPr>
          <p:cNvSpPr>
            <a:spLocks noGrp="1" noChangeArrowheads="1"/>
          </p:cNvSpPr>
          <p:nvPr>
            <p:ph type="ctrTitle"/>
          </p:nvPr>
        </p:nvSpPr>
        <p:spPr>
          <a:xfrm>
            <a:off x="1158875" y="2235200"/>
            <a:ext cx="6245225" cy="2387600"/>
          </a:xfrm>
        </p:spPr>
        <p:txBody>
          <a:bodyPr anchor="ctr"/>
          <a:lstStyle/>
          <a:p>
            <a:r>
              <a:rPr lang="en-US" altLang="en-US"/>
              <a:t>L’interfaccia grafica di Excel</a:t>
            </a:r>
          </a:p>
        </p:txBody>
      </p:sp>
      <p:sp>
        <p:nvSpPr>
          <p:cNvPr id="6" name="Title 1">
            <a:extLst>
              <a:ext uri="{FF2B5EF4-FFF2-40B4-BE49-F238E27FC236}">
                <a16:creationId xmlns:a16="http://schemas.microsoft.com/office/drawing/2014/main" id="{1B6895C7-5947-6072-44C1-6FD4427976E4}"/>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1</a:t>
            </a:r>
            <a:endParaRPr lang="en-US"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56C7B88-D5A6-CB67-0C53-84A3B382521B}"/>
              </a:ext>
            </a:extLst>
          </p:cNvPr>
          <p:cNvSpPr>
            <a:spLocks noGrp="1" noChangeArrowheads="1"/>
          </p:cNvSpPr>
          <p:nvPr>
            <p:ph type="title"/>
          </p:nvPr>
        </p:nvSpPr>
        <p:spPr>
          <a:xfrm>
            <a:off x="942975" y="0"/>
            <a:ext cx="9779000" cy="1325563"/>
          </a:xfrm>
        </p:spPr>
        <p:txBody>
          <a:bodyPr/>
          <a:lstStyle/>
          <a:p>
            <a:r>
              <a:rPr lang="en-US" altLang="en-US"/>
              <a:t>Programma	 	</a:t>
            </a:r>
          </a:p>
        </p:txBody>
      </p:sp>
      <p:sp>
        <p:nvSpPr>
          <p:cNvPr id="4" name="Date Placeholder 3">
            <a:extLst>
              <a:ext uri="{FF2B5EF4-FFF2-40B4-BE49-F238E27FC236}">
                <a16:creationId xmlns:a16="http://schemas.microsoft.com/office/drawing/2014/main" id="{122A078D-0028-FE47-4C25-D4CF1A98F131}"/>
              </a:ext>
            </a:extLst>
          </p:cNvPr>
          <p:cNvSpPr>
            <a:spLocks noGrp="1"/>
          </p:cNvSpPr>
          <p:nvPr>
            <p:ph type="dt" sz="quarter" idx="10"/>
          </p:nvPr>
        </p:nvSpPr>
        <p:spPr/>
        <p:txBody>
          <a:bodyPr/>
          <a:lstStyle/>
          <a:p>
            <a:pPr>
              <a:defRPr/>
            </a:pPr>
            <a:r>
              <a:rPr lang="en-US" dirty="0"/>
              <a:t>GIUGNO-LUGLIO 2023</a:t>
            </a:r>
          </a:p>
        </p:txBody>
      </p:sp>
      <p:sp>
        <p:nvSpPr>
          <p:cNvPr id="5" name="Footer Placeholder 4">
            <a:extLst>
              <a:ext uri="{FF2B5EF4-FFF2-40B4-BE49-F238E27FC236}">
                <a16:creationId xmlns:a16="http://schemas.microsoft.com/office/drawing/2014/main" id="{76E23A53-0319-61C8-AA94-487D76372A3F}"/>
              </a:ext>
            </a:extLst>
          </p:cNvPr>
          <p:cNvSpPr>
            <a:spLocks noGrp="1"/>
          </p:cNvSpPr>
          <p:nvPr>
            <p:ph type="ftr" sz="quarter" idx="11"/>
          </p:nvPr>
        </p:nvSpPr>
        <p:spPr/>
        <p:txBody>
          <a:bodyPr/>
          <a:lstStyle/>
          <a:p>
            <a:pPr>
              <a:defRPr/>
            </a:pPr>
            <a:r>
              <a:rPr lang="en-US"/>
              <a:t>MICROSOFT EXCEL - BASE</a:t>
            </a:r>
          </a:p>
        </p:txBody>
      </p:sp>
      <p:sp>
        <p:nvSpPr>
          <p:cNvPr id="17413" name="Slide Number Placeholder 5">
            <a:extLst>
              <a:ext uri="{FF2B5EF4-FFF2-40B4-BE49-F238E27FC236}">
                <a16:creationId xmlns:a16="http://schemas.microsoft.com/office/drawing/2014/main" id="{EB9C1E71-3BEB-2901-BD20-073E4163AF0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5035A7B4-1A72-4363-8951-622E86D6C530}" type="slidenum">
              <a:rPr lang="en-US" altLang="en-US">
                <a:solidFill>
                  <a:schemeClr val="accent2"/>
                </a:solidFill>
              </a:rPr>
              <a:pPr fontAlgn="base">
                <a:spcBef>
                  <a:spcPct val="0"/>
                </a:spcBef>
                <a:spcAft>
                  <a:spcPct val="0"/>
                </a:spcAft>
              </a:pPr>
              <a:t>2</a:t>
            </a:fld>
            <a:endParaRPr lang="en-US" altLang="en-US">
              <a:solidFill>
                <a:schemeClr val="accent2"/>
              </a:solidFill>
            </a:endParaRPr>
          </a:p>
        </p:txBody>
      </p:sp>
      <p:sp>
        <p:nvSpPr>
          <p:cNvPr id="9" name="Rectangle: Rounded Corners 8">
            <a:extLst>
              <a:ext uri="{FF2B5EF4-FFF2-40B4-BE49-F238E27FC236}">
                <a16:creationId xmlns:a16="http://schemas.microsoft.com/office/drawing/2014/main" id="{57ADC340-7A61-42E7-9065-259F119A5DBF}"/>
              </a:ext>
            </a:extLst>
          </p:cNvPr>
          <p:cNvSpPr/>
          <p:nvPr/>
        </p:nvSpPr>
        <p:spPr>
          <a:xfrm>
            <a:off x="1082675" y="1651000"/>
            <a:ext cx="2859088" cy="808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t>Microsoft Excel – il </a:t>
            </a:r>
            <a:r>
              <a:rPr lang="en-US" b="1" dirty="0" err="1"/>
              <a:t>Programma</a:t>
            </a:r>
            <a:endParaRPr lang="en-US" b="1" dirty="0"/>
          </a:p>
        </p:txBody>
      </p:sp>
      <p:sp>
        <p:nvSpPr>
          <p:cNvPr id="12" name="Rectangle: Rounded Corners 11">
            <a:extLst>
              <a:ext uri="{FF2B5EF4-FFF2-40B4-BE49-F238E27FC236}">
                <a16:creationId xmlns:a16="http://schemas.microsoft.com/office/drawing/2014/main" id="{6438AB01-C24D-B104-4FD4-C8AFF0A93B9B}"/>
              </a:ext>
            </a:extLst>
          </p:cNvPr>
          <p:cNvSpPr/>
          <p:nvPr/>
        </p:nvSpPr>
        <p:spPr>
          <a:xfrm>
            <a:off x="4667250" y="1651000"/>
            <a:ext cx="2857500" cy="808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Organizzazione</a:t>
            </a:r>
            <a:r>
              <a:rPr lang="en-US" b="1" dirty="0"/>
              <a:t> </a:t>
            </a:r>
            <a:r>
              <a:rPr lang="en-US" b="1" dirty="0" err="1"/>
              <a:t>dei</a:t>
            </a:r>
            <a:r>
              <a:rPr lang="en-US" b="1" dirty="0"/>
              <a:t> </a:t>
            </a:r>
            <a:r>
              <a:rPr lang="en-US" b="1" dirty="0" err="1"/>
              <a:t>dati</a:t>
            </a:r>
            <a:endParaRPr lang="en-US" b="1" dirty="0"/>
          </a:p>
        </p:txBody>
      </p:sp>
      <p:sp>
        <p:nvSpPr>
          <p:cNvPr id="13" name="Rectangle: Rounded Corners 12">
            <a:extLst>
              <a:ext uri="{FF2B5EF4-FFF2-40B4-BE49-F238E27FC236}">
                <a16:creationId xmlns:a16="http://schemas.microsoft.com/office/drawing/2014/main" id="{BB2FB9D5-B81B-C9BD-7FD9-1351EFC223FF}"/>
              </a:ext>
            </a:extLst>
          </p:cNvPr>
          <p:cNvSpPr/>
          <p:nvPr/>
        </p:nvSpPr>
        <p:spPr>
          <a:xfrm>
            <a:off x="8250238" y="1651000"/>
            <a:ext cx="2859087" cy="808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Creazione</a:t>
            </a:r>
            <a:r>
              <a:rPr lang="en-US" b="1" dirty="0"/>
              <a:t> di </a:t>
            </a:r>
            <a:r>
              <a:rPr lang="en-US" b="1" dirty="0" err="1"/>
              <a:t>Tabelle</a:t>
            </a:r>
            <a:r>
              <a:rPr lang="en-US" b="1" dirty="0"/>
              <a:t> Pivot</a:t>
            </a:r>
          </a:p>
        </p:txBody>
      </p:sp>
      <p:sp>
        <p:nvSpPr>
          <p:cNvPr id="14" name="Rectangle: Rounded Corners 13">
            <a:extLst>
              <a:ext uri="{FF2B5EF4-FFF2-40B4-BE49-F238E27FC236}">
                <a16:creationId xmlns:a16="http://schemas.microsoft.com/office/drawing/2014/main" id="{0CD8B9F2-E693-E8EA-498C-46020BE8DBBC}"/>
              </a:ext>
            </a:extLst>
          </p:cNvPr>
          <p:cNvSpPr/>
          <p:nvPr/>
        </p:nvSpPr>
        <p:spPr>
          <a:xfrm>
            <a:off x="1082675" y="2900363"/>
            <a:ext cx="2859088" cy="808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Formule</a:t>
            </a:r>
            <a:r>
              <a:rPr lang="en-US" b="1" dirty="0"/>
              <a:t> e </a:t>
            </a:r>
            <a:r>
              <a:rPr lang="en-US" b="1" dirty="0" err="1"/>
              <a:t>Funzioni</a:t>
            </a:r>
            <a:endParaRPr lang="en-US" b="1" dirty="0"/>
          </a:p>
        </p:txBody>
      </p:sp>
      <p:sp>
        <p:nvSpPr>
          <p:cNvPr id="15" name="Rectangle: Rounded Corners 14">
            <a:extLst>
              <a:ext uri="{FF2B5EF4-FFF2-40B4-BE49-F238E27FC236}">
                <a16:creationId xmlns:a16="http://schemas.microsoft.com/office/drawing/2014/main" id="{3C3153B1-E3FF-8726-1688-61F90AAFCE28}"/>
              </a:ext>
            </a:extLst>
          </p:cNvPr>
          <p:cNvSpPr/>
          <p:nvPr/>
        </p:nvSpPr>
        <p:spPr>
          <a:xfrm>
            <a:off x="4667250" y="2900363"/>
            <a:ext cx="2857500" cy="808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Creare</a:t>
            </a:r>
            <a:r>
              <a:rPr lang="en-US" b="1" dirty="0"/>
              <a:t> </a:t>
            </a:r>
            <a:r>
              <a:rPr lang="en-US" b="1" dirty="0" err="1"/>
              <a:t>Grafici</a:t>
            </a:r>
            <a:r>
              <a:rPr lang="en-US" b="1" dirty="0"/>
              <a:t> e </a:t>
            </a:r>
            <a:r>
              <a:rPr lang="en-US" b="1" dirty="0" err="1"/>
              <a:t>Diagrammi</a:t>
            </a:r>
            <a:endParaRPr lang="en-US" b="1" dirty="0"/>
          </a:p>
        </p:txBody>
      </p:sp>
      <p:sp>
        <p:nvSpPr>
          <p:cNvPr id="16" name="Rectangle: Rounded Corners 15">
            <a:extLst>
              <a:ext uri="{FF2B5EF4-FFF2-40B4-BE49-F238E27FC236}">
                <a16:creationId xmlns:a16="http://schemas.microsoft.com/office/drawing/2014/main" id="{20B77B40-F379-2829-310C-287C29B81FB8}"/>
              </a:ext>
            </a:extLst>
          </p:cNvPr>
          <p:cNvSpPr/>
          <p:nvPr/>
        </p:nvSpPr>
        <p:spPr>
          <a:xfrm>
            <a:off x="8250238" y="2900363"/>
            <a:ext cx="2859087" cy="8080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solidFill>
                  <a:schemeClr val="tx1"/>
                </a:solidFill>
              </a:rPr>
              <a:t>Analisi</a:t>
            </a:r>
            <a:r>
              <a:rPr lang="en-US" b="1" dirty="0">
                <a:solidFill>
                  <a:schemeClr val="tx1"/>
                </a:solidFill>
              </a:rPr>
              <a:t> di </a:t>
            </a:r>
            <a:r>
              <a:rPr lang="en-US" b="1" dirty="0" err="1">
                <a:solidFill>
                  <a:schemeClr val="tx1"/>
                </a:solidFill>
              </a:rPr>
              <a:t>Simulazione</a:t>
            </a:r>
            <a:endParaRPr lang="en-US" b="1" dirty="0">
              <a:solidFill>
                <a:schemeClr val="tx1"/>
              </a:solidFill>
            </a:endParaRPr>
          </a:p>
        </p:txBody>
      </p:sp>
      <p:sp>
        <p:nvSpPr>
          <p:cNvPr id="17" name="Rectangle: Rounded Corners 16">
            <a:extLst>
              <a:ext uri="{FF2B5EF4-FFF2-40B4-BE49-F238E27FC236}">
                <a16:creationId xmlns:a16="http://schemas.microsoft.com/office/drawing/2014/main" id="{4208A318-F8A4-6EEB-AC12-C20F37205182}"/>
              </a:ext>
            </a:extLst>
          </p:cNvPr>
          <p:cNvSpPr/>
          <p:nvPr/>
        </p:nvSpPr>
        <p:spPr>
          <a:xfrm>
            <a:off x="1082675" y="4148138"/>
            <a:ext cx="2859088" cy="8080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solidFill>
                  <a:schemeClr val="tx1"/>
                </a:solidFill>
              </a:rPr>
              <a:t>Automatizzazione</a:t>
            </a:r>
            <a:r>
              <a:rPr lang="en-US" b="1" dirty="0">
                <a:solidFill>
                  <a:schemeClr val="tx1"/>
                </a:solidFill>
              </a:rPr>
              <a:t> </a:t>
            </a:r>
            <a:r>
              <a:rPr lang="en-US" b="1" dirty="0" err="1">
                <a:solidFill>
                  <a:schemeClr val="tx1"/>
                </a:solidFill>
              </a:rPr>
              <a:t>attività</a:t>
            </a:r>
            <a:r>
              <a:rPr lang="en-US" b="1" dirty="0">
                <a:solidFill>
                  <a:schemeClr val="tx1"/>
                </a:solidFill>
              </a:rPr>
              <a:t> (Macro)</a:t>
            </a:r>
          </a:p>
        </p:txBody>
      </p:sp>
      <p:sp>
        <p:nvSpPr>
          <p:cNvPr id="18" name="Rectangle: Rounded Corners 17">
            <a:extLst>
              <a:ext uri="{FF2B5EF4-FFF2-40B4-BE49-F238E27FC236}">
                <a16:creationId xmlns:a16="http://schemas.microsoft.com/office/drawing/2014/main" id="{D0F026CF-9288-4E98-E843-A0925006D3A5}"/>
              </a:ext>
            </a:extLst>
          </p:cNvPr>
          <p:cNvSpPr/>
          <p:nvPr/>
        </p:nvSpPr>
        <p:spPr>
          <a:xfrm>
            <a:off x="8250238" y="4148138"/>
            <a:ext cx="2859087" cy="80803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Creazione</a:t>
            </a:r>
            <a:r>
              <a:rPr lang="en-US" b="1" dirty="0"/>
              <a:t> di </a:t>
            </a:r>
            <a:r>
              <a:rPr lang="en-US" b="1" dirty="0" err="1"/>
              <a:t>modelli</a:t>
            </a:r>
            <a:r>
              <a:rPr lang="en-US" b="1" dirty="0"/>
              <a:t> </a:t>
            </a:r>
            <a:r>
              <a:rPr lang="en-US" b="1" dirty="0" err="1"/>
              <a:t>finanziari</a:t>
            </a:r>
            <a:endParaRPr lang="en-US" b="1" dirty="0"/>
          </a:p>
        </p:txBody>
      </p:sp>
      <p:sp>
        <p:nvSpPr>
          <p:cNvPr id="19" name="Rectangle: Rounded Corners 18">
            <a:extLst>
              <a:ext uri="{FF2B5EF4-FFF2-40B4-BE49-F238E27FC236}">
                <a16:creationId xmlns:a16="http://schemas.microsoft.com/office/drawing/2014/main" id="{E8E80B2A-A8B2-8819-AFDC-2A564E5320F3}"/>
              </a:ext>
            </a:extLst>
          </p:cNvPr>
          <p:cNvSpPr/>
          <p:nvPr/>
        </p:nvSpPr>
        <p:spPr>
          <a:xfrm>
            <a:off x="4667250" y="4148138"/>
            <a:ext cx="2857500" cy="8080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solidFill>
                  <a:schemeClr val="tx1"/>
                </a:solidFill>
              </a:rPr>
              <a:t>Interazione</a:t>
            </a:r>
            <a:r>
              <a:rPr lang="en-US" b="1" dirty="0">
                <a:solidFill>
                  <a:schemeClr val="tx1"/>
                </a:solidFill>
              </a:rPr>
              <a:t> con </a:t>
            </a:r>
            <a:r>
              <a:rPr lang="en-US" b="1" dirty="0" err="1">
                <a:solidFill>
                  <a:schemeClr val="tx1"/>
                </a:solidFill>
              </a:rPr>
              <a:t>altri</a:t>
            </a:r>
            <a:r>
              <a:rPr lang="en-US" b="1" dirty="0">
                <a:solidFill>
                  <a:schemeClr val="tx1"/>
                </a:solidFill>
              </a:rPr>
              <a:t> </a:t>
            </a:r>
            <a:r>
              <a:rPr lang="en-US" b="1" dirty="0" err="1">
                <a:solidFill>
                  <a:schemeClr val="tx1"/>
                </a:solidFill>
              </a:rPr>
              <a:t>programmi</a:t>
            </a:r>
            <a:r>
              <a:rPr lang="en-US" b="1" dirty="0">
                <a:solidFill>
                  <a:schemeClr val="tx1"/>
                </a:solidFill>
              </a:rPr>
              <a:t> (Microsoft)</a:t>
            </a:r>
          </a:p>
        </p:txBody>
      </p:sp>
      <p:sp>
        <p:nvSpPr>
          <p:cNvPr id="20" name="Oval 19">
            <a:extLst>
              <a:ext uri="{FF2B5EF4-FFF2-40B4-BE49-F238E27FC236}">
                <a16:creationId xmlns:a16="http://schemas.microsoft.com/office/drawing/2014/main" id="{98D4739B-C25E-8FA5-6A34-87E2C720BAE8}"/>
              </a:ext>
            </a:extLst>
          </p:cNvPr>
          <p:cNvSpPr/>
          <p:nvPr/>
        </p:nvSpPr>
        <p:spPr>
          <a:xfrm>
            <a:off x="3729038" y="1500188"/>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1</a:t>
            </a:r>
          </a:p>
        </p:txBody>
      </p:sp>
      <p:sp>
        <p:nvSpPr>
          <p:cNvPr id="21" name="Oval 20">
            <a:extLst>
              <a:ext uri="{FF2B5EF4-FFF2-40B4-BE49-F238E27FC236}">
                <a16:creationId xmlns:a16="http://schemas.microsoft.com/office/drawing/2014/main" id="{0886BD78-8A8C-A6BD-EA4D-112040EC6495}"/>
              </a:ext>
            </a:extLst>
          </p:cNvPr>
          <p:cNvSpPr/>
          <p:nvPr/>
        </p:nvSpPr>
        <p:spPr>
          <a:xfrm>
            <a:off x="7307263" y="1508125"/>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2</a:t>
            </a:r>
          </a:p>
        </p:txBody>
      </p:sp>
      <p:sp>
        <p:nvSpPr>
          <p:cNvPr id="22" name="Oval 21">
            <a:extLst>
              <a:ext uri="{FF2B5EF4-FFF2-40B4-BE49-F238E27FC236}">
                <a16:creationId xmlns:a16="http://schemas.microsoft.com/office/drawing/2014/main" id="{578D35A7-4117-C7D9-8F18-6CCE8F1D41ED}"/>
              </a:ext>
            </a:extLst>
          </p:cNvPr>
          <p:cNvSpPr/>
          <p:nvPr/>
        </p:nvSpPr>
        <p:spPr>
          <a:xfrm>
            <a:off x="10887075" y="1508125"/>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3</a:t>
            </a:r>
          </a:p>
        </p:txBody>
      </p:sp>
      <p:sp>
        <p:nvSpPr>
          <p:cNvPr id="23" name="Oval 22">
            <a:extLst>
              <a:ext uri="{FF2B5EF4-FFF2-40B4-BE49-F238E27FC236}">
                <a16:creationId xmlns:a16="http://schemas.microsoft.com/office/drawing/2014/main" id="{8A037E49-A299-F0A1-264A-C1854D6E4010}"/>
              </a:ext>
            </a:extLst>
          </p:cNvPr>
          <p:cNvSpPr/>
          <p:nvPr/>
        </p:nvSpPr>
        <p:spPr>
          <a:xfrm>
            <a:off x="3729038" y="2747963"/>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4</a:t>
            </a:r>
          </a:p>
        </p:txBody>
      </p:sp>
      <p:sp>
        <p:nvSpPr>
          <p:cNvPr id="24" name="Oval 23">
            <a:extLst>
              <a:ext uri="{FF2B5EF4-FFF2-40B4-BE49-F238E27FC236}">
                <a16:creationId xmlns:a16="http://schemas.microsoft.com/office/drawing/2014/main" id="{905E5FB5-CB01-8706-3074-CFA4331408E1}"/>
              </a:ext>
            </a:extLst>
          </p:cNvPr>
          <p:cNvSpPr/>
          <p:nvPr/>
        </p:nvSpPr>
        <p:spPr>
          <a:xfrm>
            <a:off x="7307263" y="2741613"/>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5</a:t>
            </a:r>
          </a:p>
        </p:txBody>
      </p:sp>
      <p:sp>
        <p:nvSpPr>
          <p:cNvPr id="25" name="Oval 24">
            <a:extLst>
              <a:ext uri="{FF2B5EF4-FFF2-40B4-BE49-F238E27FC236}">
                <a16:creationId xmlns:a16="http://schemas.microsoft.com/office/drawing/2014/main" id="{2F40B734-C3E8-E9EC-4CEB-C99E8EA0BBEE}"/>
              </a:ext>
            </a:extLst>
          </p:cNvPr>
          <p:cNvSpPr/>
          <p:nvPr/>
        </p:nvSpPr>
        <p:spPr>
          <a:xfrm>
            <a:off x="10887075" y="2741613"/>
            <a:ext cx="434975" cy="434975"/>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6</a:t>
            </a:r>
          </a:p>
        </p:txBody>
      </p:sp>
      <p:sp>
        <p:nvSpPr>
          <p:cNvPr id="26" name="Oval 25">
            <a:extLst>
              <a:ext uri="{FF2B5EF4-FFF2-40B4-BE49-F238E27FC236}">
                <a16:creationId xmlns:a16="http://schemas.microsoft.com/office/drawing/2014/main" id="{EC9AEF33-F2A0-15A9-85F6-64C1DD715745}"/>
              </a:ext>
            </a:extLst>
          </p:cNvPr>
          <p:cNvSpPr/>
          <p:nvPr/>
        </p:nvSpPr>
        <p:spPr>
          <a:xfrm>
            <a:off x="3724275" y="3944938"/>
            <a:ext cx="434975" cy="434975"/>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7</a:t>
            </a:r>
          </a:p>
        </p:txBody>
      </p:sp>
      <p:sp>
        <p:nvSpPr>
          <p:cNvPr id="27" name="Oval 26">
            <a:extLst>
              <a:ext uri="{FF2B5EF4-FFF2-40B4-BE49-F238E27FC236}">
                <a16:creationId xmlns:a16="http://schemas.microsoft.com/office/drawing/2014/main" id="{49DF9A8B-387D-BAEA-D979-4EFA64F51331}"/>
              </a:ext>
            </a:extLst>
          </p:cNvPr>
          <p:cNvSpPr/>
          <p:nvPr/>
        </p:nvSpPr>
        <p:spPr>
          <a:xfrm>
            <a:off x="7307263" y="3944938"/>
            <a:ext cx="434975" cy="434975"/>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FDC6752-18AF-FBF4-C0A5-F30D94035D2F}"/>
              </a:ext>
            </a:extLst>
          </p:cNvPr>
          <p:cNvSpPr>
            <a:spLocks noGrp="1" noChangeArrowheads="1"/>
          </p:cNvSpPr>
          <p:nvPr>
            <p:ph type="title"/>
          </p:nvPr>
        </p:nvSpPr>
        <p:spPr>
          <a:xfrm>
            <a:off x="309563" y="-365125"/>
            <a:ext cx="10182225" cy="1325563"/>
          </a:xfrm>
        </p:spPr>
        <p:txBody>
          <a:bodyPr/>
          <a:lstStyle/>
          <a:p>
            <a:r>
              <a:rPr lang="en-US" altLang="en-US"/>
              <a:t>Interfaccia Grafica</a:t>
            </a:r>
          </a:p>
        </p:txBody>
      </p:sp>
      <p:sp>
        <p:nvSpPr>
          <p:cNvPr id="35843" name="Date Placeholder 2">
            <a:extLst>
              <a:ext uri="{FF2B5EF4-FFF2-40B4-BE49-F238E27FC236}">
                <a16:creationId xmlns:a16="http://schemas.microsoft.com/office/drawing/2014/main" id="{B25BFA66-407F-B970-6CAA-184631BB26C9}"/>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0BFF466-97E4-C477-ADCF-1092997F9C8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7631AD5-36F2-5A52-D06D-A9AACB9DC799}"/>
              </a:ext>
            </a:extLst>
          </p:cNvPr>
          <p:cNvSpPr>
            <a:spLocks noGrp="1"/>
          </p:cNvSpPr>
          <p:nvPr>
            <p:ph type="sldNum" sz="quarter" idx="12"/>
          </p:nvPr>
        </p:nvSpPr>
        <p:spPr/>
        <p:txBody>
          <a:bodyPr/>
          <a:lstStyle/>
          <a:p>
            <a:pPr>
              <a:defRPr/>
            </a:pPr>
            <a:fld id="{FB83BA38-D210-4825-A5EE-17C236BC45A5}" type="slidenum">
              <a:rPr lang="en-US"/>
              <a:pPr>
                <a:defRPr/>
              </a:pPr>
              <a:t>20</a:t>
            </a:fld>
            <a:endParaRPr lang="en-US" dirty="0"/>
          </a:p>
        </p:txBody>
      </p:sp>
      <p:sp>
        <p:nvSpPr>
          <p:cNvPr id="35846" name="Segnaposto contenuto 4">
            <a:extLst>
              <a:ext uri="{FF2B5EF4-FFF2-40B4-BE49-F238E27FC236}">
                <a16:creationId xmlns:a16="http://schemas.microsoft.com/office/drawing/2014/main" id="{010377B8-2093-03D6-43EA-CA12AEF535E7}"/>
              </a:ext>
            </a:extLst>
          </p:cNvPr>
          <p:cNvSpPr>
            <a:spLocks noGrp="1" noChangeAspect="1" noChangeArrowheads="1"/>
          </p:cNvSpPr>
          <p:nvPr>
            <p:ph idx="1"/>
          </p:nvPr>
        </p:nvSpPr>
        <p:spPr>
          <a:xfrm>
            <a:off x="2193925" y="838200"/>
            <a:ext cx="7804150" cy="5518150"/>
          </a:xfrm>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93ED9406-637B-D646-852F-88CECB5A4BD3}"/>
              </a:ext>
            </a:extLst>
          </p:cNvPr>
          <p:cNvSpPr>
            <a:spLocks noGrp="1" noChangeArrowheads="1"/>
          </p:cNvSpPr>
          <p:nvPr>
            <p:ph type="title"/>
          </p:nvPr>
        </p:nvSpPr>
        <p:spPr>
          <a:xfrm>
            <a:off x="309563" y="-365125"/>
            <a:ext cx="10182225" cy="1325563"/>
          </a:xfrm>
        </p:spPr>
        <p:txBody>
          <a:bodyPr/>
          <a:lstStyle/>
          <a:p>
            <a:r>
              <a:rPr lang="en-US" altLang="en-US"/>
              <a:t>Descrizione degli elementi (1)</a:t>
            </a:r>
          </a:p>
        </p:txBody>
      </p:sp>
      <p:sp>
        <p:nvSpPr>
          <p:cNvPr id="36867" name="Date Placeholder 2">
            <a:extLst>
              <a:ext uri="{FF2B5EF4-FFF2-40B4-BE49-F238E27FC236}">
                <a16:creationId xmlns:a16="http://schemas.microsoft.com/office/drawing/2014/main" id="{809C4B75-D8EB-E4CC-856E-9D61BEE535A2}"/>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CB772E4-2153-C06C-D1B8-763614166CC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21AD1DA-9182-DB63-E8D8-A334D6409122}"/>
              </a:ext>
            </a:extLst>
          </p:cNvPr>
          <p:cNvSpPr>
            <a:spLocks noGrp="1"/>
          </p:cNvSpPr>
          <p:nvPr>
            <p:ph type="sldNum" sz="quarter" idx="12"/>
          </p:nvPr>
        </p:nvSpPr>
        <p:spPr/>
        <p:txBody>
          <a:bodyPr/>
          <a:lstStyle/>
          <a:p>
            <a:pPr>
              <a:defRPr/>
            </a:pPr>
            <a:fld id="{602A6DFF-9BD8-4098-8EAE-B3846ECE857F}" type="slidenum">
              <a:rPr lang="en-US"/>
              <a:pPr>
                <a:defRPr/>
              </a:pPr>
              <a:t>21</a:t>
            </a:fld>
            <a:endParaRPr lang="en-US" dirty="0"/>
          </a:p>
        </p:txBody>
      </p:sp>
      <p:sp>
        <p:nvSpPr>
          <p:cNvPr id="36870" name="Segnaposto contenuto 4">
            <a:extLst>
              <a:ext uri="{FF2B5EF4-FFF2-40B4-BE49-F238E27FC236}">
                <a16:creationId xmlns:a16="http://schemas.microsoft.com/office/drawing/2014/main" id="{CD7F5C10-3D80-9342-B332-910D75CBB417}"/>
              </a:ext>
            </a:extLst>
          </p:cNvPr>
          <p:cNvSpPr>
            <a:spLocks noGrp="1" noChangeAspect="1" noChangeArrowheads="1"/>
          </p:cNvSpPr>
          <p:nvPr>
            <p:ph idx="1"/>
          </p:nvPr>
        </p:nvSpPr>
        <p:spPr>
          <a:xfrm>
            <a:off x="1838325" y="936625"/>
            <a:ext cx="8515350" cy="5443538"/>
          </a:xfrm>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30FE7E1-B1F8-9E88-30D9-DF38C4598FC7}"/>
              </a:ext>
            </a:extLst>
          </p:cNvPr>
          <p:cNvSpPr>
            <a:spLocks noGrp="1" noChangeArrowheads="1"/>
          </p:cNvSpPr>
          <p:nvPr>
            <p:ph type="title"/>
          </p:nvPr>
        </p:nvSpPr>
        <p:spPr>
          <a:xfrm>
            <a:off x="309563" y="-365125"/>
            <a:ext cx="10182225" cy="1325563"/>
          </a:xfrm>
        </p:spPr>
        <p:txBody>
          <a:bodyPr/>
          <a:lstStyle/>
          <a:p>
            <a:r>
              <a:rPr lang="en-US" altLang="en-US"/>
              <a:t>Descrizione degli elementi (2)</a:t>
            </a:r>
          </a:p>
        </p:txBody>
      </p:sp>
      <p:sp>
        <p:nvSpPr>
          <p:cNvPr id="37891" name="Date Placeholder 2">
            <a:extLst>
              <a:ext uri="{FF2B5EF4-FFF2-40B4-BE49-F238E27FC236}">
                <a16:creationId xmlns:a16="http://schemas.microsoft.com/office/drawing/2014/main" id="{9476E450-2652-47B5-75BE-E97724DBBE60}"/>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E46B4B6-4A79-8CAB-D290-FE3E8845677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4549B22-3A32-0E26-549C-72F16FF83F47}"/>
              </a:ext>
            </a:extLst>
          </p:cNvPr>
          <p:cNvSpPr>
            <a:spLocks noGrp="1"/>
          </p:cNvSpPr>
          <p:nvPr>
            <p:ph type="sldNum" sz="quarter" idx="12"/>
          </p:nvPr>
        </p:nvSpPr>
        <p:spPr/>
        <p:txBody>
          <a:bodyPr/>
          <a:lstStyle/>
          <a:p>
            <a:pPr>
              <a:defRPr/>
            </a:pPr>
            <a:fld id="{641AEE95-8175-485D-AB3B-894D30698115}" type="slidenum">
              <a:rPr lang="en-US"/>
              <a:pPr>
                <a:defRPr/>
              </a:pPr>
              <a:t>22</a:t>
            </a:fld>
            <a:endParaRPr lang="en-US" dirty="0"/>
          </a:p>
        </p:txBody>
      </p:sp>
      <p:sp>
        <p:nvSpPr>
          <p:cNvPr id="37894" name="Segnaposto contenuto 4">
            <a:extLst>
              <a:ext uri="{FF2B5EF4-FFF2-40B4-BE49-F238E27FC236}">
                <a16:creationId xmlns:a16="http://schemas.microsoft.com/office/drawing/2014/main" id="{D193B78C-CB4C-8244-4069-CF6625962C64}"/>
              </a:ext>
            </a:extLst>
          </p:cNvPr>
          <p:cNvSpPr>
            <a:spLocks noGrp="1" noChangeAspect="1" noChangeArrowheads="1"/>
          </p:cNvSpPr>
          <p:nvPr>
            <p:ph idx="1"/>
          </p:nvPr>
        </p:nvSpPr>
        <p:spPr>
          <a:xfrm>
            <a:off x="2211388" y="960438"/>
            <a:ext cx="7769225" cy="5289550"/>
          </a:xfrm>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86A4C569-74E9-261C-466A-50AD98BD1BA1}"/>
              </a:ext>
            </a:extLst>
          </p:cNvPr>
          <p:cNvSpPr>
            <a:spLocks noGrp="1" noChangeArrowheads="1"/>
          </p:cNvSpPr>
          <p:nvPr>
            <p:ph type="title"/>
          </p:nvPr>
        </p:nvSpPr>
        <p:spPr>
          <a:xfrm>
            <a:off x="309563" y="-365125"/>
            <a:ext cx="10182225" cy="1325563"/>
          </a:xfrm>
        </p:spPr>
        <p:txBody>
          <a:bodyPr/>
          <a:lstStyle/>
          <a:p>
            <a:r>
              <a:rPr lang="en-US" altLang="en-US"/>
              <a:t>Le Barre di Excel</a:t>
            </a:r>
          </a:p>
        </p:txBody>
      </p:sp>
      <p:sp>
        <p:nvSpPr>
          <p:cNvPr id="38915" name="Date Placeholder 2">
            <a:extLst>
              <a:ext uri="{FF2B5EF4-FFF2-40B4-BE49-F238E27FC236}">
                <a16:creationId xmlns:a16="http://schemas.microsoft.com/office/drawing/2014/main" id="{3ABD5A47-9A92-1B55-F21F-8FE4897D5A66}"/>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546B8CF-A347-03C9-B973-954E37016CE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9D689FC-0F74-391B-D89A-74995D1667D1}"/>
              </a:ext>
            </a:extLst>
          </p:cNvPr>
          <p:cNvSpPr>
            <a:spLocks noGrp="1"/>
          </p:cNvSpPr>
          <p:nvPr>
            <p:ph type="sldNum" sz="quarter" idx="12"/>
          </p:nvPr>
        </p:nvSpPr>
        <p:spPr/>
        <p:txBody>
          <a:bodyPr/>
          <a:lstStyle/>
          <a:p>
            <a:pPr>
              <a:defRPr/>
            </a:pPr>
            <a:fld id="{2EEBA544-0D4E-4503-8118-20B0A387BC12}" type="slidenum">
              <a:rPr lang="en-US"/>
              <a:pPr>
                <a:defRPr/>
              </a:pPr>
              <a:t>23</a:t>
            </a:fld>
            <a:endParaRPr lang="en-US" dirty="0"/>
          </a:p>
        </p:txBody>
      </p:sp>
      <p:sp>
        <p:nvSpPr>
          <p:cNvPr id="38918" name="Picture 8" descr="A screenshot of a computer&#10;&#10;Description automatically generated">
            <a:extLst>
              <a:ext uri="{FF2B5EF4-FFF2-40B4-BE49-F238E27FC236}">
                <a16:creationId xmlns:a16="http://schemas.microsoft.com/office/drawing/2014/main" id="{BE344E42-CD77-AEA9-2735-EEEE73DBD67E}"/>
              </a:ext>
            </a:extLst>
          </p:cNvPr>
          <p:cNvSpPr>
            <a:spLocks noChangeAspect="1" noChangeArrowheads="1"/>
          </p:cNvSpPr>
          <p:nvPr/>
        </p:nvSpPr>
        <p:spPr bwMode="auto">
          <a:xfrm>
            <a:off x="1614488" y="1001713"/>
            <a:ext cx="9451975"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Rectangle: Rounded Corners 9">
            <a:extLst>
              <a:ext uri="{FF2B5EF4-FFF2-40B4-BE49-F238E27FC236}">
                <a16:creationId xmlns:a16="http://schemas.microsoft.com/office/drawing/2014/main" id="{0EFCE18F-E361-7927-4BBE-9AAE4A4FB6E5}"/>
              </a:ext>
            </a:extLst>
          </p:cNvPr>
          <p:cNvSpPr/>
          <p:nvPr/>
        </p:nvSpPr>
        <p:spPr>
          <a:xfrm>
            <a:off x="1614488" y="1001713"/>
            <a:ext cx="2882900" cy="230187"/>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EF802231-6443-F1E5-5A51-3983B6EA9C90}"/>
              </a:ext>
            </a:extLst>
          </p:cNvPr>
          <p:cNvSpPr/>
          <p:nvPr/>
        </p:nvSpPr>
        <p:spPr>
          <a:xfrm>
            <a:off x="1614488" y="1252538"/>
            <a:ext cx="9451975" cy="78105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Rounded Corners 11">
            <a:extLst>
              <a:ext uri="{FF2B5EF4-FFF2-40B4-BE49-F238E27FC236}">
                <a16:creationId xmlns:a16="http://schemas.microsoft.com/office/drawing/2014/main" id="{FC085179-640A-0F5B-7C5C-A70B065CCDCB}"/>
              </a:ext>
            </a:extLst>
          </p:cNvPr>
          <p:cNvSpPr/>
          <p:nvPr/>
        </p:nvSpPr>
        <p:spPr>
          <a:xfrm>
            <a:off x="1543050" y="6030913"/>
            <a:ext cx="9607550" cy="23018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922" name="Text Placeholder 33">
            <a:extLst>
              <a:ext uri="{FF2B5EF4-FFF2-40B4-BE49-F238E27FC236}">
                <a16:creationId xmlns:a16="http://schemas.microsoft.com/office/drawing/2014/main" id="{270376D5-5555-C0D8-8B66-4F3BF0814643}"/>
              </a:ext>
            </a:extLst>
          </p:cNvPr>
          <p:cNvSpPr txBox="1">
            <a:spLocks noChangeArrowheads="1"/>
          </p:cNvSpPr>
          <p:nvPr/>
        </p:nvSpPr>
        <p:spPr bwMode="auto">
          <a:xfrm>
            <a:off x="0" y="952500"/>
            <a:ext cx="25384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1800" b="1"/>
              <a:t>Accesso Veloce</a:t>
            </a:r>
          </a:p>
        </p:txBody>
      </p:sp>
      <p:sp>
        <p:nvSpPr>
          <p:cNvPr id="38923" name="Text Placeholder 33">
            <a:extLst>
              <a:ext uri="{FF2B5EF4-FFF2-40B4-BE49-F238E27FC236}">
                <a16:creationId xmlns:a16="http://schemas.microsoft.com/office/drawing/2014/main" id="{2562201E-EFCC-A8C9-0E18-11C47C623124}"/>
              </a:ext>
            </a:extLst>
          </p:cNvPr>
          <p:cNvSpPr txBox="1">
            <a:spLocks noChangeArrowheads="1"/>
          </p:cNvSpPr>
          <p:nvPr/>
        </p:nvSpPr>
        <p:spPr bwMode="auto">
          <a:xfrm>
            <a:off x="0" y="1470025"/>
            <a:ext cx="25384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1800" b="1"/>
              <a:t>Multifunzione</a:t>
            </a:r>
          </a:p>
        </p:txBody>
      </p:sp>
      <p:sp>
        <p:nvSpPr>
          <p:cNvPr id="38924" name="Text Placeholder 33">
            <a:extLst>
              <a:ext uri="{FF2B5EF4-FFF2-40B4-BE49-F238E27FC236}">
                <a16:creationId xmlns:a16="http://schemas.microsoft.com/office/drawing/2014/main" id="{2A79B711-51AA-11C8-DDEF-8EA717768BFD}"/>
              </a:ext>
            </a:extLst>
          </p:cNvPr>
          <p:cNvSpPr txBox="1">
            <a:spLocks noChangeArrowheads="1"/>
          </p:cNvSpPr>
          <p:nvPr/>
        </p:nvSpPr>
        <p:spPr bwMode="auto">
          <a:xfrm>
            <a:off x="2552700" y="6297613"/>
            <a:ext cx="2538413"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1800" b="1"/>
              <a:t>Stato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29FFC371-73F2-AB0D-4460-86D834CCA29F}"/>
              </a:ext>
            </a:extLst>
          </p:cNvPr>
          <p:cNvSpPr>
            <a:spLocks noGrp="1" noChangeArrowheads="1"/>
          </p:cNvSpPr>
          <p:nvPr>
            <p:ph type="ctrTitle"/>
          </p:nvPr>
        </p:nvSpPr>
        <p:spPr>
          <a:xfrm>
            <a:off x="963613" y="2235200"/>
            <a:ext cx="6245225" cy="2387600"/>
          </a:xfrm>
        </p:spPr>
        <p:txBody>
          <a:bodyPr anchor="ctr"/>
          <a:lstStyle/>
          <a:p>
            <a:r>
              <a:rPr lang="en-US" altLang="en-US"/>
              <a:t>Opzioni di Excel</a:t>
            </a:r>
          </a:p>
        </p:txBody>
      </p:sp>
      <p:sp>
        <p:nvSpPr>
          <p:cNvPr id="3" name="Title 1">
            <a:extLst>
              <a:ext uri="{FF2B5EF4-FFF2-40B4-BE49-F238E27FC236}">
                <a16:creationId xmlns:a16="http://schemas.microsoft.com/office/drawing/2014/main" id="{B67C5CDD-6010-A0AF-A857-2DA72C6BF53D}"/>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1</a:t>
            </a:r>
            <a:endParaRPr lang="en-US" sz="5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2D08A25-05CC-64A9-004F-35EA45F4940E}"/>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0963" name="Date Placeholder 2">
            <a:extLst>
              <a:ext uri="{FF2B5EF4-FFF2-40B4-BE49-F238E27FC236}">
                <a16:creationId xmlns:a16="http://schemas.microsoft.com/office/drawing/2014/main" id="{277F92A6-0472-3396-143E-8F610D99A8CD}"/>
              </a:ext>
            </a:extLst>
          </p:cNvPr>
          <p:cNvSpPr>
            <a:spLocks noGrp="1" noChangeArrowheads="1"/>
          </p:cNvSpPr>
          <p:nvPr>
            <p:ph type="dt" sz="quarter" idx="10"/>
          </p:nvPr>
        </p:nvSpPr>
        <p:spPr bwMode="auto">
          <a:xfrm>
            <a:off x="128588"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A6FD07C-3900-A8AD-91C9-CC18D8C3CF5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C686C2E-B67D-C070-AA5B-15281D151677}"/>
              </a:ext>
            </a:extLst>
          </p:cNvPr>
          <p:cNvSpPr>
            <a:spLocks noGrp="1"/>
          </p:cNvSpPr>
          <p:nvPr>
            <p:ph type="sldNum" sz="quarter" idx="12"/>
          </p:nvPr>
        </p:nvSpPr>
        <p:spPr/>
        <p:txBody>
          <a:bodyPr/>
          <a:lstStyle/>
          <a:p>
            <a:pPr>
              <a:defRPr/>
            </a:pPr>
            <a:fld id="{82912DA5-2138-436E-A9B0-E85D7178CDE5}" type="slidenum">
              <a:rPr lang="en-US"/>
              <a:pPr>
                <a:defRPr/>
              </a:pPr>
              <a:t>25</a:t>
            </a:fld>
            <a:endParaRPr lang="en-US" dirty="0"/>
          </a:p>
        </p:txBody>
      </p:sp>
      <p:sp>
        <p:nvSpPr>
          <p:cNvPr id="40966" name="Picture 11" descr="A screenshot of a computer&#10;&#10;Description automatically generated">
            <a:extLst>
              <a:ext uri="{FF2B5EF4-FFF2-40B4-BE49-F238E27FC236}">
                <a16:creationId xmlns:a16="http://schemas.microsoft.com/office/drawing/2014/main" id="{AE0B0E29-1C99-C977-DB7C-AA2A3ACE4E34}"/>
              </a:ext>
            </a:extLst>
          </p:cNvPr>
          <p:cNvSpPr>
            <a:spLocks noChangeAspect="1" noChangeArrowheads="1"/>
          </p:cNvSpPr>
          <p:nvPr/>
        </p:nvSpPr>
        <p:spPr bwMode="auto">
          <a:xfrm>
            <a:off x="3667125" y="846138"/>
            <a:ext cx="485775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67" name="Text Placeholder 33">
            <a:extLst>
              <a:ext uri="{FF2B5EF4-FFF2-40B4-BE49-F238E27FC236}">
                <a16:creationId xmlns:a16="http://schemas.microsoft.com/office/drawing/2014/main" id="{BADA9C94-CF87-B3A9-CC0D-488DE5731F33}"/>
              </a:ext>
            </a:extLst>
          </p:cNvPr>
          <p:cNvSpPr txBox="1">
            <a:spLocks noChangeArrowheads="1"/>
          </p:cNvSpPr>
          <p:nvPr/>
        </p:nvSpPr>
        <p:spPr bwMode="auto">
          <a:xfrm>
            <a:off x="8642350" y="3255963"/>
            <a:ext cx="22812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General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AEDB228-AA7E-FBCB-DA0F-0C11D51D47D0}"/>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1987" name="Date Placeholder 2">
            <a:extLst>
              <a:ext uri="{FF2B5EF4-FFF2-40B4-BE49-F238E27FC236}">
                <a16:creationId xmlns:a16="http://schemas.microsoft.com/office/drawing/2014/main" id="{E2D1ECBA-BA58-A69C-CC14-22330ADDDA10}"/>
              </a:ext>
            </a:extLst>
          </p:cNvPr>
          <p:cNvSpPr>
            <a:spLocks noGrp="1" noChangeArrowheads="1"/>
          </p:cNvSpPr>
          <p:nvPr>
            <p:ph type="dt" sz="quarter" idx="10"/>
          </p:nvPr>
        </p:nvSpPr>
        <p:spPr bwMode="auto">
          <a:xfrm>
            <a:off x="138113" y="636270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D0D2744-9FDA-4BB4-18C4-A5463442E0C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D4FBC0E-70EB-4432-81D8-27E305BF9314}"/>
              </a:ext>
            </a:extLst>
          </p:cNvPr>
          <p:cNvSpPr>
            <a:spLocks noGrp="1"/>
          </p:cNvSpPr>
          <p:nvPr>
            <p:ph type="sldNum" sz="quarter" idx="12"/>
          </p:nvPr>
        </p:nvSpPr>
        <p:spPr/>
        <p:txBody>
          <a:bodyPr/>
          <a:lstStyle/>
          <a:p>
            <a:pPr>
              <a:defRPr/>
            </a:pPr>
            <a:fld id="{F87EEE8C-6921-42F1-A3AF-3259D0705DD8}" type="slidenum">
              <a:rPr lang="en-US"/>
              <a:pPr>
                <a:defRPr/>
              </a:pPr>
              <a:t>26</a:t>
            </a:fld>
            <a:endParaRPr lang="en-US" dirty="0"/>
          </a:p>
        </p:txBody>
      </p:sp>
      <p:sp>
        <p:nvSpPr>
          <p:cNvPr id="41990" name="Text Placeholder 33">
            <a:extLst>
              <a:ext uri="{FF2B5EF4-FFF2-40B4-BE49-F238E27FC236}">
                <a16:creationId xmlns:a16="http://schemas.microsoft.com/office/drawing/2014/main" id="{E8490229-D01E-3F46-595B-756FE6261828}"/>
              </a:ext>
            </a:extLst>
          </p:cNvPr>
          <p:cNvSpPr txBox="1">
            <a:spLocks noChangeArrowheads="1"/>
          </p:cNvSpPr>
          <p:nvPr/>
        </p:nvSpPr>
        <p:spPr bwMode="auto">
          <a:xfrm>
            <a:off x="9351963" y="3429000"/>
            <a:ext cx="228123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Formulas</a:t>
            </a:r>
          </a:p>
        </p:txBody>
      </p:sp>
      <p:sp>
        <p:nvSpPr>
          <p:cNvPr id="41991" name="Picture 7" descr="A screenshot of a computer&#10;&#10;Description automatically generated">
            <a:extLst>
              <a:ext uri="{FF2B5EF4-FFF2-40B4-BE49-F238E27FC236}">
                <a16:creationId xmlns:a16="http://schemas.microsoft.com/office/drawing/2014/main" id="{A7110760-0FA8-42E6-CBD3-60A68879CB1E}"/>
              </a:ext>
            </a:extLst>
          </p:cNvPr>
          <p:cNvSpPr>
            <a:spLocks noChangeAspect="1" noChangeArrowheads="1"/>
          </p:cNvSpPr>
          <p:nvPr/>
        </p:nvSpPr>
        <p:spPr bwMode="auto">
          <a:xfrm>
            <a:off x="3000375" y="949325"/>
            <a:ext cx="6191250"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51D574B-BC61-9368-3E2D-7AF8DA8FF718}"/>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3011" name="Date Placeholder 2">
            <a:extLst>
              <a:ext uri="{FF2B5EF4-FFF2-40B4-BE49-F238E27FC236}">
                <a16:creationId xmlns:a16="http://schemas.microsoft.com/office/drawing/2014/main" id="{A69C1061-0E50-6DC3-132F-4145DA56A701}"/>
              </a:ext>
            </a:extLst>
          </p:cNvPr>
          <p:cNvSpPr>
            <a:spLocks noGrp="1" noChangeArrowheads="1"/>
          </p:cNvSpPr>
          <p:nvPr>
            <p:ph type="dt" sz="quarter" idx="10"/>
          </p:nvPr>
        </p:nvSpPr>
        <p:spPr bwMode="auto">
          <a:xfrm>
            <a:off x="1127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9F9A6C9-7365-23E9-CD68-141B05BAB1A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6AF0E86-D65C-BE1A-075D-582AB9628228}"/>
              </a:ext>
            </a:extLst>
          </p:cNvPr>
          <p:cNvSpPr>
            <a:spLocks noGrp="1"/>
          </p:cNvSpPr>
          <p:nvPr>
            <p:ph type="sldNum" sz="quarter" idx="12"/>
          </p:nvPr>
        </p:nvSpPr>
        <p:spPr/>
        <p:txBody>
          <a:bodyPr/>
          <a:lstStyle/>
          <a:p>
            <a:pPr>
              <a:defRPr/>
            </a:pPr>
            <a:fld id="{5ADEAEDD-2588-42F7-B765-F02D88378245}" type="slidenum">
              <a:rPr lang="en-US"/>
              <a:pPr>
                <a:defRPr/>
              </a:pPr>
              <a:t>27</a:t>
            </a:fld>
            <a:endParaRPr lang="en-US" dirty="0"/>
          </a:p>
        </p:txBody>
      </p:sp>
      <p:sp>
        <p:nvSpPr>
          <p:cNvPr id="43014" name="Text Placeholder 33">
            <a:extLst>
              <a:ext uri="{FF2B5EF4-FFF2-40B4-BE49-F238E27FC236}">
                <a16:creationId xmlns:a16="http://schemas.microsoft.com/office/drawing/2014/main" id="{500BB87E-C70C-2C40-FFC5-2ACE97CDC6D6}"/>
              </a:ext>
            </a:extLst>
          </p:cNvPr>
          <p:cNvSpPr txBox="1">
            <a:spLocks noChangeArrowheads="1"/>
          </p:cNvSpPr>
          <p:nvPr/>
        </p:nvSpPr>
        <p:spPr bwMode="auto">
          <a:xfrm>
            <a:off x="9293225" y="3451225"/>
            <a:ext cx="228123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Data</a:t>
            </a:r>
          </a:p>
        </p:txBody>
      </p:sp>
      <p:sp>
        <p:nvSpPr>
          <p:cNvPr id="43015" name="Picture 8" descr="A screenshot of a computer&#10;&#10;Description automatically generated with medium confidence">
            <a:extLst>
              <a:ext uri="{FF2B5EF4-FFF2-40B4-BE49-F238E27FC236}">
                <a16:creationId xmlns:a16="http://schemas.microsoft.com/office/drawing/2014/main" id="{BACAC9AB-3C5D-C2C7-3DF9-55CE2B16899D}"/>
              </a:ext>
            </a:extLst>
          </p:cNvPr>
          <p:cNvSpPr>
            <a:spLocks noChangeAspect="1" noChangeArrowheads="1"/>
          </p:cNvSpPr>
          <p:nvPr/>
        </p:nvSpPr>
        <p:spPr bwMode="auto">
          <a:xfrm>
            <a:off x="3100388" y="960438"/>
            <a:ext cx="6192837"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3297EBF-B8CA-CF9B-E19C-DB1BBD25141F}"/>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4035" name="Date Placeholder 2">
            <a:extLst>
              <a:ext uri="{FF2B5EF4-FFF2-40B4-BE49-F238E27FC236}">
                <a16:creationId xmlns:a16="http://schemas.microsoft.com/office/drawing/2014/main" id="{876CBA44-BC74-DED2-F5A8-37CFF9E9A04A}"/>
              </a:ext>
            </a:extLst>
          </p:cNvPr>
          <p:cNvSpPr>
            <a:spLocks noGrp="1" noChangeArrowheads="1"/>
          </p:cNvSpPr>
          <p:nvPr>
            <p:ph type="dt" sz="quarter" idx="10"/>
          </p:nvPr>
        </p:nvSpPr>
        <p:spPr bwMode="auto">
          <a:xfrm>
            <a:off x="153988"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4B736B3-9A4B-C9B6-A308-8D44E5E9D96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A32B50D-3E49-38AC-66B9-2B145E6E14D1}"/>
              </a:ext>
            </a:extLst>
          </p:cNvPr>
          <p:cNvSpPr>
            <a:spLocks noGrp="1"/>
          </p:cNvSpPr>
          <p:nvPr>
            <p:ph type="sldNum" sz="quarter" idx="12"/>
          </p:nvPr>
        </p:nvSpPr>
        <p:spPr/>
        <p:txBody>
          <a:bodyPr/>
          <a:lstStyle/>
          <a:p>
            <a:pPr>
              <a:defRPr/>
            </a:pPr>
            <a:fld id="{748191FB-E4B2-4EC2-BEBA-5E7F10F81766}" type="slidenum">
              <a:rPr lang="en-US"/>
              <a:pPr>
                <a:defRPr/>
              </a:pPr>
              <a:t>28</a:t>
            </a:fld>
            <a:endParaRPr lang="en-US" dirty="0"/>
          </a:p>
        </p:txBody>
      </p:sp>
      <p:sp>
        <p:nvSpPr>
          <p:cNvPr id="44038" name="Text Placeholder 33">
            <a:extLst>
              <a:ext uri="{FF2B5EF4-FFF2-40B4-BE49-F238E27FC236}">
                <a16:creationId xmlns:a16="http://schemas.microsoft.com/office/drawing/2014/main" id="{EE9F5239-4077-1B14-E79B-EC5737E0F2B5}"/>
              </a:ext>
            </a:extLst>
          </p:cNvPr>
          <p:cNvSpPr txBox="1">
            <a:spLocks noChangeArrowheads="1"/>
          </p:cNvSpPr>
          <p:nvPr/>
        </p:nvSpPr>
        <p:spPr bwMode="auto">
          <a:xfrm>
            <a:off x="9453563" y="3429000"/>
            <a:ext cx="228123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Proofing</a:t>
            </a:r>
          </a:p>
        </p:txBody>
      </p:sp>
      <p:sp>
        <p:nvSpPr>
          <p:cNvPr id="44039" name="Picture 7" descr="A screenshot of a computer&#10;&#10;Description automatically generated with medium confidence">
            <a:extLst>
              <a:ext uri="{FF2B5EF4-FFF2-40B4-BE49-F238E27FC236}">
                <a16:creationId xmlns:a16="http://schemas.microsoft.com/office/drawing/2014/main" id="{9200F66A-C461-0B74-CFD5-A0D54F82486D}"/>
              </a:ext>
            </a:extLst>
          </p:cNvPr>
          <p:cNvSpPr>
            <a:spLocks noChangeAspect="1" noChangeArrowheads="1"/>
          </p:cNvSpPr>
          <p:nvPr/>
        </p:nvSpPr>
        <p:spPr bwMode="auto">
          <a:xfrm>
            <a:off x="2959100" y="906463"/>
            <a:ext cx="6273800" cy="539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BFAD381-0FAC-33FB-648B-AD09F02FB436}"/>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5059" name="Date Placeholder 2">
            <a:extLst>
              <a:ext uri="{FF2B5EF4-FFF2-40B4-BE49-F238E27FC236}">
                <a16:creationId xmlns:a16="http://schemas.microsoft.com/office/drawing/2014/main" id="{91E6C414-DB31-2349-8485-4096B644D404}"/>
              </a:ext>
            </a:extLst>
          </p:cNvPr>
          <p:cNvSpPr>
            <a:spLocks noGrp="1" noChangeArrowheads="1"/>
          </p:cNvSpPr>
          <p:nvPr>
            <p:ph type="dt" sz="quarter" idx="10"/>
          </p:nvPr>
        </p:nvSpPr>
        <p:spPr bwMode="auto">
          <a:xfrm>
            <a:off x="171450" y="6353175"/>
            <a:ext cx="17002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C2D3D14-46D0-D372-2ED8-58B68FD75CF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90DA1AB-4E9D-4EB0-19F8-9680A71D4454}"/>
              </a:ext>
            </a:extLst>
          </p:cNvPr>
          <p:cNvSpPr>
            <a:spLocks noGrp="1"/>
          </p:cNvSpPr>
          <p:nvPr>
            <p:ph type="sldNum" sz="quarter" idx="12"/>
          </p:nvPr>
        </p:nvSpPr>
        <p:spPr/>
        <p:txBody>
          <a:bodyPr/>
          <a:lstStyle/>
          <a:p>
            <a:pPr>
              <a:defRPr/>
            </a:pPr>
            <a:fld id="{84DD3DF8-2631-4787-8DF7-10C2ED34B0F6}" type="slidenum">
              <a:rPr lang="en-US"/>
              <a:pPr>
                <a:defRPr/>
              </a:pPr>
              <a:t>29</a:t>
            </a:fld>
            <a:endParaRPr lang="en-US" dirty="0"/>
          </a:p>
        </p:txBody>
      </p:sp>
      <p:sp>
        <p:nvSpPr>
          <p:cNvPr id="45062" name="Text Placeholder 33">
            <a:extLst>
              <a:ext uri="{FF2B5EF4-FFF2-40B4-BE49-F238E27FC236}">
                <a16:creationId xmlns:a16="http://schemas.microsoft.com/office/drawing/2014/main" id="{66A10446-7164-4C66-168E-74F81157E228}"/>
              </a:ext>
            </a:extLst>
          </p:cNvPr>
          <p:cNvSpPr txBox="1">
            <a:spLocks noChangeArrowheads="1"/>
          </p:cNvSpPr>
          <p:nvPr/>
        </p:nvSpPr>
        <p:spPr bwMode="auto">
          <a:xfrm>
            <a:off x="9012238" y="3602038"/>
            <a:ext cx="228123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Save</a:t>
            </a:r>
          </a:p>
        </p:txBody>
      </p:sp>
      <p:sp>
        <p:nvSpPr>
          <p:cNvPr id="45063" name="Picture 8" descr="A screenshot of a computer&#10;&#10;Description automatically generated">
            <a:extLst>
              <a:ext uri="{FF2B5EF4-FFF2-40B4-BE49-F238E27FC236}">
                <a16:creationId xmlns:a16="http://schemas.microsoft.com/office/drawing/2014/main" id="{3ACE08EB-47C8-4F0B-D085-72964D3A54B6}"/>
              </a:ext>
            </a:extLst>
          </p:cNvPr>
          <p:cNvSpPr>
            <a:spLocks noChangeAspect="1" noChangeArrowheads="1"/>
          </p:cNvSpPr>
          <p:nvPr/>
        </p:nvSpPr>
        <p:spPr bwMode="auto">
          <a:xfrm>
            <a:off x="3262313" y="1082675"/>
            <a:ext cx="5667375"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31AC3D9-6591-D244-7DA8-83D32D0F526D}"/>
              </a:ext>
            </a:extLst>
          </p:cNvPr>
          <p:cNvSpPr>
            <a:spLocks noGrp="1" noChangeArrowheads="1"/>
          </p:cNvSpPr>
          <p:nvPr>
            <p:ph type="title"/>
          </p:nvPr>
        </p:nvSpPr>
        <p:spPr>
          <a:xfrm>
            <a:off x="1890713" y="2024063"/>
            <a:ext cx="8410575" cy="2809875"/>
          </a:xfrm>
        </p:spPr>
        <p:txBody>
          <a:bodyPr/>
          <a:lstStyle/>
          <a:p>
            <a:r>
              <a:rPr lang="en-US" altLang="en-US" sz="6600" b="1"/>
              <a:t>Il Programma Microsoft Excel</a:t>
            </a:r>
          </a:p>
        </p:txBody>
      </p:sp>
      <p:sp>
        <p:nvSpPr>
          <p:cNvPr id="18435" name="Date Placeholder 2">
            <a:extLst>
              <a:ext uri="{FF2B5EF4-FFF2-40B4-BE49-F238E27FC236}">
                <a16:creationId xmlns:a16="http://schemas.microsoft.com/office/drawing/2014/main" id="{4371C66C-EDD0-6179-B269-E5B3B4C6CE50}"/>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18436" name="Footer Placeholder 3">
            <a:extLst>
              <a:ext uri="{FF2B5EF4-FFF2-40B4-BE49-F238E27FC236}">
                <a16:creationId xmlns:a16="http://schemas.microsoft.com/office/drawing/2014/main" id="{C3971904-F194-ADD5-8B2C-B85C4481288B}"/>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18437" name="Slide Number Placeholder 4">
            <a:extLst>
              <a:ext uri="{FF2B5EF4-FFF2-40B4-BE49-F238E27FC236}">
                <a16:creationId xmlns:a16="http://schemas.microsoft.com/office/drawing/2014/main" id="{73F548EA-FA4B-71DF-A5E2-A8A1E34786D5}"/>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9A5C3A7D-DA18-4195-8F6D-C963A85A72B5}" type="slidenum">
              <a:rPr lang="en-US" altLang="en-US">
                <a:solidFill>
                  <a:schemeClr val="accent2"/>
                </a:solidFill>
              </a:rPr>
              <a:pPr fontAlgn="base">
                <a:spcBef>
                  <a:spcPct val="0"/>
                </a:spcBef>
                <a:spcAft>
                  <a:spcPct val="0"/>
                </a:spcAft>
              </a:pPr>
              <a:t>3</a:t>
            </a:fld>
            <a:endParaRPr lang="en-US" altLang="en-US">
              <a:solidFill>
                <a:schemeClr val="accent2"/>
              </a:solidFill>
            </a:endParaRPr>
          </a:p>
        </p:txBody>
      </p:sp>
      <p:sp>
        <p:nvSpPr>
          <p:cNvPr id="18438" name="Title 1">
            <a:extLst>
              <a:ext uri="{FF2B5EF4-FFF2-40B4-BE49-F238E27FC236}">
                <a16:creationId xmlns:a16="http://schemas.microsoft.com/office/drawing/2014/main" id="{96AE879B-DEB4-927A-5C8C-E31E8B195FA0}"/>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1</a:t>
            </a:r>
            <a:endParaRPr lang="en-US" altLang="en-US" sz="6600" b="1">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B78D3D9-735F-188A-0097-884DFC676F14}"/>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6083" name="Date Placeholder 2">
            <a:extLst>
              <a:ext uri="{FF2B5EF4-FFF2-40B4-BE49-F238E27FC236}">
                <a16:creationId xmlns:a16="http://schemas.microsoft.com/office/drawing/2014/main" id="{E83E8574-7813-AE05-F02C-D53BE6F7C436}"/>
              </a:ext>
            </a:extLst>
          </p:cNvPr>
          <p:cNvSpPr>
            <a:spLocks noGrp="1" noChangeArrowheads="1"/>
          </p:cNvSpPr>
          <p:nvPr>
            <p:ph type="dt" sz="quarter" idx="10"/>
          </p:nvPr>
        </p:nvSpPr>
        <p:spPr bwMode="auto">
          <a:xfrm>
            <a:off x="128588"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A7ABC9E-892D-3324-176E-2AC884050A6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47550E3-CAFD-FBD7-2CA4-0A1ED47C180C}"/>
              </a:ext>
            </a:extLst>
          </p:cNvPr>
          <p:cNvSpPr>
            <a:spLocks noGrp="1"/>
          </p:cNvSpPr>
          <p:nvPr>
            <p:ph type="sldNum" sz="quarter" idx="12"/>
          </p:nvPr>
        </p:nvSpPr>
        <p:spPr/>
        <p:txBody>
          <a:bodyPr/>
          <a:lstStyle/>
          <a:p>
            <a:pPr>
              <a:defRPr/>
            </a:pPr>
            <a:fld id="{FA460AE6-3BE0-4096-95F5-C3758A6D97A3}" type="slidenum">
              <a:rPr lang="en-US"/>
              <a:pPr>
                <a:defRPr/>
              </a:pPr>
              <a:t>30</a:t>
            </a:fld>
            <a:endParaRPr lang="en-US" dirty="0"/>
          </a:p>
        </p:txBody>
      </p:sp>
      <p:sp>
        <p:nvSpPr>
          <p:cNvPr id="46086" name="Text Placeholder 33">
            <a:extLst>
              <a:ext uri="{FF2B5EF4-FFF2-40B4-BE49-F238E27FC236}">
                <a16:creationId xmlns:a16="http://schemas.microsoft.com/office/drawing/2014/main" id="{4151B2D3-BB80-505D-7344-26C59233FFBF}"/>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Advanced / 1</a:t>
            </a:r>
          </a:p>
        </p:txBody>
      </p:sp>
      <p:sp>
        <p:nvSpPr>
          <p:cNvPr id="46087" name="Picture 7" descr="A screenshot of a computer&#10;&#10;Description automatically generated">
            <a:extLst>
              <a:ext uri="{FF2B5EF4-FFF2-40B4-BE49-F238E27FC236}">
                <a16:creationId xmlns:a16="http://schemas.microsoft.com/office/drawing/2014/main" id="{68730D65-6704-9342-D9A1-11FC11BC661A}"/>
              </a:ext>
            </a:extLst>
          </p:cNvPr>
          <p:cNvSpPr>
            <a:spLocks noChangeAspect="1" noChangeArrowheads="1"/>
          </p:cNvSpPr>
          <p:nvPr/>
        </p:nvSpPr>
        <p:spPr bwMode="auto">
          <a:xfrm>
            <a:off x="3278188" y="919163"/>
            <a:ext cx="563562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7D5FF057-3986-C766-BCB5-B1EE12A63CDE}"/>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7107" name="Date Placeholder 2">
            <a:extLst>
              <a:ext uri="{FF2B5EF4-FFF2-40B4-BE49-F238E27FC236}">
                <a16:creationId xmlns:a16="http://schemas.microsoft.com/office/drawing/2014/main" id="{FCA3648D-16A7-CC30-2CA3-D50C02305412}"/>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6A41C4D-7947-72BA-B143-3BB8B95850B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32E4FC7-D2C2-E4C5-9EE4-A14161A1CC20}"/>
              </a:ext>
            </a:extLst>
          </p:cNvPr>
          <p:cNvSpPr>
            <a:spLocks noGrp="1"/>
          </p:cNvSpPr>
          <p:nvPr>
            <p:ph type="sldNum" sz="quarter" idx="12"/>
          </p:nvPr>
        </p:nvSpPr>
        <p:spPr/>
        <p:txBody>
          <a:bodyPr/>
          <a:lstStyle/>
          <a:p>
            <a:pPr>
              <a:defRPr/>
            </a:pPr>
            <a:fld id="{FE58CF38-3502-44D5-9605-2BAD8927B47F}" type="slidenum">
              <a:rPr lang="en-US"/>
              <a:pPr>
                <a:defRPr/>
              </a:pPr>
              <a:t>31</a:t>
            </a:fld>
            <a:endParaRPr lang="en-US" dirty="0"/>
          </a:p>
        </p:txBody>
      </p:sp>
      <p:sp>
        <p:nvSpPr>
          <p:cNvPr id="47110" name="Text Placeholder 33">
            <a:extLst>
              <a:ext uri="{FF2B5EF4-FFF2-40B4-BE49-F238E27FC236}">
                <a16:creationId xmlns:a16="http://schemas.microsoft.com/office/drawing/2014/main" id="{8A3CAAAC-BF44-8696-C26B-50F6AB9C24EC}"/>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Advanced / 2</a:t>
            </a:r>
          </a:p>
        </p:txBody>
      </p:sp>
      <p:sp>
        <p:nvSpPr>
          <p:cNvPr id="47111" name="Picture 7">
            <a:extLst>
              <a:ext uri="{FF2B5EF4-FFF2-40B4-BE49-F238E27FC236}">
                <a16:creationId xmlns:a16="http://schemas.microsoft.com/office/drawing/2014/main" id="{459ABC78-DE20-BD6C-DCC5-B123CFD86193}"/>
              </a:ext>
            </a:extLst>
          </p:cNvPr>
          <p:cNvSpPr>
            <a:spLocks noChangeAspect="1" noChangeArrowheads="1"/>
          </p:cNvSpPr>
          <p:nvPr/>
        </p:nvSpPr>
        <p:spPr bwMode="auto">
          <a:xfrm>
            <a:off x="3281363" y="919163"/>
            <a:ext cx="56292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0D286574-FDA7-2325-A1AC-2B750BDFC20A}"/>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8131" name="Date Placeholder 2">
            <a:extLst>
              <a:ext uri="{FF2B5EF4-FFF2-40B4-BE49-F238E27FC236}">
                <a16:creationId xmlns:a16="http://schemas.microsoft.com/office/drawing/2014/main" id="{0A6A7790-237D-1F77-594B-C3E8FAA22E84}"/>
              </a:ext>
            </a:extLst>
          </p:cNvPr>
          <p:cNvSpPr>
            <a:spLocks noGrp="1" noChangeArrowheads="1"/>
          </p:cNvSpPr>
          <p:nvPr>
            <p:ph type="dt" sz="quarter" idx="10"/>
          </p:nvPr>
        </p:nvSpPr>
        <p:spPr bwMode="auto">
          <a:xfrm>
            <a:off x="128588"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C9953B2-0D13-A25D-1FDB-D33F674F3E8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BB4C698-FC59-75B2-9182-3FA15957D001}"/>
              </a:ext>
            </a:extLst>
          </p:cNvPr>
          <p:cNvSpPr>
            <a:spLocks noGrp="1"/>
          </p:cNvSpPr>
          <p:nvPr>
            <p:ph type="sldNum" sz="quarter" idx="12"/>
          </p:nvPr>
        </p:nvSpPr>
        <p:spPr/>
        <p:txBody>
          <a:bodyPr/>
          <a:lstStyle/>
          <a:p>
            <a:pPr>
              <a:defRPr/>
            </a:pPr>
            <a:fld id="{DCEBB509-B9DA-45AC-BDD9-E302486BE802}" type="slidenum">
              <a:rPr lang="en-US"/>
              <a:pPr>
                <a:defRPr/>
              </a:pPr>
              <a:t>32</a:t>
            </a:fld>
            <a:endParaRPr lang="en-US" dirty="0"/>
          </a:p>
        </p:txBody>
      </p:sp>
      <p:sp>
        <p:nvSpPr>
          <p:cNvPr id="48134" name="Text Placeholder 33">
            <a:extLst>
              <a:ext uri="{FF2B5EF4-FFF2-40B4-BE49-F238E27FC236}">
                <a16:creationId xmlns:a16="http://schemas.microsoft.com/office/drawing/2014/main" id="{A54E1E25-EED3-FE04-7BCC-6AA111E43318}"/>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Advanced / 3</a:t>
            </a:r>
          </a:p>
        </p:txBody>
      </p:sp>
      <p:sp>
        <p:nvSpPr>
          <p:cNvPr id="48135" name="Picture 7">
            <a:extLst>
              <a:ext uri="{FF2B5EF4-FFF2-40B4-BE49-F238E27FC236}">
                <a16:creationId xmlns:a16="http://schemas.microsoft.com/office/drawing/2014/main" id="{D973BCB1-DAD0-FC72-E455-40806274E7E6}"/>
              </a:ext>
            </a:extLst>
          </p:cNvPr>
          <p:cNvSpPr>
            <a:spLocks noChangeAspect="1" noChangeArrowheads="1"/>
          </p:cNvSpPr>
          <p:nvPr/>
        </p:nvSpPr>
        <p:spPr bwMode="auto">
          <a:xfrm>
            <a:off x="3281363" y="935038"/>
            <a:ext cx="5629275"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733F85A2-B4B6-AED0-88A7-5C7449A08247}"/>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9155" name="Date Placeholder 2">
            <a:extLst>
              <a:ext uri="{FF2B5EF4-FFF2-40B4-BE49-F238E27FC236}">
                <a16:creationId xmlns:a16="http://schemas.microsoft.com/office/drawing/2014/main" id="{786DD518-59E1-CB77-579F-645DDEEE2927}"/>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1796BBE-FEAE-2AA8-6F9B-748B8B77422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5318F1D-B8BD-5115-DF6B-A3AF3BE206F4}"/>
              </a:ext>
            </a:extLst>
          </p:cNvPr>
          <p:cNvSpPr>
            <a:spLocks noGrp="1"/>
          </p:cNvSpPr>
          <p:nvPr>
            <p:ph type="sldNum" sz="quarter" idx="12"/>
          </p:nvPr>
        </p:nvSpPr>
        <p:spPr/>
        <p:txBody>
          <a:bodyPr/>
          <a:lstStyle/>
          <a:p>
            <a:pPr>
              <a:defRPr/>
            </a:pPr>
            <a:fld id="{0968E974-6BBA-492A-962F-94EC2D604ABB}" type="slidenum">
              <a:rPr lang="en-US"/>
              <a:pPr>
                <a:defRPr/>
              </a:pPr>
              <a:t>33</a:t>
            </a:fld>
            <a:endParaRPr lang="en-US" dirty="0"/>
          </a:p>
        </p:txBody>
      </p:sp>
      <p:sp>
        <p:nvSpPr>
          <p:cNvPr id="49158" name="Text Placeholder 33">
            <a:extLst>
              <a:ext uri="{FF2B5EF4-FFF2-40B4-BE49-F238E27FC236}">
                <a16:creationId xmlns:a16="http://schemas.microsoft.com/office/drawing/2014/main" id="{3E3F7035-16EE-7D19-5739-98E74CDCC5E4}"/>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Advanced / 4</a:t>
            </a:r>
          </a:p>
        </p:txBody>
      </p:sp>
      <p:sp>
        <p:nvSpPr>
          <p:cNvPr id="49159" name="Picture 7">
            <a:extLst>
              <a:ext uri="{FF2B5EF4-FFF2-40B4-BE49-F238E27FC236}">
                <a16:creationId xmlns:a16="http://schemas.microsoft.com/office/drawing/2014/main" id="{09E9A2D3-166F-A2CC-0CE9-1B3B8F453090}"/>
              </a:ext>
            </a:extLst>
          </p:cNvPr>
          <p:cNvSpPr>
            <a:spLocks noChangeAspect="1" noChangeArrowheads="1"/>
          </p:cNvSpPr>
          <p:nvPr/>
        </p:nvSpPr>
        <p:spPr bwMode="auto">
          <a:xfrm>
            <a:off x="3302000" y="935038"/>
            <a:ext cx="5588000"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61A55DD4-2BDC-878B-B1C8-6FFE1334E98F}"/>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50179" name="Date Placeholder 2">
            <a:extLst>
              <a:ext uri="{FF2B5EF4-FFF2-40B4-BE49-F238E27FC236}">
                <a16:creationId xmlns:a16="http://schemas.microsoft.com/office/drawing/2014/main" id="{B76C75A0-24D4-304B-153E-D239C1A77AF2}"/>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2594526-855A-1A2B-B77F-AD1D7AB465F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CBA4A71-C083-0E38-54FF-1F8AEEDF7762}"/>
              </a:ext>
            </a:extLst>
          </p:cNvPr>
          <p:cNvSpPr>
            <a:spLocks noGrp="1"/>
          </p:cNvSpPr>
          <p:nvPr>
            <p:ph type="sldNum" sz="quarter" idx="12"/>
          </p:nvPr>
        </p:nvSpPr>
        <p:spPr/>
        <p:txBody>
          <a:bodyPr/>
          <a:lstStyle/>
          <a:p>
            <a:pPr>
              <a:defRPr/>
            </a:pPr>
            <a:fld id="{C3C6278F-C141-4E6D-AB28-018F02705EDB}" type="slidenum">
              <a:rPr lang="en-US"/>
              <a:pPr>
                <a:defRPr/>
              </a:pPr>
              <a:t>34</a:t>
            </a:fld>
            <a:endParaRPr lang="en-US" dirty="0"/>
          </a:p>
        </p:txBody>
      </p:sp>
      <p:sp>
        <p:nvSpPr>
          <p:cNvPr id="50182" name="Text Placeholder 33">
            <a:extLst>
              <a:ext uri="{FF2B5EF4-FFF2-40B4-BE49-F238E27FC236}">
                <a16:creationId xmlns:a16="http://schemas.microsoft.com/office/drawing/2014/main" id="{CC0738AA-23B6-A231-8C6B-7ED5F4AC2F31}"/>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Customize Ribbon</a:t>
            </a:r>
          </a:p>
        </p:txBody>
      </p:sp>
      <p:sp>
        <p:nvSpPr>
          <p:cNvPr id="50183" name="Picture 7">
            <a:extLst>
              <a:ext uri="{FF2B5EF4-FFF2-40B4-BE49-F238E27FC236}">
                <a16:creationId xmlns:a16="http://schemas.microsoft.com/office/drawing/2014/main" id="{2FAA2093-BCE1-2609-0475-B069748573A6}"/>
              </a:ext>
            </a:extLst>
          </p:cNvPr>
          <p:cNvSpPr>
            <a:spLocks noChangeAspect="1" noChangeArrowheads="1"/>
          </p:cNvSpPr>
          <p:nvPr/>
        </p:nvSpPr>
        <p:spPr bwMode="auto">
          <a:xfrm>
            <a:off x="3302000" y="946150"/>
            <a:ext cx="5588000"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1498FC86-C7B0-34BA-2A27-249E23C95869}"/>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51203" name="Date Placeholder 2">
            <a:extLst>
              <a:ext uri="{FF2B5EF4-FFF2-40B4-BE49-F238E27FC236}">
                <a16:creationId xmlns:a16="http://schemas.microsoft.com/office/drawing/2014/main" id="{76AD6394-1E9C-7AD5-2661-8336E14882DD}"/>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AFC14FD-C094-85F6-4585-283EEFB5A9D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50BD341-8D1C-641A-EF35-FB579F4F9161}"/>
              </a:ext>
            </a:extLst>
          </p:cNvPr>
          <p:cNvSpPr>
            <a:spLocks noGrp="1"/>
          </p:cNvSpPr>
          <p:nvPr>
            <p:ph type="sldNum" sz="quarter" idx="12"/>
          </p:nvPr>
        </p:nvSpPr>
        <p:spPr/>
        <p:txBody>
          <a:bodyPr/>
          <a:lstStyle/>
          <a:p>
            <a:pPr>
              <a:defRPr/>
            </a:pPr>
            <a:fld id="{C52784ED-5494-4850-9244-247ACD32EBD6}" type="slidenum">
              <a:rPr lang="en-US"/>
              <a:pPr>
                <a:defRPr/>
              </a:pPr>
              <a:t>35</a:t>
            </a:fld>
            <a:endParaRPr lang="en-US" dirty="0"/>
          </a:p>
        </p:txBody>
      </p:sp>
      <p:sp>
        <p:nvSpPr>
          <p:cNvPr id="51206" name="Text Placeholder 33">
            <a:extLst>
              <a:ext uri="{FF2B5EF4-FFF2-40B4-BE49-F238E27FC236}">
                <a16:creationId xmlns:a16="http://schemas.microsoft.com/office/drawing/2014/main" id="{432CEA3E-0DC2-078E-C2E4-61EC81225F70}"/>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Quick Access Toolbar</a:t>
            </a:r>
          </a:p>
        </p:txBody>
      </p:sp>
      <p:sp>
        <p:nvSpPr>
          <p:cNvPr id="51207" name="Picture 7">
            <a:extLst>
              <a:ext uri="{FF2B5EF4-FFF2-40B4-BE49-F238E27FC236}">
                <a16:creationId xmlns:a16="http://schemas.microsoft.com/office/drawing/2014/main" id="{5982A096-9990-D8D6-C8C0-AF4183F7B673}"/>
              </a:ext>
            </a:extLst>
          </p:cNvPr>
          <p:cNvSpPr>
            <a:spLocks noChangeAspect="1" noChangeArrowheads="1"/>
          </p:cNvSpPr>
          <p:nvPr/>
        </p:nvSpPr>
        <p:spPr bwMode="auto">
          <a:xfrm>
            <a:off x="3302000" y="965200"/>
            <a:ext cx="5588000" cy="527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61C67D2-305F-D99A-828F-E65C03D65D09}"/>
              </a:ext>
            </a:extLst>
          </p:cNvPr>
          <p:cNvSpPr>
            <a:spLocks noGrp="1" noChangeArrowheads="1"/>
          </p:cNvSpPr>
          <p:nvPr>
            <p:ph type="ctrTitle"/>
          </p:nvPr>
        </p:nvSpPr>
        <p:spPr>
          <a:xfrm>
            <a:off x="963613" y="2235200"/>
            <a:ext cx="6245225" cy="2387600"/>
          </a:xfrm>
        </p:spPr>
        <p:txBody>
          <a:bodyPr anchor="ctr"/>
          <a:lstStyle/>
          <a:p>
            <a:r>
              <a:rPr lang="en-US" altLang="en-US"/>
              <a:t>Stampa di un foglio Excel</a:t>
            </a:r>
          </a:p>
        </p:txBody>
      </p:sp>
      <p:sp>
        <p:nvSpPr>
          <p:cNvPr id="3" name="Title 1">
            <a:extLst>
              <a:ext uri="{FF2B5EF4-FFF2-40B4-BE49-F238E27FC236}">
                <a16:creationId xmlns:a16="http://schemas.microsoft.com/office/drawing/2014/main" id="{4A874311-1337-CD82-597B-7BB5EF14C6B9}"/>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1</a:t>
            </a:r>
            <a:endParaRPr lang="en-US" sz="54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AAE63F5C-7CFB-3D6D-0433-E7F61BC3C260}"/>
              </a:ext>
            </a:extLst>
          </p:cNvPr>
          <p:cNvSpPr>
            <a:spLocks noGrp="1" noChangeArrowheads="1"/>
          </p:cNvSpPr>
          <p:nvPr>
            <p:ph type="title"/>
          </p:nvPr>
        </p:nvSpPr>
        <p:spPr>
          <a:xfrm>
            <a:off x="309563" y="-365125"/>
            <a:ext cx="10182225" cy="1325563"/>
          </a:xfrm>
        </p:spPr>
        <p:txBody>
          <a:bodyPr/>
          <a:lstStyle/>
          <a:p>
            <a:r>
              <a:rPr lang="en-US" altLang="en-US"/>
              <a:t>Stampa di un foglio Excel - Opzioni</a:t>
            </a:r>
          </a:p>
        </p:txBody>
      </p:sp>
      <p:sp>
        <p:nvSpPr>
          <p:cNvPr id="53251" name="Date Placeholder 2">
            <a:extLst>
              <a:ext uri="{FF2B5EF4-FFF2-40B4-BE49-F238E27FC236}">
                <a16:creationId xmlns:a16="http://schemas.microsoft.com/office/drawing/2014/main" id="{2378E441-1089-7747-B595-CE73D2CA597D}"/>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60FD00C-688E-D3F9-95C0-99DB1971292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2E5EE4B-F897-F6C1-0173-6801EB839CBC}"/>
              </a:ext>
            </a:extLst>
          </p:cNvPr>
          <p:cNvSpPr>
            <a:spLocks noGrp="1"/>
          </p:cNvSpPr>
          <p:nvPr>
            <p:ph type="sldNum" sz="quarter" idx="12"/>
          </p:nvPr>
        </p:nvSpPr>
        <p:spPr/>
        <p:txBody>
          <a:bodyPr/>
          <a:lstStyle/>
          <a:p>
            <a:pPr>
              <a:defRPr/>
            </a:pPr>
            <a:fld id="{29845644-02DC-4439-BB3F-EBF38107A273}"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D0D10FA2-0A95-9DD4-75F3-2887C89D4A3C}"/>
              </a:ext>
            </a:extLst>
          </p:cNvPr>
          <p:cNvSpPr>
            <a:spLocks noGrp="1" noChangeArrowheads="1"/>
          </p:cNvSpPr>
          <p:nvPr>
            <p:ph type="title"/>
          </p:nvPr>
        </p:nvSpPr>
        <p:spPr>
          <a:xfrm>
            <a:off x="1890713" y="2024063"/>
            <a:ext cx="8410575" cy="2809875"/>
          </a:xfrm>
        </p:spPr>
        <p:txBody>
          <a:bodyPr/>
          <a:lstStyle/>
          <a:p>
            <a:r>
              <a:rPr lang="en-US" altLang="en-US" sz="6600" b="1"/>
              <a:t>Organizzazione </a:t>
            </a:r>
            <a:br>
              <a:rPr lang="en-US" altLang="en-US" sz="6600" b="1"/>
            </a:br>
            <a:r>
              <a:rPr lang="en-US" altLang="en-US" sz="6600" b="1"/>
              <a:t>dei dati</a:t>
            </a:r>
          </a:p>
        </p:txBody>
      </p:sp>
      <p:sp>
        <p:nvSpPr>
          <p:cNvPr id="54275" name="Slide Number Placeholder 4">
            <a:extLst>
              <a:ext uri="{FF2B5EF4-FFF2-40B4-BE49-F238E27FC236}">
                <a16:creationId xmlns:a16="http://schemas.microsoft.com/office/drawing/2014/main" id="{980E9BED-7B3F-0785-8874-B79969B1C4BF}"/>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2DD33F1D-9BA1-44A5-899D-4DC3A1A57D1C}" type="slidenum">
              <a:rPr lang="en-US" altLang="en-US">
                <a:solidFill>
                  <a:schemeClr val="accent2"/>
                </a:solidFill>
              </a:rPr>
              <a:pPr fontAlgn="base">
                <a:spcBef>
                  <a:spcPct val="0"/>
                </a:spcBef>
                <a:spcAft>
                  <a:spcPct val="0"/>
                </a:spcAft>
              </a:pPr>
              <a:t>38</a:t>
            </a:fld>
            <a:endParaRPr lang="en-US" altLang="en-US">
              <a:solidFill>
                <a:schemeClr val="accent2"/>
              </a:solidFill>
            </a:endParaRPr>
          </a:p>
        </p:txBody>
      </p:sp>
      <p:sp>
        <p:nvSpPr>
          <p:cNvPr id="54276" name="Date Placeholder 2">
            <a:extLst>
              <a:ext uri="{FF2B5EF4-FFF2-40B4-BE49-F238E27FC236}">
                <a16:creationId xmlns:a16="http://schemas.microsoft.com/office/drawing/2014/main" id="{03F0F5D0-B9F9-0C84-72BC-54544DF11E2B}"/>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54277" name="Footer Placeholder 3">
            <a:extLst>
              <a:ext uri="{FF2B5EF4-FFF2-40B4-BE49-F238E27FC236}">
                <a16:creationId xmlns:a16="http://schemas.microsoft.com/office/drawing/2014/main" id="{77E80545-64BC-687C-2761-B823C156B703}"/>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54278" name="Title 1">
            <a:extLst>
              <a:ext uri="{FF2B5EF4-FFF2-40B4-BE49-F238E27FC236}">
                <a16:creationId xmlns:a16="http://schemas.microsoft.com/office/drawing/2014/main" id="{3C5DDD6E-F508-6D18-00C2-D6334627C4D5}"/>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2</a:t>
            </a:r>
            <a:endParaRPr lang="en-US" altLang="en-US" sz="6600" b="1">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E28AEA1-674E-B6BB-EBDF-8BC9ED0D5241}"/>
              </a:ext>
            </a:extLst>
          </p:cNvPr>
          <p:cNvSpPr>
            <a:spLocks noGrp="1" noChangeArrowheads="1"/>
          </p:cNvSpPr>
          <p:nvPr>
            <p:ph type="ctrTitle"/>
          </p:nvPr>
        </p:nvSpPr>
        <p:spPr>
          <a:xfrm>
            <a:off x="936625" y="2235200"/>
            <a:ext cx="6245225" cy="2387600"/>
          </a:xfrm>
        </p:spPr>
        <p:txBody>
          <a:bodyPr anchor="ctr"/>
          <a:lstStyle/>
          <a:p>
            <a:r>
              <a:rPr lang="en-US" altLang="en-US"/>
              <a:t>Formattazione delle Tabelle</a:t>
            </a:r>
          </a:p>
        </p:txBody>
      </p:sp>
      <p:sp>
        <p:nvSpPr>
          <p:cNvPr id="3" name="Title 1">
            <a:extLst>
              <a:ext uri="{FF2B5EF4-FFF2-40B4-BE49-F238E27FC236}">
                <a16:creationId xmlns:a16="http://schemas.microsoft.com/office/drawing/2014/main" id="{802B6F92-B73A-EE00-F4F4-F921DED203B4}"/>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91B2CCC-8495-0047-C7D2-059BA2A1F730}"/>
              </a:ext>
            </a:extLst>
          </p:cNvPr>
          <p:cNvSpPr>
            <a:spLocks noGrp="1" noChangeArrowheads="1"/>
          </p:cNvSpPr>
          <p:nvPr>
            <p:ph type="title"/>
          </p:nvPr>
        </p:nvSpPr>
        <p:spPr>
          <a:xfrm>
            <a:off x="309563" y="-365125"/>
            <a:ext cx="10182225" cy="1325563"/>
          </a:xfrm>
        </p:spPr>
        <p:txBody>
          <a:bodyPr/>
          <a:lstStyle/>
          <a:p>
            <a:r>
              <a:rPr lang="en-US" altLang="en-US"/>
              <a:t>Introduzione al Programma Excel (1)</a:t>
            </a:r>
          </a:p>
        </p:txBody>
      </p:sp>
      <p:sp>
        <p:nvSpPr>
          <p:cNvPr id="19459" name="Date Placeholder 2">
            <a:extLst>
              <a:ext uri="{FF2B5EF4-FFF2-40B4-BE49-F238E27FC236}">
                <a16:creationId xmlns:a16="http://schemas.microsoft.com/office/drawing/2014/main" id="{413E5DC5-C58D-71D1-1CFF-0A38DD3416DA}"/>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ADB8801-38AD-A06F-98CF-E7F510BFE5E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4C440E3-C63A-2417-4716-4A9D56AF2507}"/>
              </a:ext>
            </a:extLst>
          </p:cNvPr>
          <p:cNvSpPr>
            <a:spLocks noGrp="1"/>
          </p:cNvSpPr>
          <p:nvPr>
            <p:ph type="sldNum" sz="quarter" idx="12"/>
          </p:nvPr>
        </p:nvSpPr>
        <p:spPr/>
        <p:txBody>
          <a:bodyPr/>
          <a:lstStyle/>
          <a:p>
            <a:pPr>
              <a:defRPr/>
            </a:pPr>
            <a:fld id="{AD7E7274-314E-427F-974C-2817C5E572C8}" type="slidenum">
              <a:rPr lang="en-US"/>
              <a:pPr>
                <a:defRPr/>
              </a:pPr>
              <a:t>4</a:t>
            </a:fld>
            <a:endParaRPr lang="en-US" dirty="0"/>
          </a:p>
        </p:txBody>
      </p:sp>
      <p:sp>
        <p:nvSpPr>
          <p:cNvPr id="8" name="Content Placeholder 2">
            <a:extLst>
              <a:ext uri="{FF2B5EF4-FFF2-40B4-BE49-F238E27FC236}">
                <a16:creationId xmlns:a16="http://schemas.microsoft.com/office/drawing/2014/main" id="{C4A0D880-D216-EC3A-8E79-C5A5DDA02625}"/>
              </a:ext>
            </a:extLst>
          </p:cNvPr>
          <p:cNvSpPr>
            <a:spLocks noGrp="1"/>
          </p:cNvSpPr>
          <p:nvPr>
            <p:ph idx="1"/>
          </p:nvPr>
        </p:nvSpPr>
        <p:spPr>
          <a:xfrm>
            <a:off x="444616" y="1085272"/>
            <a:ext cx="10637241" cy="4978141"/>
          </a:xfrm>
        </p:spPr>
        <p:txBody>
          <a:bodyPr rtlCol="0">
            <a:normAutofit fontScale="77500" lnSpcReduction="20000"/>
          </a:bodyPr>
          <a:lstStyle/>
          <a:p>
            <a:pPr fontAlgn="auto">
              <a:spcAft>
                <a:spcPts val="0"/>
              </a:spcAft>
              <a:defRPr/>
            </a:pPr>
            <a:r>
              <a:rPr lang="it-IT" b="1" dirty="0">
                <a:highlight>
                  <a:srgbClr val="FFFF00"/>
                </a:highlight>
              </a:rPr>
              <a:t>Microsoft Excel </a:t>
            </a:r>
            <a:r>
              <a:rPr lang="it-IT" dirty="0"/>
              <a:t>è un programma di fogli di calcolo che offre una vasta gamma di funzionalità e possibilità. </a:t>
            </a:r>
          </a:p>
          <a:p>
            <a:pPr fontAlgn="auto">
              <a:spcAft>
                <a:spcPts val="0"/>
              </a:spcAft>
              <a:defRPr/>
            </a:pPr>
            <a:r>
              <a:rPr lang="it-IT" dirty="0"/>
              <a:t>Ecco alcune delle cose che è possibile fare con Excel:</a:t>
            </a:r>
          </a:p>
          <a:p>
            <a:pPr marL="457200" indent="-457200" fontAlgn="auto">
              <a:spcAft>
                <a:spcPts val="0"/>
              </a:spcAft>
              <a:buFont typeface="Arial" panose="020B0604020202020204" pitchFamily="34" charset="0"/>
              <a:buChar char="•"/>
              <a:defRPr/>
            </a:pPr>
            <a:r>
              <a:rPr lang="it-IT" b="1" dirty="0"/>
              <a:t>Creare fogli di calcolo</a:t>
            </a:r>
            <a:r>
              <a:rPr lang="it-IT" dirty="0"/>
              <a:t>: Excel ti consente di creare fogli di calcolo per organizzare, analizzare e manipolare dati numerici e testuali in modo tabellare.</a:t>
            </a:r>
          </a:p>
          <a:p>
            <a:pPr marL="457200" indent="-457200" fontAlgn="auto">
              <a:spcAft>
                <a:spcPts val="0"/>
              </a:spcAft>
              <a:buFont typeface="Arial" panose="020B0604020202020204" pitchFamily="34" charset="0"/>
              <a:buChar char="•"/>
              <a:defRPr/>
            </a:pPr>
            <a:r>
              <a:rPr lang="it-IT" b="1" dirty="0"/>
              <a:t>Calcoli matematici e formule</a:t>
            </a:r>
            <a:r>
              <a:rPr lang="it-IT" dirty="0"/>
              <a:t>: Puoi utilizzare le potenti funzionalità di calcolo di Excel per eseguire operazioni matematiche, utilizzare formule complesse e applicare funzioni predefinite come somma, media, conteggio, minimo, massimo e molto altro ancora.</a:t>
            </a:r>
          </a:p>
          <a:p>
            <a:pPr marL="457200" indent="-457200" fontAlgn="auto">
              <a:spcAft>
                <a:spcPts val="0"/>
              </a:spcAft>
              <a:buFont typeface="Arial" panose="020B0604020202020204" pitchFamily="34" charset="0"/>
              <a:buChar char="•"/>
              <a:defRPr/>
            </a:pPr>
            <a:r>
              <a:rPr lang="it-IT" b="1" dirty="0"/>
              <a:t>Creare grafici e diagrammi</a:t>
            </a:r>
            <a:r>
              <a:rPr lang="it-IT" dirty="0"/>
              <a:t>: Excel offre strumenti per creare grafici e diagrammi per visualizzare i dati in modo chiaro e comprensibile. Puoi scegliere tra una varietà di tipi di grafico come a torta, a barre, a dispersione, a linee e altro ancora.</a:t>
            </a:r>
          </a:p>
          <a:p>
            <a:pPr marL="457200" indent="-457200" fontAlgn="auto">
              <a:spcAft>
                <a:spcPts val="0"/>
              </a:spcAft>
              <a:buFont typeface="Arial" panose="020B0604020202020204" pitchFamily="34" charset="0"/>
              <a:buChar char="•"/>
              <a:defRPr/>
            </a:pPr>
            <a:r>
              <a:rPr lang="it-IT" b="1" dirty="0"/>
              <a:t>Analisi dei dati</a:t>
            </a:r>
            <a:r>
              <a:rPr lang="it-IT" dirty="0"/>
              <a:t>: Excel fornisce strumenti di analisi dei dati che consentono di esplorare i dati, trovare tendenze, identificare modelli e creare previsioni utilizzando funzioni come analisi di regressione, analisi di scenario, raggruppamenti, filtri e altro ancora.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5EE5747-62FC-2047-6E85-685E1C84F405}"/>
              </a:ext>
            </a:extLst>
          </p:cNvPr>
          <p:cNvSpPr>
            <a:spLocks noGrp="1" noChangeArrowheads="1"/>
          </p:cNvSpPr>
          <p:nvPr>
            <p:ph type="title"/>
          </p:nvPr>
        </p:nvSpPr>
        <p:spPr>
          <a:xfrm>
            <a:off x="309563" y="-365125"/>
            <a:ext cx="10182225" cy="1325563"/>
          </a:xfrm>
        </p:spPr>
        <p:txBody>
          <a:bodyPr/>
          <a:lstStyle/>
          <a:p>
            <a:r>
              <a:rPr lang="en-US" altLang="en-US"/>
              <a:t>Formattazione Automatica</a:t>
            </a:r>
          </a:p>
        </p:txBody>
      </p:sp>
      <p:sp>
        <p:nvSpPr>
          <p:cNvPr id="56323" name="Date Placeholder 2">
            <a:extLst>
              <a:ext uri="{FF2B5EF4-FFF2-40B4-BE49-F238E27FC236}">
                <a16:creationId xmlns:a16="http://schemas.microsoft.com/office/drawing/2014/main" id="{499DE263-2DB7-CA59-5A09-37C9983FF313}"/>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BD2968A-7F1E-6742-610D-967C7F2DFB8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0FE9566-CE1E-3B06-3BD4-85C5DCD7A028}"/>
              </a:ext>
            </a:extLst>
          </p:cNvPr>
          <p:cNvSpPr>
            <a:spLocks noGrp="1"/>
          </p:cNvSpPr>
          <p:nvPr>
            <p:ph type="sldNum" sz="quarter" idx="12"/>
          </p:nvPr>
        </p:nvSpPr>
        <p:spPr/>
        <p:txBody>
          <a:bodyPr/>
          <a:lstStyle/>
          <a:p>
            <a:pPr>
              <a:defRPr/>
            </a:pPr>
            <a:fld id="{D0FC8A46-9434-41D3-A0FA-0CC36CB91CF0}" type="slidenum">
              <a:rPr lang="en-US"/>
              <a:pPr>
                <a:defRPr/>
              </a:pPr>
              <a:t>40</a:t>
            </a:fld>
            <a:endParaRPr lang="en-US" dirty="0"/>
          </a:p>
        </p:txBody>
      </p:sp>
      <p:sp>
        <p:nvSpPr>
          <p:cNvPr id="56326" name="Picture 7">
            <a:extLst>
              <a:ext uri="{FF2B5EF4-FFF2-40B4-BE49-F238E27FC236}">
                <a16:creationId xmlns:a16="http://schemas.microsoft.com/office/drawing/2014/main" id="{CC28CABA-F68B-DEA8-D3B0-C40EB3AD745C}"/>
              </a:ext>
            </a:extLst>
          </p:cNvPr>
          <p:cNvSpPr>
            <a:spLocks noChangeAspect="1" noChangeArrowheads="1"/>
          </p:cNvSpPr>
          <p:nvPr/>
        </p:nvSpPr>
        <p:spPr bwMode="auto">
          <a:xfrm>
            <a:off x="1466850" y="1082675"/>
            <a:ext cx="5724525"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7" name="Text Placeholder 33">
            <a:extLst>
              <a:ext uri="{FF2B5EF4-FFF2-40B4-BE49-F238E27FC236}">
                <a16:creationId xmlns:a16="http://schemas.microsoft.com/office/drawing/2014/main" id="{151E9CC5-0BA2-9472-9B04-375FE68E8E4C}"/>
              </a:ext>
            </a:extLst>
          </p:cNvPr>
          <p:cNvSpPr txBox="1">
            <a:spLocks noChangeArrowheads="1"/>
          </p:cNvSpPr>
          <p:nvPr/>
        </p:nvSpPr>
        <p:spPr bwMode="auto">
          <a:xfrm>
            <a:off x="7572375" y="1082675"/>
            <a:ext cx="3943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Un “range” di dati può essere trasformato in una “Tabella” tramite il menu:</a:t>
            </a:r>
          </a:p>
          <a:p>
            <a:pPr eaLnBrk="1" hangingPunct="1">
              <a:buFont typeface="Arial" panose="020B0604020202020204" pitchFamily="34" charset="0"/>
              <a:buNone/>
            </a:pPr>
            <a:r>
              <a:rPr lang="en-US" altLang="en-US" sz="2400" b="1"/>
              <a:t>Home &gt; Styles &gt; Format as Table</a:t>
            </a:r>
          </a:p>
          <a:p>
            <a:pPr eaLnBrk="1" hangingPunct="1">
              <a:buFont typeface="Arial" panose="020B0604020202020204" pitchFamily="34" charset="0"/>
              <a:buNone/>
            </a:pPr>
            <a:endParaRPr lang="en-US" altLang="en-US" sz="2400" b="1"/>
          </a:p>
          <a:p>
            <a:pPr eaLnBrk="1" hangingPunct="1">
              <a:buFont typeface="Arial" panose="020B0604020202020204" pitchFamily="34" charset="0"/>
              <a:buNone/>
            </a:pPr>
            <a:endParaRPr lang="en-US" altLang="en-US" sz="2400" b="1"/>
          </a:p>
          <a:p>
            <a:pPr eaLnBrk="1" hangingPunct="1">
              <a:buFont typeface="Arial" panose="020B0604020202020204" pitchFamily="34" charset="0"/>
              <a:buNone/>
            </a:pPr>
            <a:endParaRPr lang="en-US" altLang="en-US" sz="2400"/>
          </a:p>
          <a:p>
            <a:pPr eaLnBrk="1" hangingPunct="1">
              <a:buFont typeface="Arial" panose="020B0604020202020204" pitchFamily="34" charset="0"/>
              <a:buNone/>
            </a:pPr>
            <a:endParaRPr lang="en-US" altLang="en-US" sz="2400"/>
          </a:p>
          <a:p>
            <a:pPr eaLnBrk="1" hangingPunct="1">
              <a:buFont typeface="Arial" panose="020B0604020202020204" pitchFamily="34" charset="0"/>
              <a:buNone/>
            </a:pPr>
            <a:r>
              <a:rPr lang="en-US" altLang="en-US" sz="2400"/>
              <a:t>Si raggiunge il duplice obiettivo: 1) formattazione 2) disponibilità di strumenti di ordinamento e filtro automatici</a:t>
            </a:r>
          </a:p>
        </p:txBody>
      </p:sp>
      <p:sp>
        <p:nvSpPr>
          <p:cNvPr id="56328" name="Picture 10">
            <a:extLst>
              <a:ext uri="{FF2B5EF4-FFF2-40B4-BE49-F238E27FC236}">
                <a16:creationId xmlns:a16="http://schemas.microsoft.com/office/drawing/2014/main" id="{D7CAFB66-0559-6854-4210-0D262C72FCF1}"/>
              </a:ext>
            </a:extLst>
          </p:cNvPr>
          <p:cNvSpPr>
            <a:spLocks noChangeAspect="1" noChangeArrowheads="1"/>
          </p:cNvSpPr>
          <p:nvPr/>
        </p:nvSpPr>
        <p:spPr bwMode="auto">
          <a:xfrm>
            <a:off x="8491538" y="3068638"/>
            <a:ext cx="21050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430BA0F1-9BCE-614C-CE77-640706C3CD7C}"/>
              </a:ext>
            </a:extLst>
          </p:cNvPr>
          <p:cNvSpPr>
            <a:spLocks noGrp="1" noChangeArrowheads="1"/>
          </p:cNvSpPr>
          <p:nvPr>
            <p:ph type="title"/>
          </p:nvPr>
        </p:nvSpPr>
        <p:spPr>
          <a:xfrm>
            <a:off x="309563" y="-365125"/>
            <a:ext cx="10182225" cy="1325563"/>
          </a:xfrm>
        </p:spPr>
        <p:txBody>
          <a:bodyPr/>
          <a:lstStyle/>
          <a:p>
            <a:r>
              <a:rPr lang="en-US" altLang="en-US"/>
              <a:t>Ordinamento Automatico</a:t>
            </a:r>
          </a:p>
        </p:txBody>
      </p:sp>
      <p:sp>
        <p:nvSpPr>
          <p:cNvPr id="57347" name="Date Placeholder 2">
            <a:extLst>
              <a:ext uri="{FF2B5EF4-FFF2-40B4-BE49-F238E27FC236}">
                <a16:creationId xmlns:a16="http://schemas.microsoft.com/office/drawing/2014/main" id="{493A1670-4C6A-A13D-E96B-B50F46553CB9}"/>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E172969-EDCA-F2A2-A823-A83BCE80202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EEAD829-07B7-A3ED-8805-0487BDE8A70D}"/>
              </a:ext>
            </a:extLst>
          </p:cNvPr>
          <p:cNvSpPr>
            <a:spLocks noGrp="1"/>
          </p:cNvSpPr>
          <p:nvPr>
            <p:ph type="sldNum" sz="quarter" idx="12"/>
          </p:nvPr>
        </p:nvSpPr>
        <p:spPr/>
        <p:txBody>
          <a:bodyPr/>
          <a:lstStyle/>
          <a:p>
            <a:pPr>
              <a:defRPr/>
            </a:pPr>
            <a:fld id="{02957105-AC27-41F9-88A0-5B5DD59A1EC4}" type="slidenum">
              <a:rPr lang="en-US"/>
              <a:pPr>
                <a:defRPr/>
              </a:pPr>
              <a:t>41</a:t>
            </a:fld>
            <a:endParaRPr lang="en-US" dirty="0"/>
          </a:p>
        </p:txBody>
      </p:sp>
      <p:sp>
        <p:nvSpPr>
          <p:cNvPr id="57350" name="Picture 5">
            <a:extLst>
              <a:ext uri="{FF2B5EF4-FFF2-40B4-BE49-F238E27FC236}">
                <a16:creationId xmlns:a16="http://schemas.microsoft.com/office/drawing/2014/main" id="{2D6E6F08-DA59-03F2-1A4D-65AE5C4B3F34}"/>
              </a:ext>
            </a:extLst>
          </p:cNvPr>
          <p:cNvSpPr>
            <a:spLocks noChangeAspect="1" noChangeArrowheads="1"/>
          </p:cNvSpPr>
          <p:nvPr/>
        </p:nvSpPr>
        <p:spPr bwMode="auto">
          <a:xfrm>
            <a:off x="1679575" y="1147763"/>
            <a:ext cx="6029325"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351" name="Text Placeholder 33">
            <a:extLst>
              <a:ext uri="{FF2B5EF4-FFF2-40B4-BE49-F238E27FC236}">
                <a16:creationId xmlns:a16="http://schemas.microsoft.com/office/drawing/2014/main" id="{5E8D9184-0FEB-0991-B738-31BE19AA8FE8}"/>
              </a:ext>
            </a:extLst>
          </p:cNvPr>
          <p:cNvSpPr txBox="1">
            <a:spLocks noChangeArrowheads="1"/>
          </p:cNvSpPr>
          <p:nvPr/>
        </p:nvSpPr>
        <p:spPr bwMode="auto">
          <a:xfrm>
            <a:off x="7945438" y="1962150"/>
            <a:ext cx="3562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Una volta che il range di valori è “diventato” per Excel una Tabella, diventano </a:t>
            </a:r>
            <a:r>
              <a:rPr lang="en-US" altLang="en-US" sz="2400" b="1"/>
              <a:t>automaticamente</a:t>
            </a:r>
            <a:r>
              <a:rPr lang="en-US" altLang="en-US" sz="2400"/>
              <a:t> disponibili strumenti di ordinamento, che variano a seconda del tipo di dato della Colonna i cui dati si vogliono ordinare secondo un certo criterio.</a:t>
            </a:r>
            <a:endParaRPr lang="en-US" altLang="en-US" sz="24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F5E862A-AA3D-A3F5-D9CC-2533D4F6C9EF}"/>
              </a:ext>
            </a:extLst>
          </p:cNvPr>
          <p:cNvSpPr>
            <a:spLocks noGrp="1" noChangeArrowheads="1"/>
          </p:cNvSpPr>
          <p:nvPr>
            <p:ph type="title"/>
          </p:nvPr>
        </p:nvSpPr>
        <p:spPr>
          <a:xfrm>
            <a:off x="309563" y="-365125"/>
            <a:ext cx="10182225" cy="1325563"/>
          </a:xfrm>
        </p:spPr>
        <p:txBody>
          <a:bodyPr/>
          <a:lstStyle/>
          <a:p>
            <a:r>
              <a:rPr lang="en-US" altLang="en-US"/>
              <a:t>Filtro Automatico</a:t>
            </a:r>
          </a:p>
        </p:txBody>
      </p:sp>
      <p:sp>
        <p:nvSpPr>
          <p:cNvPr id="58371" name="Date Placeholder 2">
            <a:extLst>
              <a:ext uri="{FF2B5EF4-FFF2-40B4-BE49-F238E27FC236}">
                <a16:creationId xmlns:a16="http://schemas.microsoft.com/office/drawing/2014/main" id="{D9435E74-89A4-841B-4311-DEFF6EC9FBA2}"/>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F7C8C5B-99F1-8821-8C16-B75C6280BFF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D3C4061-693A-4149-5214-38114E9F7589}"/>
              </a:ext>
            </a:extLst>
          </p:cNvPr>
          <p:cNvSpPr>
            <a:spLocks noGrp="1"/>
          </p:cNvSpPr>
          <p:nvPr>
            <p:ph type="sldNum" sz="quarter" idx="12"/>
          </p:nvPr>
        </p:nvSpPr>
        <p:spPr/>
        <p:txBody>
          <a:bodyPr/>
          <a:lstStyle/>
          <a:p>
            <a:pPr>
              <a:defRPr/>
            </a:pPr>
            <a:fld id="{4C9748A3-F769-42DE-864E-35FCECDF2FA3}" type="slidenum">
              <a:rPr lang="en-US"/>
              <a:pPr>
                <a:defRPr/>
              </a:pPr>
              <a:t>42</a:t>
            </a:fld>
            <a:endParaRPr lang="en-US" dirty="0"/>
          </a:p>
        </p:txBody>
      </p:sp>
      <p:sp>
        <p:nvSpPr>
          <p:cNvPr id="58374" name="Picture 5">
            <a:extLst>
              <a:ext uri="{FF2B5EF4-FFF2-40B4-BE49-F238E27FC236}">
                <a16:creationId xmlns:a16="http://schemas.microsoft.com/office/drawing/2014/main" id="{AC7A105E-62CC-2E93-E984-88C20E82D05C}"/>
              </a:ext>
            </a:extLst>
          </p:cNvPr>
          <p:cNvSpPr>
            <a:spLocks noChangeAspect="1" noChangeArrowheads="1"/>
          </p:cNvSpPr>
          <p:nvPr/>
        </p:nvSpPr>
        <p:spPr bwMode="auto">
          <a:xfrm>
            <a:off x="1966913" y="960438"/>
            <a:ext cx="4705350" cy="543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5" name="Text Placeholder 33">
            <a:extLst>
              <a:ext uri="{FF2B5EF4-FFF2-40B4-BE49-F238E27FC236}">
                <a16:creationId xmlns:a16="http://schemas.microsoft.com/office/drawing/2014/main" id="{5063BBCB-10B7-359E-84CF-389121937B3F}"/>
              </a:ext>
            </a:extLst>
          </p:cNvPr>
          <p:cNvSpPr txBox="1">
            <a:spLocks noChangeArrowheads="1"/>
          </p:cNvSpPr>
          <p:nvPr/>
        </p:nvSpPr>
        <p:spPr bwMode="auto">
          <a:xfrm>
            <a:off x="7419975" y="1643063"/>
            <a:ext cx="35623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Nella parte bassa del pop-up menu che si ottiene cliccando sulla tendina di ogni Colonna, si può operare il </a:t>
            </a:r>
            <a:r>
              <a:rPr lang="en-US" altLang="en-US" sz="2400" b="1"/>
              <a:t>Filtro automatico</a:t>
            </a:r>
            <a:r>
              <a:rPr lang="en-US" altLang="en-US" sz="2400"/>
              <a:t>, secondo criteri stabiliti dalla voce Date Filters, o spuntando direttamente nell’elenco della finestra che riporta tutti i valori.</a:t>
            </a:r>
            <a:endParaRPr lang="en-US" altLang="en-US" sz="24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BDCC3062-8EA7-02A5-694E-245FAF38E13C}"/>
              </a:ext>
            </a:extLst>
          </p:cNvPr>
          <p:cNvSpPr>
            <a:spLocks noGrp="1" noChangeArrowheads="1"/>
          </p:cNvSpPr>
          <p:nvPr>
            <p:ph type="title"/>
          </p:nvPr>
        </p:nvSpPr>
        <p:spPr>
          <a:xfrm>
            <a:off x="309563" y="-365125"/>
            <a:ext cx="10182225" cy="1325563"/>
          </a:xfrm>
        </p:spPr>
        <p:txBody>
          <a:bodyPr/>
          <a:lstStyle/>
          <a:p>
            <a:r>
              <a:rPr lang="en-US" altLang="en-US"/>
              <a:t>Formattazione Automatica - Filter</a:t>
            </a:r>
          </a:p>
        </p:txBody>
      </p:sp>
      <p:sp>
        <p:nvSpPr>
          <p:cNvPr id="59395" name="Date Placeholder 2">
            <a:extLst>
              <a:ext uri="{FF2B5EF4-FFF2-40B4-BE49-F238E27FC236}">
                <a16:creationId xmlns:a16="http://schemas.microsoft.com/office/drawing/2014/main" id="{68F535D6-DFD4-0941-E331-7BB58C40574C}"/>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E0AD4B3-7759-E637-DA8A-A14BB6D4239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11F80B5-ACED-173B-6968-AD664055EB55}"/>
              </a:ext>
            </a:extLst>
          </p:cNvPr>
          <p:cNvSpPr>
            <a:spLocks noGrp="1"/>
          </p:cNvSpPr>
          <p:nvPr>
            <p:ph type="sldNum" sz="quarter" idx="12"/>
          </p:nvPr>
        </p:nvSpPr>
        <p:spPr/>
        <p:txBody>
          <a:bodyPr/>
          <a:lstStyle/>
          <a:p>
            <a:pPr>
              <a:defRPr/>
            </a:pPr>
            <a:fld id="{3774C0A8-709B-45A0-A9AE-E7C83F039631}" type="slidenum">
              <a:rPr lang="en-US"/>
              <a:pPr>
                <a:defRPr/>
              </a:pPr>
              <a:t>43</a:t>
            </a:fld>
            <a:endParaRPr lang="en-US" dirty="0"/>
          </a:p>
        </p:txBody>
      </p:sp>
      <p:sp>
        <p:nvSpPr>
          <p:cNvPr id="59398" name="Text Placeholder 33">
            <a:extLst>
              <a:ext uri="{FF2B5EF4-FFF2-40B4-BE49-F238E27FC236}">
                <a16:creationId xmlns:a16="http://schemas.microsoft.com/office/drawing/2014/main" id="{FBEDF6E5-9E1F-0464-019A-B80CAA69CF6B}"/>
              </a:ext>
            </a:extLst>
          </p:cNvPr>
          <p:cNvSpPr txBox="1">
            <a:spLocks noChangeArrowheads="1"/>
          </p:cNvSpPr>
          <p:nvPr/>
        </p:nvSpPr>
        <p:spPr bwMode="auto">
          <a:xfrm>
            <a:off x="7572375" y="1082675"/>
            <a:ext cx="3943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Dopo aver trasformato il range di valori in una tabella, selezionando nuovamente l’intero range, si può notare che nel menu:</a:t>
            </a:r>
          </a:p>
          <a:p>
            <a:pPr eaLnBrk="1" hangingPunct="1">
              <a:buFont typeface="Arial" panose="020B0604020202020204" pitchFamily="34" charset="0"/>
              <a:buNone/>
            </a:pPr>
            <a:r>
              <a:rPr lang="en-US" altLang="en-US" sz="2400" b="1"/>
              <a:t>Home &gt; Editing &gt; Sort &amp; Filter</a:t>
            </a:r>
          </a:p>
          <a:p>
            <a:pPr eaLnBrk="1" hangingPunct="1">
              <a:buFont typeface="Arial" panose="020B0604020202020204" pitchFamily="34" charset="0"/>
              <a:buNone/>
            </a:pPr>
            <a:r>
              <a:rPr lang="en-US" altLang="en-US" sz="2400"/>
              <a:t>la voce Filter, risulta selezionata.</a:t>
            </a:r>
          </a:p>
          <a:p>
            <a:pPr eaLnBrk="1" hangingPunct="1">
              <a:buFont typeface="Arial" panose="020B0604020202020204" pitchFamily="34" charset="0"/>
              <a:buNone/>
            </a:pPr>
            <a:r>
              <a:rPr lang="en-US" altLang="en-US" sz="2400"/>
              <a:t>In altre parole, selezionando il range, si ottiene la formattazione come tabella, anche con la voce Filter.</a:t>
            </a:r>
          </a:p>
        </p:txBody>
      </p:sp>
      <p:sp>
        <p:nvSpPr>
          <p:cNvPr id="59399" name="Picture 5">
            <a:extLst>
              <a:ext uri="{FF2B5EF4-FFF2-40B4-BE49-F238E27FC236}">
                <a16:creationId xmlns:a16="http://schemas.microsoft.com/office/drawing/2014/main" id="{5F7950AB-0881-99EA-A403-77399E78DDC5}"/>
              </a:ext>
            </a:extLst>
          </p:cNvPr>
          <p:cNvSpPr>
            <a:spLocks noChangeAspect="1" noChangeArrowheads="1"/>
          </p:cNvSpPr>
          <p:nvPr/>
        </p:nvSpPr>
        <p:spPr bwMode="auto">
          <a:xfrm>
            <a:off x="1209675" y="928688"/>
            <a:ext cx="58308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4CE74FFE-2B1C-5101-1E43-94CA36C76FC2}"/>
              </a:ext>
            </a:extLst>
          </p:cNvPr>
          <p:cNvSpPr>
            <a:spLocks noGrp="1" noChangeArrowheads="1"/>
          </p:cNvSpPr>
          <p:nvPr>
            <p:ph type="ctrTitle"/>
          </p:nvPr>
        </p:nvSpPr>
        <p:spPr>
          <a:xfrm>
            <a:off x="1166813" y="1058863"/>
            <a:ext cx="6246812" cy="2387600"/>
          </a:xfrm>
        </p:spPr>
        <p:txBody>
          <a:bodyPr/>
          <a:lstStyle/>
          <a:p>
            <a:r>
              <a:rPr lang="en-US" altLang="en-US"/>
              <a:t>Stili Cella</a:t>
            </a:r>
          </a:p>
        </p:txBody>
      </p:sp>
      <p:sp>
        <p:nvSpPr>
          <p:cNvPr id="60419" name="Text Placeholder 3">
            <a:extLst>
              <a:ext uri="{FF2B5EF4-FFF2-40B4-BE49-F238E27FC236}">
                <a16:creationId xmlns:a16="http://schemas.microsoft.com/office/drawing/2014/main" id="{890C370D-1874-6C8D-CBAC-FE5CFB23EE59}"/>
              </a:ext>
            </a:extLst>
          </p:cNvPr>
          <p:cNvSpPr>
            <a:spLocks noGrp="1" noChangeArrowheads="1"/>
          </p:cNvSpPr>
          <p:nvPr>
            <p:ph type="subTitle" idx="1"/>
          </p:nvPr>
        </p:nvSpPr>
        <p:spPr>
          <a:xfrm>
            <a:off x="1166813" y="3538538"/>
            <a:ext cx="6246812" cy="1406525"/>
          </a:xfrm>
        </p:spPr>
        <p:txBody>
          <a:bodyPr/>
          <a:lstStyle/>
          <a:p>
            <a:endParaRPr lang="en-US" altLang="en-US"/>
          </a:p>
        </p:txBody>
      </p:sp>
      <p:sp>
        <p:nvSpPr>
          <p:cNvPr id="3" name="Title 1">
            <a:extLst>
              <a:ext uri="{FF2B5EF4-FFF2-40B4-BE49-F238E27FC236}">
                <a16:creationId xmlns:a16="http://schemas.microsoft.com/office/drawing/2014/main" id="{31C5912E-5D90-EF4E-ED24-BB74A421E059}"/>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AD68D0E5-8153-F572-26FE-2CC39E01FDCF}"/>
              </a:ext>
            </a:extLst>
          </p:cNvPr>
          <p:cNvSpPr>
            <a:spLocks noGrp="1" noChangeArrowheads="1"/>
          </p:cNvSpPr>
          <p:nvPr>
            <p:ph type="title"/>
          </p:nvPr>
        </p:nvSpPr>
        <p:spPr>
          <a:xfrm>
            <a:off x="309563" y="-365125"/>
            <a:ext cx="10182225" cy="1325563"/>
          </a:xfrm>
        </p:spPr>
        <p:txBody>
          <a:bodyPr/>
          <a:lstStyle/>
          <a:p>
            <a:r>
              <a:rPr lang="en-US" altLang="en-US"/>
              <a:t>Stili Cella</a:t>
            </a:r>
          </a:p>
        </p:txBody>
      </p:sp>
      <p:sp>
        <p:nvSpPr>
          <p:cNvPr id="61443" name="Date Placeholder 2">
            <a:extLst>
              <a:ext uri="{FF2B5EF4-FFF2-40B4-BE49-F238E27FC236}">
                <a16:creationId xmlns:a16="http://schemas.microsoft.com/office/drawing/2014/main" id="{49B565C4-28FC-0A22-348D-51440DA8CB26}"/>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17ABACA-AA0A-04D0-AB8C-7D92FD9DF42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5DEE4C1-FE19-67C2-D1DC-F8C0945DFED1}"/>
              </a:ext>
            </a:extLst>
          </p:cNvPr>
          <p:cNvSpPr>
            <a:spLocks noGrp="1"/>
          </p:cNvSpPr>
          <p:nvPr>
            <p:ph type="sldNum" sz="quarter" idx="12"/>
          </p:nvPr>
        </p:nvSpPr>
        <p:spPr/>
        <p:txBody>
          <a:bodyPr/>
          <a:lstStyle/>
          <a:p>
            <a:pPr>
              <a:defRPr/>
            </a:pPr>
            <a:fld id="{BC683056-A79A-41B0-ADD2-7E94B39D8BD7}" type="slidenum">
              <a:rPr lang="en-US"/>
              <a:pPr>
                <a:defRPr/>
              </a:pPr>
              <a:t>45</a:t>
            </a:fld>
            <a:endParaRPr lang="en-US" dirty="0"/>
          </a:p>
        </p:txBody>
      </p:sp>
      <p:sp>
        <p:nvSpPr>
          <p:cNvPr id="61446" name="Picture 5">
            <a:extLst>
              <a:ext uri="{FF2B5EF4-FFF2-40B4-BE49-F238E27FC236}">
                <a16:creationId xmlns:a16="http://schemas.microsoft.com/office/drawing/2014/main" id="{7D0D6498-3CC5-E90A-71AF-ADBEFC5D7E3A}"/>
              </a:ext>
            </a:extLst>
          </p:cNvPr>
          <p:cNvSpPr>
            <a:spLocks noChangeAspect="1" noChangeArrowheads="1"/>
          </p:cNvSpPr>
          <p:nvPr/>
        </p:nvSpPr>
        <p:spPr bwMode="auto">
          <a:xfrm>
            <a:off x="2495550" y="873125"/>
            <a:ext cx="58102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7" name="Text Placeholder 33">
            <a:extLst>
              <a:ext uri="{FF2B5EF4-FFF2-40B4-BE49-F238E27FC236}">
                <a16:creationId xmlns:a16="http://schemas.microsoft.com/office/drawing/2014/main" id="{E1751C9D-FACE-B634-2891-5F54292AED4B}"/>
              </a:ext>
            </a:extLst>
          </p:cNvPr>
          <p:cNvSpPr txBox="1">
            <a:spLocks noChangeArrowheads="1"/>
          </p:cNvSpPr>
          <p:nvPr/>
        </p:nvSpPr>
        <p:spPr bwMode="auto">
          <a:xfrm>
            <a:off x="9012238" y="3255963"/>
            <a:ext cx="26876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b="1"/>
              <a:t>HOME &gt; Styles: </a:t>
            </a:r>
          </a:p>
          <a:p>
            <a:pPr eaLnBrk="1" hangingPunct="1">
              <a:buFont typeface="Arial" panose="020B0604020202020204" pitchFamily="34" charset="0"/>
              <a:buNone/>
            </a:pPr>
            <a:r>
              <a:rPr lang="en-US" altLang="en-US" b="1"/>
              <a:t>Cell Styles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CCB988D7-693E-B431-A37C-86CE3097B97D}"/>
              </a:ext>
            </a:extLst>
          </p:cNvPr>
          <p:cNvSpPr>
            <a:spLocks noGrp="1" noChangeArrowheads="1"/>
          </p:cNvSpPr>
          <p:nvPr>
            <p:ph type="title"/>
          </p:nvPr>
        </p:nvSpPr>
        <p:spPr>
          <a:xfrm>
            <a:off x="1166813" y="381000"/>
            <a:ext cx="9780587" cy="1325563"/>
          </a:xfrm>
        </p:spPr>
        <p:txBody>
          <a:bodyPr/>
          <a:lstStyle/>
          <a:p>
            <a:r>
              <a:rPr lang="en-US" altLang="en-US"/>
              <a:t>Esercizio 2-1</a:t>
            </a:r>
          </a:p>
        </p:txBody>
      </p:sp>
      <p:sp>
        <p:nvSpPr>
          <p:cNvPr id="62467" name="Content Placeholder 2">
            <a:extLst>
              <a:ext uri="{FF2B5EF4-FFF2-40B4-BE49-F238E27FC236}">
                <a16:creationId xmlns:a16="http://schemas.microsoft.com/office/drawing/2014/main" id="{8ADEEAE9-2D76-52D1-9C89-93F86937E8EE}"/>
              </a:ext>
            </a:extLst>
          </p:cNvPr>
          <p:cNvSpPr>
            <a:spLocks noGrp="1" noChangeArrowheads="1"/>
          </p:cNvSpPr>
          <p:nvPr>
            <p:ph type="body" idx="1"/>
          </p:nvPr>
        </p:nvSpPr>
        <p:spPr>
          <a:xfrm>
            <a:off x="1166813" y="2652713"/>
            <a:ext cx="9780587" cy="3436937"/>
          </a:xfrm>
        </p:spPr>
        <p:txBody>
          <a:bodyPr/>
          <a:lstStyle/>
          <a:p>
            <a:r>
              <a:rPr lang="en-US" altLang="en-US"/>
              <a:t>Formattazione Automatica sul file: </a:t>
            </a:r>
          </a:p>
          <a:p>
            <a:r>
              <a:rPr lang="en-US" altLang="en-US" b="1"/>
              <a:t>documento3</a:t>
            </a:r>
            <a:r>
              <a:rPr lang="en-US" altLang="en-US"/>
              <a:t>\dipendenti.xlsx</a:t>
            </a:r>
          </a:p>
        </p:txBody>
      </p:sp>
      <p:sp>
        <p:nvSpPr>
          <p:cNvPr id="62468" name="Date Placeholder 3">
            <a:extLst>
              <a:ext uri="{FF2B5EF4-FFF2-40B4-BE49-F238E27FC236}">
                <a16:creationId xmlns:a16="http://schemas.microsoft.com/office/drawing/2014/main" id="{E424283B-E4A0-859B-A5F3-AD9D3516918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62469" name="Footer Placeholder 4">
            <a:extLst>
              <a:ext uri="{FF2B5EF4-FFF2-40B4-BE49-F238E27FC236}">
                <a16:creationId xmlns:a16="http://schemas.microsoft.com/office/drawing/2014/main" id="{0324B837-617C-2EAE-963E-935B9D58115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- 2023</a:t>
            </a:r>
          </a:p>
        </p:txBody>
      </p:sp>
      <p:sp>
        <p:nvSpPr>
          <p:cNvPr id="6" name="Slide Number Placeholder 5">
            <a:extLst>
              <a:ext uri="{FF2B5EF4-FFF2-40B4-BE49-F238E27FC236}">
                <a16:creationId xmlns:a16="http://schemas.microsoft.com/office/drawing/2014/main" id="{11C37249-2EE9-6C85-24F3-78F79E806185}"/>
              </a:ext>
            </a:extLst>
          </p:cNvPr>
          <p:cNvSpPr>
            <a:spLocks noGrp="1"/>
          </p:cNvSpPr>
          <p:nvPr>
            <p:ph type="sldNum" sz="quarter" idx="12"/>
          </p:nvPr>
        </p:nvSpPr>
        <p:spPr/>
        <p:txBody>
          <a:bodyPr/>
          <a:lstStyle/>
          <a:p>
            <a:pPr>
              <a:defRPr/>
            </a:pPr>
            <a:fld id="{F5A792AA-C8B5-4E9E-A56C-ECBEDEEBBEE5}" type="slidenum">
              <a:rPr lang="en-US"/>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51095791-128F-A62A-4377-F8FA7B2291FD}"/>
              </a:ext>
            </a:extLst>
          </p:cNvPr>
          <p:cNvSpPr>
            <a:spLocks noGrp="1" noChangeArrowheads="1"/>
          </p:cNvSpPr>
          <p:nvPr>
            <p:ph type="ctrTitle"/>
          </p:nvPr>
        </p:nvSpPr>
        <p:spPr>
          <a:xfrm>
            <a:off x="1052513" y="2235200"/>
            <a:ext cx="6245225" cy="2387600"/>
          </a:xfrm>
        </p:spPr>
        <p:txBody>
          <a:bodyPr anchor="ctr"/>
          <a:lstStyle/>
          <a:p>
            <a:r>
              <a:rPr lang="en-US" altLang="en-US"/>
              <a:t>Formattazione Condizionale</a:t>
            </a:r>
          </a:p>
        </p:txBody>
      </p:sp>
      <p:sp>
        <p:nvSpPr>
          <p:cNvPr id="3" name="Title 1">
            <a:extLst>
              <a:ext uri="{FF2B5EF4-FFF2-40B4-BE49-F238E27FC236}">
                <a16:creationId xmlns:a16="http://schemas.microsoft.com/office/drawing/2014/main" id="{1A9C2BDD-27CB-7E14-E92F-8A0A009B896C}"/>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7C08EB9-69C4-F3C6-1B96-6DB58CBC65CE}"/>
              </a:ext>
            </a:extLst>
          </p:cNvPr>
          <p:cNvSpPr>
            <a:spLocks noGrp="1" noChangeArrowheads="1"/>
          </p:cNvSpPr>
          <p:nvPr>
            <p:ph type="title"/>
          </p:nvPr>
        </p:nvSpPr>
        <p:spPr>
          <a:xfrm>
            <a:off x="309563" y="-365125"/>
            <a:ext cx="10182225" cy="1325563"/>
          </a:xfrm>
        </p:spPr>
        <p:txBody>
          <a:bodyPr/>
          <a:lstStyle/>
          <a:p>
            <a:r>
              <a:rPr lang="en-US" altLang="en-US"/>
              <a:t>Formattazione Condizionale</a:t>
            </a:r>
          </a:p>
        </p:txBody>
      </p:sp>
      <p:sp>
        <p:nvSpPr>
          <p:cNvPr id="64515" name="Date Placeholder 2">
            <a:extLst>
              <a:ext uri="{FF2B5EF4-FFF2-40B4-BE49-F238E27FC236}">
                <a16:creationId xmlns:a16="http://schemas.microsoft.com/office/drawing/2014/main" id="{AD44D930-3536-D020-3E67-881755BE11A9}"/>
              </a:ext>
            </a:extLst>
          </p:cNvPr>
          <p:cNvSpPr>
            <a:spLocks noGrp="1" noChangeArrowheads="1"/>
          </p:cNvSpPr>
          <p:nvPr>
            <p:ph type="dt" sz="quarter" idx="10"/>
          </p:nvPr>
        </p:nvSpPr>
        <p:spPr bwMode="auto">
          <a:xfrm>
            <a:off x="112713" y="6272213"/>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984A053-23B4-AAAF-392D-975BC9AAD25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0CB42B4-625F-3B6A-08C0-517BE12AA8BC}"/>
              </a:ext>
            </a:extLst>
          </p:cNvPr>
          <p:cNvSpPr>
            <a:spLocks noGrp="1"/>
          </p:cNvSpPr>
          <p:nvPr>
            <p:ph type="sldNum" sz="quarter" idx="12"/>
          </p:nvPr>
        </p:nvSpPr>
        <p:spPr/>
        <p:txBody>
          <a:bodyPr/>
          <a:lstStyle/>
          <a:p>
            <a:pPr>
              <a:defRPr/>
            </a:pPr>
            <a:fld id="{F6F26233-4D62-414E-8321-EE22EAA27005}" type="slidenum">
              <a:rPr lang="en-US"/>
              <a:pPr>
                <a:defRPr/>
              </a:pPr>
              <a:t>48</a:t>
            </a:fld>
            <a:endParaRPr lang="en-US" dirty="0"/>
          </a:p>
        </p:txBody>
      </p:sp>
      <p:sp>
        <p:nvSpPr>
          <p:cNvPr id="8" name="Content Placeholder 2">
            <a:extLst>
              <a:ext uri="{FF2B5EF4-FFF2-40B4-BE49-F238E27FC236}">
                <a16:creationId xmlns:a16="http://schemas.microsoft.com/office/drawing/2014/main" id="{26C511AE-D83A-6DB8-ED1D-D96CB0F41F72}"/>
              </a:ext>
            </a:extLst>
          </p:cNvPr>
          <p:cNvSpPr>
            <a:spLocks noGrp="1"/>
          </p:cNvSpPr>
          <p:nvPr>
            <p:ph idx="1"/>
          </p:nvPr>
        </p:nvSpPr>
        <p:spPr>
          <a:xfrm>
            <a:off x="444616" y="1085272"/>
            <a:ext cx="10637241" cy="4978141"/>
          </a:xfrm>
        </p:spPr>
        <p:txBody>
          <a:bodyPr rtlCol="0">
            <a:normAutofit fontScale="32500" lnSpcReduction="20000"/>
          </a:bodyPr>
          <a:lstStyle/>
          <a:p>
            <a:pPr fontAlgn="auto">
              <a:spcAft>
                <a:spcPts val="0"/>
              </a:spcAft>
              <a:defRPr/>
            </a:pPr>
            <a:r>
              <a:rPr lang="it-IT" sz="5900" dirty="0">
                <a:solidFill>
                  <a:srgbClr val="000000"/>
                </a:solidFill>
                <a:latin typeface="+mj-lt"/>
              </a:rPr>
              <a:t>La formattazione condizionale è uno strumento di Excel che consente di evidenziare rapidamente informazioni importanti in un foglio di calcolo. </a:t>
            </a:r>
          </a:p>
          <a:p>
            <a:pPr fontAlgn="auto">
              <a:spcAft>
                <a:spcPts val="0"/>
              </a:spcAft>
              <a:defRPr/>
            </a:pPr>
            <a:r>
              <a:rPr lang="it-IT" sz="5900" b="1" dirty="0">
                <a:solidFill>
                  <a:srgbClr val="000000"/>
                </a:solidFill>
                <a:latin typeface="+mj-lt"/>
              </a:rPr>
              <a:t>Applicare la formattazione condizionale impostando regole sui dati </a:t>
            </a:r>
            <a:endParaRPr lang="it-IT" sz="5900" dirty="0">
              <a:solidFill>
                <a:srgbClr val="000000"/>
              </a:solidFill>
              <a:latin typeface="+mj-lt"/>
            </a:endParaRPr>
          </a:p>
          <a:p>
            <a:pPr fontAlgn="auto">
              <a:spcAft>
                <a:spcPts val="0"/>
              </a:spcAft>
              <a:defRPr/>
            </a:pPr>
            <a:r>
              <a:rPr lang="it-IT" sz="5900" dirty="0">
                <a:solidFill>
                  <a:srgbClr val="000000"/>
                </a:solidFill>
                <a:latin typeface="+mj-lt"/>
              </a:rPr>
              <a:t>É possibile applicare una formattazione diversa del testo o dello sfondo alle celle che soddisfano un particolare criterio, per metterle in evidenza rispetto alle altre: </a:t>
            </a:r>
          </a:p>
          <a:p>
            <a:pPr fontAlgn="auto">
              <a:spcAft>
                <a:spcPts val="0"/>
              </a:spcAft>
              <a:defRPr/>
            </a:pPr>
            <a:endParaRPr lang="it-IT" sz="5900" dirty="0">
              <a:solidFill>
                <a:srgbClr val="000000"/>
              </a:solidFill>
              <a:latin typeface="+mj-lt"/>
            </a:endParaRPr>
          </a:p>
          <a:p>
            <a:pPr fontAlgn="auto">
              <a:spcAft>
                <a:spcPts val="0"/>
              </a:spcAft>
              <a:defRPr/>
            </a:pPr>
            <a:r>
              <a:rPr lang="it-IT" sz="5900" dirty="0">
                <a:solidFill>
                  <a:srgbClr val="000000"/>
                </a:solidFill>
                <a:latin typeface="+mj-lt"/>
              </a:rPr>
              <a:t>1. Selezionare le celle che si desidera formattare </a:t>
            </a:r>
            <a:endParaRPr lang="en-US" sz="5900" dirty="0">
              <a:solidFill>
                <a:srgbClr val="000000"/>
              </a:solidFill>
              <a:latin typeface="+mj-lt"/>
            </a:endParaRPr>
          </a:p>
          <a:p>
            <a:pPr fontAlgn="auto">
              <a:spcAft>
                <a:spcPts val="0"/>
              </a:spcAft>
              <a:defRPr/>
            </a:pPr>
            <a:r>
              <a:rPr lang="it-IT" sz="5900" dirty="0">
                <a:solidFill>
                  <a:srgbClr val="000000"/>
                </a:solidFill>
                <a:latin typeface="+mj-lt"/>
              </a:rPr>
              <a:t>2. Nella scheda HOME della barra multifunzione cercare la sezione STILI e fare click sul pulsante </a:t>
            </a:r>
            <a:r>
              <a:rPr lang="it-IT" sz="5900" b="1" dirty="0">
                <a:solidFill>
                  <a:srgbClr val="000000"/>
                </a:solidFill>
                <a:latin typeface="+mj-lt"/>
              </a:rPr>
              <a:t>Formattazione condizionale </a:t>
            </a:r>
            <a:endParaRPr lang="it-IT" sz="5900" dirty="0">
              <a:solidFill>
                <a:srgbClr val="000000"/>
              </a:solidFill>
              <a:latin typeface="+mj-lt"/>
            </a:endParaRPr>
          </a:p>
          <a:p>
            <a:pPr fontAlgn="auto">
              <a:spcAft>
                <a:spcPts val="0"/>
              </a:spcAft>
              <a:defRPr/>
            </a:pPr>
            <a:r>
              <a:rPr lang="it-IT" sz="5900" dirty="0">
                <a:solidFill>
                  <a:srgbClr val="000000"/>
                </a:solidFill>
                <a:latin typeface="+mj-lt"/>
              </a:rPr>
              <a:t>3. Nel menu che compare fare click su </a:t>
            </a:r>
            <a:r>
              <a:rPr lang="it-IT" sz="5900" b="1" dirty="0">
                <a:solidFill>
                  <a:srgbClr val="000000"/>
                </a:solidFill>
                <a:latin typeface="+mj-lt"/>
              </a:rPr>
              <a:t>Regole evidenziazione celle </a:t>
            </a:r>
            <a:r>
              <a:rPr lang="it-IT" sz="5900" dirty="0">
                <a:solidFill>
                  <a:srgbClr val="000000"/>
                </a:solidFill>
                <a:latin typeface="+mj-lt"/>
              </a:rPr>
              <a:t>e poi su una delle regole elencate, per esempio </a:t>
            </a:r>
            <a:r>
              <a:rPr lang="it-IT" sz="5900" i="1" dirty="0">
                <a:solidFill>
                  <a:srgbClr val="000000"/>
                </a:solidFill>
                <a:highlight>
                  <a:srgbClr val="FFFF00"/>
                </a:highlight>
                <a:latin typeface="+mj-lt"/>
              </a:rPr>
              <a:t>Minore di</a:t>
            </a:r>
            <a:r>
              <a:rPr lang="it-IT" sz="5900" dirty="0">
                <a:solidFill>
                  <a:srgbClr val="000000"/>
                </a:solidFill>
                <a:highlight>
                  <a:srgbClr val="FFFF00"/>
                </a:highlight>
                <a:latin typeface="+mj-lt"/>
              </a:rPr>
              <a:t>… </a:t>
            </a:r>
          </a:p>
          <a:p>
            <a:pPr fontAlgn="auto">
              <a:spcAft>
                <a:spcPts val="0"/>
              </a:spcAft>
              <a:defRPr/>
            </a:pPr>
            <a:r>
              <a:rPr lang="it-IT" sz="5900" dirty="0">
                <a:solidFill>
                  <a:srgbClr val="000000"/>
                </a:solidFill>
                <a:latin typeface="+mj-lt"/>
              </a:rPr>
              <a:t>4. Nella finestra di dialogo che compare, diversa a seconda della regola scelta, impostare il criterio di selezione e la formattazione da applicare alle celle che soddisferanno il criterio. </a:t>
            </a:r>
          </a:p>
          <a:p>
            <a:pPr fontAlgn="auto">
              <a:spcAft>
                <a:spcPts val="0"/>
              </a:spcAft>
              <a:defRPr/>
            </a:pPr>
            <a:r>
              <a:rPr lang="it-IT" sz="5900" dirty="0">
                <a:solidFill>
                  <a:srgbClr val="000000"/>
                </a:solidFill>
                <a:latin typeface="+mj-lt"/>
              </a:rPr>
              <a:t>I formati selezionati verranno applicati solo se il valore delle celle soddisfa la condizione indicata o </a:t>
            </a:r>
            <a:r>
              <a:rPr lang="it-IT" sz="5900" b="1" dirty="0">
                <a:solidFill>
                  <a:srgbClr val="000000"/>
                </a:solidFill>
                <a:latin typeface="+mj-lt"/>
              </a:rPr>
              <a:t>se la formula restituisce il valore VERO</a:t>
            </a:r>
            <a:r>
              <a:rPr lang="it-IT" sz="5900" dirty="0">
                <a:solidFill>
                  <a:srgbClr val="000000"/>
                </a:solidFill>
                <a:latin typeface="+mj-lt"/>
              </a:rPr>
              <a:t>. </a:t>
            </a:r>
            <a:endParaRPr lang="en-US" sz="5900" dirty="0">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4FE3CB3B-DDB5-ECE9-4E11-8C5104BDA43F}"/>
              </a:ext>
            </a:extLst>
          </p:cNvPr>
          <p:cNvSpPr>
            <a:spLocks noGrp="1" noChangeArrowheads="1"/>
          </p:cNvSpPr>
          <p:nvPr>
            <p:ph type="title"/>
          </p:nvPr>
        </p:nvSpPr>
        <p:spPr>
          <a:xfrm>
            <a:off x="309563" y="-365125"/>
            <a:ext cx="10182225" cy="1325563"/>
          </a:xfrm>
        </p:spPr>
        <p:txBody>
          <a:bodyPr/>
          <a:lstStyle/>
          <a:p>
            <a:r>
              <a:rPr lang="en-US" altLang="en-US"/>
              <a:t>Formattazione Condizionale</a:t>
            </a:r>
          </a:p>
        </p:txBody>
      </p:sp>
      <p:sp>
        <p:nvSpPr>
          <p:cNvPr id="65539" name="Date Placeholder 2">
            <a:extLst>
              <a:ext uri="{FF2B5EF4-FFF2-40B4-BE49-F238E27FC236}">
                <a16:creationId xmlns:a16="http://schemas.microsoft.com/office/drawing/2014/main" id="{C2C8EF89-A4E4-8BE8-AA37-BDBFF6F24503}"/>
              </a:ext>
            </a:extLst>
          </p:cNvPr>
          <p:cNvSpPr>
            <a:spLocks noGrp="1" noChangeArrowheads="1"/>
          </p:cNvSpPr>
          <p:nvPr>
            <p:ph type="dt" sz="quarter" idx="10"/>
          </p:nvPr>
        </p:nvSpPr>
        <p:spPr bwMode="auto">
          <a:xfrm>
            <a:off x="112713" y="6272213"/>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B523378-A2DD-039A-8CFD-1A4895F3DBB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23C4FB3-0509-811B-D248-5C0294FDDE03}"/>
              </a:ext>
            </a:extLst>
          </p:cNvPr>
          <p:cNvSpPr>
            <a:spLocks noGrp="1"/>
          </p:cNvSpPr>
          <p:nvPr>
            <p:ph type="sldNum" sz="quarter" idx="12"/>
          </p:nvPr>
        </p:nvSpPr>
        <p:spPr/>
        <p:txBody>
          <a:bodyPr/>
          <a:lstStyle/>
          <a:p>
            <a:pPr>
              <a:defRPr/>
            </a:pPr>
            <a:fld id="{359A9F83-109B-4EBB-85F7-478ECA655A7B}" type="slidenum">
              <a:rPr lang="en-US"/>
              <a:pPr>
                <a:defRPr/>
              </a:pPr>
              <a:t>49</a:t>
            </a:fld>
            <a:endParaRPr lang="en-US" dirty="0"/>
          </a:p>
        </p:txBody>
      </p:sp>
      <p:sp>
        <p:nvSpPr>
          <p:cNvPr id="65542" name="Picture 5">
            <a:extLst>
              <a:ext uri="{FF2B5EF4-FFF2-40B4-BE49-F238E27FC236}">
                <a16:creationId xmlns:a16="http://schemas.microsoft.com/office/drawing/2014/main" id="{C75F8617-432A-01F5-DCCE-8B5A4589F306}"/>
              </a:ext>
            </a:extLst>
          </p:cNvPr>
          <p:cNvSpPr>
            <a:spLocks noChangeAspect="1" noChangeArrowheads="1"/>
          </p:cNvSpPr>
          <p:nvPr/>
        </p:nvSpPr>
        <p:spPr bwMode="auto">
          <a:xfrm>
            <a:off x="1306513" y="1290638"/>
            <a:ext cx="3773487"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3" name="Picture 9">
            <a:extLst>
              <a:ext uri="{FF2B5EF4-FFF2-40B4-BE49-F238E27FC236}">
                <a16:creationId xmlns:a16="http://schemas.microsoft.com/office/drawing/2014/main" id="{7768E290-47FF-1CC8-C395-BB7CCB9E2402}"/>
              </a:ext>
            </a:extLst>
          </p:cNvPr>
          <p:cNvSpPr>
            <a:spLocks noChangeAspect="1" noChangeArrowheads="1"/>
          </p:cNvSpPr>
          <p:nvPr/>
        </p:nvSpPr>
        <p:spPr bwMode="auto">
          <a:xfrm>
            <a:off x="5878513" y="1290638"/>
            <a:ext cx="3790950"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D023CF8-7A4F-8B16-8153-786A749EF4B7}"/>
              </a:ext>
            </a:extLst>
          </p:cNvPr>
          <p:cNvSpPr>
            <a:spLocks noGrp="1" noChangeArrowheads="1"/>
          </p:cNvSpPr>
          <p:nvPr>
            <p:ph type="title"/>
          </p:nvPr>
        </p:nvSpPr>
        <p:spPr>
          <a:xfrm>
            <a:off x="309563" y="-365125"/>
            <a:ext cx="10182225" cy="1325563"/>
          </a:xfrm>
        </p:spPr>
        <p:txBody>
          <a:bodyPr/>
          <a:lstStyle/>
          <a:p>
            <a:r>
              <a:rPr lang="en-US" altLang="en-US"/>
              <a:t>Introduzione al Programma Excel (2)</a:t>
            </a:r>
          </a:p>
        </p:txBody>
      </p:sp>
      <p:sp>
        <p:nvSpPr>
          <p:cNvPr id="20483" name="Date Placeholder 2">
            <a:extLst>
              <a:ext uri="{FF2B5EF4-FFF2-40B4-BE49-F238E27FC236}">
                <a16:creationId xmlns:a16="http://schemas.microsoft.com/office/drawing/2014/main" id="{1D2BEFFD-C6E5-2870-E96E-6406147C35A9}"/>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DB86295-83D3-F9DE-47D7-1C7057E3CAC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176EE95-B64D-FCA6-2A7E-3E0F543F35D1}"/>
              </a:ext>
            </a:extLst>
          </p:cNvPr>
          <p:cNvSpPr>
            <a:spLocks noGrp="1"/>
          </p:cNvSpPr>
          <p:nvPr>
            <p:ph type="sldNum" sz="quarter" idx="12"/>
          </p:nvPr>
        </p:nvSpPr>
        <p:spPr/>
        <p:txBody>
          <a:bodyPr/>
          <a:lstStyle/>
          <a:p>
            <a:pPr>
              <a:defRPr/>
            </a:pPr>
            <a:fld id="{9C8B349F-FDEA-4F0D-8E64-4050AE8F2C00}" type="slidenum">
              <a:rPr lang="en-US"/>
              <a:pPr>
                <a:defRPr/>
              </a:pPr>
              <a:t>5</a:t>
            </a:fld>
            <a:endParaRPr lang="en-US" dirty="0"/>
          </a:p>
        </p:txBody>
      </p:sp>
      <p:sp>
        <p:nvSpPr>
          <p:cNvPr id="8" name="Content Placeholder 2">
            <a:extLst>
              <a:ext uri="{FF2B5EF4-FFF2-40B4-BE49-F238E27FC236}">
                <a16:creationId xmlns:a16="http://schemas.microsoft.com/office/drawing/2014/main" id="{0ED50A73-E38F-9B2C-8BB8-372A9F40EE63}"/>
              </a:ext>
            </a:extLst>
          </p:cNvPr>
          <p:cNvSpPr>
            <a:spLocks noGrp="1"/>
          </p:cNvSpPr>
          <p:nvPr>
            <p:ph idx="1"/>
          </p:nvPr>
        </p:nvSpPr>
        <p:spPr>
          <a:xfrm>
            <a:off x="444500" y="1085850"/>
            <a:ext cx="10637838" cy="4976813"/>
          </a:xfrm>
        </p:spPr>
        <p:txBody>
          <a:bodyPr rtlCol="0">
            <a:normAutofit fontScale="92500" lnSpcReduction="10000"/>
          </a:bodyPr>
          <a:lstStyle/>
          <a:p>
            <a:pPr marL="342900" indent="-342900" fontAlgn="auto">
              <a:spcAft>
                <a:spcPts val="0"/>
              </a:spcAft>
              <a:buFont typeface="Arial" panose="020B0604020202020204" pitchFamily="34" charset="0"/>
              <a:buChar char="•"/>
              <a:defRPr/>
            </a:pPr>
            <a:r>
              <a:rPr lang="it-IT" sz="2400" b="1" dirty="0"/>
              <a:t>Automatizzazione delle attività</a:t>
            </a:r>
            <a:r>
              <a:rPr lang="it-IT" sz="2400" dirty="0"/>
              <a:t>: Puoi utilizzare le macro e le funzioni di automazione di Excel per eseguire operazioni ripetitive, creare flussi di lavoro personalizzati, automatizzare compiti e semplificare le attività quotidiane.</a:t>
            </a:r>
          </a:p>
          <a:p>
            <a:pPr marL="342900" indent="-342900" fontAlgn="auto">
              <a:spcAft>
                <a:spcPts val="0"/>
              </a:spcAft>
              <a:buFont typeface="Arial" panose="020B0604020202020204" pitchFamily="34" charset="0"/>
              <a:buChar char="•"/>
              <a:defRPr/>
            </a:pPr>
            <a:r>
              <a:rPr lang="it-IT" sz="2400" b="1" dirty="0"/>
              <a:t>Organizzazione dei dati</a:t>
            </a:r>
            <a:r>
              <a:rPr lang="it-IT" sz="2400" dirty="0"/>
              <a:t>: Excel offre funzionalità per organizzare e gestire grandi quantità di dati, inclusi strumenti per ordinare, filtrare e raggruppare i dati in base a criteri specifici.</a:t>
            </a:r>
          </a:p>
          <a:p>
            <a:pPr marL="342900" indent="-342900" fontAlgn="auto">
              <a:spcAft>
                <a:spcPts val="0"/>
              </a:spcAft>
              <a:buFont typeface="Arial" panose="020B0604020202020204" pitchFamily="34" charset="0"/>
              <a:buChar char="•"/>
              <a:defRPr/>
            </a:pPr>
            <a:r>
              <a:rPr lang="it-IT" sz="2400" b="1" dirty="0"/>
              <a:t>Creazione di modelli finanziari</a:t>
            </a:r>
            <a:r>
              <a:rPr lang="it-IT" sz="2400" dirty="0"/>
              <a:t>: Excel è ampiamente utilizzato per la creazione di modelli finanziari, previsioni di bilancio, analisi di investimenti, calcoli di interesse composto e altre attività finanziarie complesse.</a:t>
            </a:r>
          </a:p>
          <a:p>
            <a:pPr marL="342900" indent="-342900" fontAlgn="auto">
              <a:spcAft>
                <a:spcPts val="0"/>
              </a:spcAft>
              <a:buFont typeface="Arial" panose="020B0604020202020204" pitchFamily="34" charset="0"/>
              <a:buChar char="•"/>
              <a:defRPr/>
            </a:pPr>
            <a:r>
              <a:rPr lang="it-IT" sz="2400" b="1" dirty="0"/>
              <a:t>Creazione di tabelle pivot</a:t>
            </a:r>
            <a:r>
              <a:rPr lang="it-IT" sz="2400" dirty="0"/>
              <a:t>: Le tabelle pivot consentono di riepilogare, analizzare e manipolare grandi quantità di dati in modo rapido e flessibile, consentendo di ottenere informazioni significative dai dati.</a:t>
            </a:r>
          </a:p>
          <a:p>
            <a:pPr marL="342900" indent="-342900" fontAlgn="auto">
              <a:spcAft>
                <a:spcPts val="0"/>
              </a:spcAft>
              <a:buFont typeface="Arial" panose="020B0604020202020204" pitchFamily="34" charset="0"/>
              <a:buChar char="•"/>
              <a:defRPr/>
            </a:pPr>
            <a:r>
              <a:rPr lang="it-IT" sz="2400" b="1" dirty="0"/>
              <a:t>Integrazione con altri strumenti</a:t>
            </a:r>
            <a:r>
              <a:rPr lang="it-IT" sz="2400" dirty="0"/>
              <a:t>: Excel può essere integrato con altri strumenti Microsoft come Word e PowerPoint, consentendo di importare, esportare e condividere facilmente dati e informazioni tra le applicazioni.</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5F045132-505A-D56A-5040-1A8A4A0586F6}"/>
              </a:ext>
            </a:extLst>
          </p:cNvPr>
          <p:cNvSpPr>
            <a:spLocks noGrp="1" noChangeArrowheads="1"/>
          </p:cNvSpPr>
          <p:nvPr>
            <p:ph type="title"/>
          </p:nvPr>
        </p:nvSpPr>
        <p:spPr>
          <a:xfrm>
            <a:off x="309563" y="-365125"/>
            <a:ext cx="10182225" cy="1325563"/>
          </a:xfrm>
        </p:spPr>
        <p:txBody>
          <a:bodyPr/>
          <a:lstStyle/>
          <a:p>
            <a:r>
              <a:rPr lang="en-US" altLang="en-US"/>
              <a:t>Formattazione Condizionale</a:t>
            </a:r>
          </a:p>
        </p:txBody>
      </p:sp>
      <p:sp>
        <p:nvSpPr>
          <p:cNvPr id="66563" name="Date Placeholder 2">
            <a:extLst>
              <a:ext uri="{FF2B5EF4-FFF2-40B4-BE49-F238E27FC236}">
                <a16:creationId xmlns:a16="http://schemas.microsoft.com/office/drawing/2014/main" id="{DEFD756B-E988-815D-68D4-8F63E08E0D60}"/>
              </a:ext>
            </a:extLst>
          </p:cNvPr>
          <p:cNvSpPr>
            <a:spLocks noGrp="1" noChangeArrowheads="1"/>
          </p:cNvSpPr>
          <p:nvPr>
            <p:ph type="dt" sz="quarter" idx="10"/>
          </p:nvPr>
        </p:nvSpPr>
        <p:spPr bwMode="auto">
          <a:xfrm>
            <a:off x="112713" y="6272213"/>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C1F0A46-3CDB-7062-2C05-50114DEE8C9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9C1F249-AB8B-06F8-69DF-AF0CF173C1AF}"/>
              </a:ext>
            </a:extLst>
          </p:cNvPr>
          <p:cNvSpPr>
            <a:spLocks noGrp="1"/>
          </p:cNvSpPr>
          <p:nvPr>
            <p:ph type="sldNum" sz="quarter" idx="12"/>
          </p:nvPr>
        </p:nvSpPr>
        <p:spPr/>
        <p:txBody>
          <a:bodyPr/>
          <a:lstStyle/>
          <a:p>
            <a:pPr>
              <a:defRPr/>
            </a:pPr>
            <a:fld id="{D7EFF146-9065-4225-B8EA-3563227FC670}" type="slidenum">
              <a:rPr lang="en-US"/>
              <a:pPr>
                <a:defRPr/>
              </a:pPr>
              <a:t>50</a:t>
            </a:fld>
            <a:endParaRPr lang="en-US" dirty="0"/>
          </a:p>
        </p:txBody>
      </p:sp>
      <p:sp>
        <p:nvSpPr>
          <p:cNvPr id="66566" name="Picture 7">
            <a:extLst>
              <a:ext uri="{FF2B5EF4-FFF2-40B4-BE49-F238E27FC236}">
                <a16:creationId xmlns:a16="http://schemas.microsoft.com/office/drawing/2014/main" id="{F2992394-2EB9-5014-947B-5C32814EF043}"/>
              </a:ext>
            </a:extLst>
          </p:cNvPr>
          <p:cNvSpPr>
            <a:spLocks noChangeAspect="1" noChangeArrowheads="1"/>
          </p:cNvSpPr>
          <p:nvPr/>
        </p:nvSpPr>
        <p:spPr bwMode="auto">
          <a:xfrm>
            <a:off x="1443038" y="1119188"/>
            <a:ext cx="43053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Content Placeholder 2">
            <a:extLst>
              <a:ext uri="{FF2B5EF4-FFF2-40B4-BE49-F238E27FC236}">
                <a16:creationId xmlns:a16="http://schemas.microsoft.com/office/drawing/2014/main" id="{323E8B1D-FC17-DEE0-F68D-ADC797EC1B9F}"/>
              </a:ext>
            </a:extLst>
          </p:cNvPr>
          <p:cNvSpPr>
            <a:spLocks noGrp="1"/>
          </p:cNvSpPr>
          <p:nvPr>
            <p:ph idx="1"/>
          </p:nvPr>
        </p:nvSpPr>
        <p:spPr>
          <a:xfrm>
            <a:off x="6235700" y="2286000"/>
            <a:ext cx="4746625" cy="2286000"/>
          </a:xfrm>
        </p:spPr>
        <p:txBody>
          <a:bodyPr rtlCol="0">
            <a:normAutofit lnSpcReduction="10000"/>
          </a:bodyPr>
          <a:lstStyle/>
          <a:p>
            <a:pPr fontAlgn="auto">
              <a:spcAft>
                <a:spcPts val="0"/>
              </a:spcAft>
              <a:defRPr/>
            </a:pPr>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48BB075F-C2BC-D69C-3963-44B0E0B94B20}"/>
              </a:ext>
            </a:extLst>
          </p:cNvPr>
          <p:cNvSpPr>
            <a:spLocks noGrp="1" noChangeArrowheads="1"/>
          </p:cNvSpPr>
          <p:nvPr>
            <p:ph type="title"/>
          </p:nvPr>
        </p:nvSpPr>
        <p:spPr>
          <a:xfrm>
            <a:off x="1166813" y="381000"/>
            <a:ext cx="9780587" cy="1325563"/>
          </a:xfrm>
        </p:spPr>
        <p:txBody>
          <a:bodyPr/>
          <a:lstStyle/>
          <a:p>
            <a:r>
              <a:rPr lang="en-US" altLang="en-US"/>
              <a:t>Esercizio 2-2</a:t>
            </a:r>
          </a:p>
        </p:txBody>
      </p:sp>
      <p:sp>
        <p:nvSpPr>
          <p:cNvPr id="67587" name="Content Placeholder 2">
            <a:extLst>
              <a:ext uri="{FF2B5EF4-FFF2-40B4-BE49-F238E27FC236}">
                <a16:creationId xmlns:a16="http://schemas.microsoft.com/office/drawing/2014/main" id="{DC8D6C38-025C-7E0C-258B-EBEE883AEF4F}"/>
              </a:ext>
            </a:extLst>
          </p:cNvPr>
          <p:cNvSpPr>
            <a:spLocks noGrp="1" noChangeArrowheads="1"/>
          </p:cNvSpPr>
          <p:nvPr>
            <p:ph type="body" idx="1"/>
          </p:nvPr>
        </p:nvSpPr>
        <p:spPr>
          <a:xfrm>
            <a:off x="1166813" y="2652713"/>
            <a:ext cx="9780587" cy="3436937"/>
          </a:xfrm>
        </p:spPr>
        <p:txBody>
          <a:bodyPr/>
          <a:lstStyle/>
          <a:p>
            <a:r>
              <a:rPr lang="en-US" altLang="en-US"/>
              <a:t>Formattazione Condizionale sul file: </a:t>
            </a:r>
          </a:p>
          <a:p>
            <a:r>
              <a:rPr lang="en-US" altLang="en-US" b="1"/>
              <a:t>documento3</a:t>
            </a:r>
            <a:r>
              <a:rPr lang="en-US" altLang="en-US"/>
              <a:t>\dipendenti.xlsx</a:t>
            </a:r>
          </a:p>
        </p:txBody>
      </p:sp>
      <p:sp>
        <p:nvSpPr>
          <p:cNvPr id="67588" name="Date Placeholder 3">
            <a:extLst>
              <a:ext uri="{FF2B5EF4-FFF2-40B4-BE49-F238E27FC236}">
                <a16:creationId xmlns:a16="http://schemas.microsoft.com/office/drawing/2014/main" id="{2E47A98D-CA76-793C-4CB0-153320C704E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67589" name="Footer Placeholder 4">
            <a:extLst>
              <a:ext uri="{FF2B5EF4-FFF2-40B4-BE49-F238E27FC236}">
                <a16:creationId xmlns:a16="http://schemas.microsoft.com/office/drawing/2014/main" id="{79573E97-C320-AA83-4636-20356367929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- 2023</a:t>
            </a:r>
          </a:p>
        </p:txBody>
      </p:sp>
      <p:sp>
        <p:nvSpPr>
          <p:cNvPr id="6" name="Slide Number Placeholder 5">
            <a:extLst>
              <a:ext uri="{FF2B5EF4-FFF2-40B4-BE49-F238E27FC236}">
                <a16:creationId xmlns:a16="http://schemas.microsoft.com/office/drawing/2014/main" id="{7FDAEB26-0A11-3D7A-6602-28E5A6F205B8}"/>
              </a:ext>
            </a:extLst>
          </p:cNvPr>
          <p:cNvSpPr>
            <a:spLocks noGrp="1"/>
          </p:cNvSpPr>
          <p:nvPr>
            <p:ph type="sldNum" sz="quarter" idx="12"/>
          </p:nvPr>
        </p:nvSpPr>
        <p:spPr/>
        <p:txBody>
          <a:bodyPr/>
          <a:lstStyle/>
          <a:p>
            <a:pPr>
              <a:defRPr/>
            </a:pPr>
            <a:fld id="{3579186B-9D80-4144-A8A0-CD2F38C07BD5}" type="slidenum">
              <a:rPr lang="en-US"/>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7EDF14C-284A-8550-ED6C-A96BC7EAAF6D}"/>
              </a:ext>
            </a:extLst>
          </p:cNvPr>
          <p:cNvSpPr>
            <a:spLocks noGrp="1" noChangeArrowheads="1"/>
          </p:cNvSpPr>
          <p:nvPr>
            <p:ph type="ctrTitle"/>
          </p:nvPr>
        </p:nvSpPr>
        <p:spPr>
          <a:xfrm>
            <a:off x="1114425" y="2235200"/>
            <a:ext cx="6245225" cy="2387600"/>
          </a:xfrm>
        </p:spPr>
        <p:txBody>
          <a:bodyPr anchor="ctr"/>
          <a:lstStyle/>
          <a:p>
            <a:r>
              <a:rPr lang="en-US" altLang="en-US"/>
              <a:t>Ordinamento Condizionale</a:t>
            </a:r>
          </a:p>
        </p:txBody>
      </p:sp>
      <p:sp>
        <p:nvSpPr>
          <p:cNvPr id="3" name="Title 1">
            <a:extLst>
              <a:ext uri="{FF2B5EF4-FFF2-40B4-BE49-F238E27FC236}">
                <a16:creationId xmlns:a16="http://schemas.microsoft.com/office/drawing/2014/main" id="{5F64DFF5-041F-8BE8-8159-A7D21147E7F3}"/>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1421FE40-E839-8F11-2507-009B565468B7}"/>
              </a:ext>
            </a:extLst>
          </p:cNvPr>
          <p:cNvSpPr>
            <a:spLocks noGrp="1" noChangeArrowheads="1"/>
          </p:cNvSpPr>
          <p:nvPr>
            <p:ph type="title"/>
          </p:nvPr>
        </p:nvSpPr>
        <p:spPr>
          <a:xfrm>
            <a:off x="309563" y="-365125"/>
            <a:ext cx="10182225" cy="1325563"/>
          </a:xfrm>
        </p:spPr>
        <p:txBody>
          <a:bodyPr/>
          <a:lstStyle/>
          <a:p>
            <a:r>
              <a:rPr lang="en-US" altLang="en-US"/>
              <a:t>Ordinamento Condizionale</a:t>
            </a:r>
          </a:p>
        </p:txBody>
      </p:sp>
      <p:sp>
        <p:nvSpPr>
          <p:cNvPr id="69635" name="Date Placeholder 2">
            <a:extLst>
              <a:ext uri="{FF2B5EF4-FFF2-40B4-BE49-F238E27FC236}">
                <a16:creationId xmlns:a16="http://schemas.microsoft.com/office/drawing/2014/main" id="{B1DB1532-D662-277A-FCEF-6CCCB6D1D4AC}"/>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34D0FC6-8B2F-AD6D-1C9A-85EF6447C43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43C301B-656A-7B90-D0C5-52C57EDF33E1}"/>
              </a:ext>
            </a:extLst>
          </p:cNvPr>
          <p:cNvSpPr>
            <a:spLocks noGrp="1"/>
          </p:cNvSpPr>
          <p:nvPr>
            <p:ph type="sldNum" sz="quarter" idx="12"/>
          </p:nvPr>
        </p:nvSpPr>
        <p:spPr/>
        <p:txBody>
          <a:bodyPr/>
          <a:lstStyle/>
          <a:p>
            <a:pPr>
              <a:defRPr/>
            </a:pPr>
            <a:fld id="{412A792C-4F26-4EC2-B981-A796C0EC3847}" type="slidenum">
              <a:rPr lang="en-US"/>
              <a:pPr>
                <a:defRPr/>
              </a:pPr>
              <a:t>53</a:t>
            </a:fld>
            <a:endParaRPr lang="en-US" dirty="0"/>
          </a:p>
        </p:txBody>
      </p:sp>
      <p:sp>
        <p:nvSpPr>
          <p:cNvPr id="69638" name="Picture 7">
            <a:extLst>
              <a:ext uri="{FF2B5EF4-FFF2-40B4-BE49-F238E27FC236}">
                <a16:creationId xmlns:a16="http://schemas.microsoft.com/office/drawing/2014/main" id="{20228A20-3391-C7DB-381E-76B0C0888DA9}"/>
              </a:ext>
            </a:extLst>
          </p:cNvPr>
          <p:cNvSpPr>
            <a:spLocks noChangeAspect="1" noChangeArrowheads="1"/>
          </p:cNvSpPr>
          <p:nvPr/>
        </p:nvSpPr>
        <p:spPr bwMode="auto">
          <a:xfrm>
            <a:off x="904875" y="1557338"/>
            <a:ext cx="59817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9D86A403-F87E-C152-D3F0-77752058246E}"/>
              </a:ext>
            </a:extLst>
          </p:cNvPr>
          <p:cNvSpPr/>
          <p:nvPr/>
        </p:nvSpPr>
        <p:spPr>
          <a:xfrm>
            <a:off x="4667250" y="1557338"/>
            <a:ext cx="460375" cy="73025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Content Placeholder 2">
            <a:extLst>
              <a:ext uri="{FF2B5EF4-FFF2-40B4-BE49-F238E27FC236}">
                <a16:creationId xmlns:a16="http://schemas.microsoft.com/office/drawing/2014/main" id="{95D22FB4-4291-A789-5B83-A8569BD862E4}"/>
              </a:ext>
            </a:extLst>
          </p:cNvPr>
          <p:cNvSpPr>
            <a:spLocks noGrp="1"/>
          </p:cNvSpPr>
          <p:nvPr>
            <p:ph idx="1"/>
          </p:nvPr>
        </p:nvSpPr>
        <p:spPr>
          <a:xfrm>
            <a:off x="7064375" y="2286000"/>
            <a:ext cx="4746625" cy="2286000"/>
          </a:xfrm>
        </p:spPr>
        <p:txBody>
          <a:bodyPr rtlCol="0">
            <a:normAutofit/>
          </a:bodyPr>
          <a:lstStyle/>
          <a:p>
            <a:pPr fontAlgn="auto">
              <a:spcAft>
                <a:spcPts val="0"/>
              </a:spcAft>
              <a:defRPr/>
            </a:pPr>
            <a:r>
              <a:rPr lang="it-IT" dirty="0">
                <a:solidFill>
                  <a:srgbClr val="000000"/>
                </a:solidFill>
                <a:latin typeface="+mj-lt"/>
              </a:rPr>
              <a:t>E’ possibile applicare vari livelli di ordinamento, secondo un certo ordine: </a:t>
            </a:r>
          </a:p>
          <a:p>
            <a:pPr fontAlgn="auto">
              <a:spcAft>
                <a:spcPts val="0"/>
              </a:spcAft>
              <a:defRPr/>
            </a:pPr>
            <a:r>
              <a:rPr lang="it-IT" dirty="0">
                <a:solidFill>
                  <a:srgbClr val="000000"/>
                </a:solidFill>
                <a:latin typeface="+mj-lt"/>
              </a:rPr>
              <a:t>1) sort by 2) then by ... e così via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8647ED24-0F55-C2D0-9C96-840638D69500}"/>
              </a:ext>
            </a:extLst>
          </p:cNvPr>
          <p:cNvSpPr>
            <a:spLocks noGrp="1" noChangeArrowheads="1"/>
          </p:cNvSpPr>
          <p:nvPr>
            <p:ph type="title"/>
          </p:nvPr>
        </p:nvSpPr>
        <p:spPr>
          <a:xfrm>
            <a:off x="1166813" y="381000"/>
            <a:ext cx="9780587" cy="1325563"/>
          </a:xfrm>
        </p:spPr>
        <p:txBody>
          <a:bodyPr/>
          <a:lstStyle/>
          <a:p>
            <a:r>
              <a:rPr lang="en-US" altLang="en-US"/>
              <a:t>Esercizio 2-3</a:t>
            </a:r>
          </a:p>
        </p:txBody>
      </p:sp>
      <p:sp>
        <p:nvSpPr>
          <p:cNvPr id="70659" name="Content Placeholder 2">
            <a:extLst>
              <a:ext uri="{FF2B5EF4-FFF2-40B4-BE49-F238E27FC236}">
                <a16:creationId xmlns:a16="http://schemas.microsoft.com/office/drawing/2014/main" id="{E22E5E15-2225-DB76-5A90-69180B10EC2C}"/>
              </a:ext>
            </a:extLst>
          </p:cNvPr>
          <p:cNvSpPr>
            <a:spLocks noGrp="1" noChangeArrowheads="1"/>
          </p:cNvSpPr>
          <p:nvPr>
            <p:ph type="body" idx="1"/>
          </p:nvPr>
        </p:nvSpPr>
        <p:spPr>
          <a:xfrm>
            <a:off x="1166813" y="2652713"/>
            <a:ext cx="9780587" cy="3436937"/>
          </a:xfrm>
        </p:spPr>
        <p:txBody>
          <a:bodyPr/>
          <a:lstStyle/>
          <a:p>
            <a:r>
              <a:rPr lang="en-US" altLang="en-US"/>
              <a:t>Ordinamento Condizionale (Custom Sort) sul file: </a:t>
            </a:r>
          </a:p>
          <a:p>
            <a:r>
              <a:rPr lang="en-US" altLang="en-US" b="1"/>
              <a:t>documento3</a:t>
            </a:r>
            <a:r>
              <a:rPr lang="en-US" altLang="en-US"/>
              <a:t>\dipendenti.xlsx</a:t>
            </a:r>
          </a:p>
          <a:p>
            <a:r>
              <a:rPr lang="en-US" altLang="en-US"/>
              <a:t>CRITERI:</a:t>
            </a:r>
          </a:p>
          <a:p>
            <a:r>
              <a:rPr lang="en-US" altLang="en-US"/>
              <a:t>a) Colonna B – Cell Values - dalla A alla Z</a:t>
            </a:r>
          </a:p>
          <a:p>
            <a:r>
              <a:rPr lang="en-US" altLang="en-US"/>
              <a:t>b) Colonna F – Cell Values – Largest to Smallest</a:t>
            </a:r>
          </a:p>
        </p:txBody>
      </p:sp>
      <p:sp>
        <p:nvSpPr>
          <p:cNvPr id="70660" name="Date Placeholder 3">
            <a:extLst>
              <a:ext uri="{FF2B5EF4-FFF2-40B4-BE49-F238E27FC236}">
                <a16:creationId xmlns:a16="http://schemas.microsoft.com/office/drawing/2014/main" id="{BDD8CD62-A26B-A691-567D-BBADB7889D79}"/>
              </a:ext>
            </a:extLst>
          </p:cNvPr>
          <p:cNvSpPr>
            <a:spLocks noGrp="1" noChangeArrowheads="1"/>
          </p:cNvSpPr>
          <p:nvPr>
            <p:ph type="dt" sz="quarter" idx="10"/>
          </p:nvPr>
        </p:nvSpPr>
        <p:spPr bwMode="auto">
          <a:xfrm>
            <a:off x="11112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0661" name="Footer Placeholder 4">
            <a:extLst>
              <a:ext uri="{FF2B5EF4-FFF2-40B4-BE49-F238E27FC236}">
                <a16:creationId xmlns:a16="http://schemas.microsoft.com/office/drawing/2014/main" id="{0E451A8A-A483-ABE0-5B9B-618E2E4BA16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06C9807F-A915-6D13-7FE5-8C154B4A984B}"/>
              </a:ext>
            </a:extLst>
          </p:cNvPr>
          <p:cNvSpPr>
            <a:spLocks noGrp="1"/>
          </p:cNvSpPr>
          <p:nvPr>
            <p:ph type="sldNum" sz="quarter" idx="12"/>
          </p:nvPr>
        </p:nvSpPr>
        <p:spPr/>
        <p:txBody>
          <a:bodyPr/>
          <a:lstStyle/>
          <a:p>
            <a:pPr>
              <a:defRPr/>
            </a:pPr>
            <a:fld id="{EA8B154A-AB40-4135-9EC4-D3225B8975D1}" type="slidenum">
              <a:rPr lang="en-US"/>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1A5632F4-F9BB-27DA-215C-8A01DE16586D}"/>
              </a:ext>
            </a:extLst>
          </p:cNvPr>
          <p:cNvSpPr>
            <a:spLocks noGrp="1" noChangeArrowheads="1"/>
          </p:cNvSpPr>
          <p:nvPr>
            <p:ph type="title"/>
          </p:nvPr>
        </p:nvSpPr>
        <p:spPr>
          <a:xfrm>
            <a:off x="1166813" y="381000"/>
            <a:ext cx="9780587" cy="1325563"/>
          </a:xfrm>
        </p:spPr>
        <p:txBody>
          <a:bodyPr/>
          <a:lstStyle/>
          <a:p>
            <a:r>
              <a:rPr lang="en-US" altLang="en-US"/>
              <a:t>Esercizio 2-4</a:t>
            </a:r>
          </a:p>
        </p:txBody>
      </p:sp>
      <p:sp>
        <p:nvSpPr>
          <p:cNvPr id="3" name="Content Placeholder 2">
            <a:extLst>
              <a:ext uri="{FF2B5EF4-FFF2-40B4-BE49-F238E27FC236}">
                <a16:creationId xmlns:a16="http://schemas.microsoft.com/office/drawing/2014/main" id="{1FB32E6E-ECCF-DD79-E78C-5130F201C1B6}"/>
              </a:ext>
            </a:extLst>
          </p:cNvPr>
          <p:cNvSpPr>
            <a:spLocks noGrp="1"/>
          </p:cNvSpPr>
          <p:nvPr>
            <p:ph type="body" idx="1"/>
          </p:nvPr>
        </p:nvSpPr>
        <p:spPr>
          <a:xfrm>
            <a:off x="1166813" y="2652713"/>
            <a:ext cx="9780587" cy="3436937"/>
          </a:xfrm>
        </p:spPr>
        <p:txBody>
          <a:bodyPr rtlCol="0">
            <a:normAutofit fontScale="92500"/>
          </a:bodyPr>
          <a:lstStyle/>
          <a:p>
            <a:pPr fontAlgn="auto">
              <a:spcAft>
                <a:spcPts val="0"/>
              </a:spcAft>
              <a:defRPr/>
            </a:pPr>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pPr fontAlgn="auto">
              <a:spcAft>
                <a:spcPts val="0"/>
              </a:spcAft>
              <a:defRPr/>
            </a:pPr>
            <a:r>
              <a:rPr lang="en-US" sz="1800" b="1" dirty="0"/>
              <a:t>documento3</a:t>
            </a:r>
            <a:r>
              <a:rPr lang="en-US" sz="1800" dirty="0"/>
              <a:t>\dipendenti.xlsx</a:t>
            </a:r>
          </a:p>
          <a:p>
            <a:pPr fontAlgn="auto">
              <a:spcAft>
                <a:spcPts val="0"/>
              </a:spcAft>
              <a:defRPr/>
            </a:pPr>
            <a:endParaRPr lang="en-US" sz="1800" dirty="0"/>
          </a:p>
          <a:p>
            <a:pPr fontAlgn="auto">
              <a:spcAft>
                <a:spcPts val="0"/>
              </a:spcAft>
              <a:defRPr/>
            </a:pPr>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pPr fontAlgn="auto">
              <a:spcAft>
                <a:spcPts val="0"/>
              </a:spcAft>
              <a:defRPr/>
            </a:pPr>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71684" name="Date Placeholder 3">
            <a:extLst>
              <a:ext uri="{FF2B5EF4-FFF2-40B4-BE49-F238E27FC236}">
                <a16:creationId xmlns:a16="http://schemas.microsoft.com/office/drawing/2014/main" id="{C94C9A6B-5BB6-5F84-5129-6FCC6694B996}"/>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1685" name="Footer Placeholder 4">
            <a:extLst>
              <a:ext uri="{FF2B5EF4-FFF2-40B4-BE49-F238E27FC236}">
                <a16:creationId xmlns:a16="http://schemas.microsoft.com/office/drawing/2014/main" id="{5E6E4F15-3339-A4BA-0495-0FF98C77A48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71BD8534-3C9E-F4E4-2727-A8132FEBCC57}"/>
              </a:ext>
            </a:extLst>
          </p:cNvPr>
          <p:cNvSpPr>
            <a:spLocks noGrp="1"/>
          </p:cNvSpPr>
          <p:nvPr>
            <p:ph type="sldNum" sz="quarter" idx="12"/>
          </p:nvPr>
        </p:nvSpPr>
        <p:spPr/>
        <p:txBody>
          <a:bodyPr/>
          <a:lstStyle/>
          <a:p>
            <a:pPr>
              <a:defRPr/>
            </a:pPr>
            <a:fld id="{21C2F300-5F6A-45E6-B804-28DED906F4E9}" type="slidenum">
              <a:rPr lang="en-US"/>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EAD6A426-A78F-C900-E536-49B585B50565}"/>
              </a:ext>
            </a:extLst>
          </p:cNvPr>
          <p:cNvSpPr>
            <a:spLocks noGrp="1" noChangeArrowheads="1"/>
          </p:cNvSpPr>
          <p:nvPr>
            <p:ph type="title"/>
          </p:nvPr>
        </p:nvSpPr>
        <p:spPr>
          <a:xfrm>
            <a:off x="1166813" y="381000"/>
            <a:ext cx="9780587" cy="1325563"/>
          </a:xfrm>
        </p:spPr>
        <p:txBody>
          <a:bodyPr/>
          <a:lstStyle/>
          <a:p>
            <a:r>
              <a:rPr lang="en-US" altLang="en-US"/>
              <a:t>Esercizio 2-5</a:t>
            </a:r>
          </a:p>
        </p:txBody>
      </p:sp>
      <p:sp>
        <p:nvSpPr>
          <p:cNvPr id="3" name="Content Placeholder 2">
            <a:extLst>
              <a:ext uri="{FF2B5EF4-FFF2-40B4-BE49-F238E27FC236}">
                <a16:creationId xmlns:a16="http://schemas.microsoft.com/office/drawing/2014/main" id="{26BB09BB-5658-7573-A1F7-90835E2D6CF7}"/>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a:t>Customize Bars</a:t>
            </a:r>
          </a:p>
          <a:p>
            <a:pPr marL="457200" indent="-457200" fontAlgn="auto">
              <a:spcAft>
                <a:spcPts val="0"/>
              </a:spcAft>
              <a:buFontTx/>
              <a:buChar char="-"/>
              <a:defRPr/>
            </a:pPr>
            <a:r>
              <a:rPr lang="en-US" dirty="0"/>
              <a:t>Barra di Accesso Veloce</a:t>
            </a:r>
          </a:p>
          <a:p>
            <a:pPr marL="457200" indent="-457200" fontAlgn="auto">
              <a:spcAft>
                <a:spcPts val="0"/>
              </a:spcAft>
              <a:buFontTx/>
              <a:buChar char="-"/>
              <a:defRPr/>
            </a:pPr>
            <a:r>
              <a:rPr lang="en-US" dirty="0"/>
              <a:t>Barra </a:t>
            </a:r>
            <a:r>
              <a:rPr lang="en-US" dirty="0" err="1"/>
              <a:t>Multifunzione</a:t>
            </a:r>
            <a:endParaRPr lang="en-US" dirty="0"/>
          </a:p>
          <a:p>
            <a:pPr marL="457200" indent="-457200" fontAlgn="auto">
              <a:spcAft>
                <a:spcPts val="0"/>
              </a:spcAft>
              <a:buFontTx/>
              <a:buChar char="-"/>
              <a:defRPr/>
            </a:pPr>
            <a:r>
              <a:rPr lang="en-US" dirty="0"/>
              <a:t>Barra di </a:t>
            </a:r>
            <a:r>
              <a:rPr lang="en-US" dirty="0" err="1"/>
              <a:t>Stato</a:t>
            </a:r>
            <a:endParaRPr lang="en-US" dirty="0"/>
          </a:p>
        </p:txBody>
      </p:sp>
      <p:sp>
        <p:nvSpPr>
          <p:cNvPr id="72708" name="Date Placeholder 3">
            <a:extLst>
              <a:ext uri="{FF2B5EF4-FFF2-40B4-BE49-F238E27FC236}">
                <a16:creationId xmlns:a16="http://schemas.microsoft.com/office/drawing/2014/main" id="{6B0F5808-A372-1EBE-9F21-F666DEB68DA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2709" name="Footer Placeholder 4">
            <a:extLst>
              <a:ext uri="{FF2B5EF4-FFF2-40B4-BE49-F238E27FC236}">
                <a16:creationId xmlns:a16="http://schemas.microsoft.com/office/drawing/2014/main" id="{C989D595-9903-DC77-F0FE-B90B381B9D9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BD0813C0-9DA1-CABE-8B47-75BC5502C714}"/>
              </a:ext>
            </a:extLst>
          </p:cNvPr>
          <p:cNvSpPr>
            <a:spLocks noGrp="1"/>
          </p:cNvSpPr>
          <p:nvPr>
            <p:ph type="sldNum" sz="quarter" idx="12"/>
          </p:nvPr>
        </p:nvSpPr>
        <p:spPr/>
        <p:txBody>
          <a:bodyPr/>
          <a:lstStyle/>
          <a:p>
            <a:pPr>
              <a:defRPr/>
            </a:pPr>
            <a:fld id="{3110E592-A4EC-43DC-BE34-B76F05ED146E}" type="slidenum">
              <a:rPr lang="en-US"/>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A800E5D0-1DBC-A529-4E8C-18417A3C8B1F}"/>
              </a:ext>
            </a:extLst>
          </p:cNvPr>
          <p:cNvSpPr>
            <a:spLocks noGrp="1" noChangeArrowheads="1"/>
          </p:cNvSpPr>
          <p:nvPr>
            <p:ph type="title"/>
          </p:nvPr>
        </p:nvSpPr>
        <p:spPr>
          <a:xfrm>
            <a:off x="309563" y="-365125"/>
            <a:ext cx="10182225" cy="1325563"/>
          </a:xfrm>
        </p:spPr>
        <p:txBody>
          <a:bodyPr/>
          <a:lstStyle/>
          <a:p>
            <a:r>
              <a:rPr lang="en-US" altLang="en-US"/>
              <a:t>Filtro</a:t>
            </a:r>
          </a:p>
        </p:txBody>
      </p:sp>
      <p:sp>
        <p:nvSpPr>
          <p:cNvPr id="73731" name="Date Placeholder 2">
            <a:extLst>
              <a:ext uri="{FF2B5EF4-FFF2-40B4-BE49-F238E27FC236}">
                <a16:creationId xmlns:a16="http://schemas.microsoft.com/office/drawing/2014/main" id="{CB03D001-DD6A-6E3C-785B-2F5B390E6B2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5BA9394-8D9B-F26D-425E-F2F4201C5E3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C455C36-15AE-2941-4CB2-2D0FBB2A1120}"/>
              </a:ext>
            </a:extLst>
          </p:cNvPr>
          <p:cNvSpPr>
            <a:spLocks noGrp="1"/>
          </p:cNvSpPr>
          <p:nvPr>
            <p:ph type="sldNum" sz="quarter" idx="12"/>
          </p:nvPr>
        </p:nvSpPr>
        <p:spPr/>
        <p:txBody>
          <a:bodyPr/>
          <a:lstStyle/>
          <a:p>
            <a:pPr>
              <a:defRPr/>
            </a:pPr>
            <a:fld id="{0C5FD63B-E1AE-436B-A75C-356EA8B17228}" type="slidenum">
              <a:rPr lang="en-US"/>
              <a:pPr>
                <a:defRPr/>
              </a:pPr>
              <a:t>57</a:t>
            </a:fld>
            <a:endParaRPr lang="en-US" dirty="0"/>
          </a:p>
        </p:txBody>
      </p:sp>
      <p:sp>
        <p:nvSpPr>
          <p:cNvPr id="11" name="Content Placeholder 2">
            <a:extLst>
              <a:ext uri="{FF2B5EF4-FFF2-40B4-BE49-F238E27FC236}">
                <a16:creationId xmlns:a16="http://schemas.microsoft.com/office/drawing/2014/main" id="{979AEF11-3DE2-4468-580D-8795DD0A40BC}"/>
              </a:ext>
            </a:extLst>
          </p:cNvPr>
          <p:cNvSpPr>
            <a:spLocks noGrp="1"/>
          </p:cNvSpPr>
          <p:nvPr>
            <p:ph idx="1"/>
          </p:nvPr>
        </p:nvSpPr>
        <p:spPr>
          <a:xfrm>
            <a:off x="4038600" y="2043113"/>
            <a:ext cx="5715000" cy="2286000"/>
          </a:xfrm>
        </p:spPr>
        <p:txBody>
          <a:bodyPr rtlCol="0">
            <a:normAutofit lnSpcReduction="10000"/>
          </a:bodyPr>
          <a:lstStyle/>
          <a:p>
            <a:pPr fontAlgn="auto">
              <a:spcAft>
                <a:spcPts val="0"/>
              </a:spcAft>
              <a:defRPr/>
            </a:pPr>
            <a:r>
              <a:rPr lang="it-IT" dirty="0">
                <a:solidFill>
                  <a:srgbClr val="000000"/>
                </a:solidFill>
                <a:latin typeface="+mj-lt"/>
              </a:rPr>
              <a:t>Come già detto in precedenza, si può arrivare a formattare un «range di valori» come tabella, anche attraverso il menu:</a:t>
            </a:r>
          </a:p>
          <a:p>
            <a:pPr fontAlgn="auto">
              <a:spcAft>
                <a:spcPts val="0"/>
              </a:spcAft>
              <a:defRPr/>
            </a:pPr>
            <a:r>
              <a:rPr lang="it-IT" dirty="0">
                <a:solidFill>
                  <a:srgbClr val="000000"/>
                </a:solidFill>
                <a:latin typeface="+mj-lt"/>
              </a:rPr>
              <a:t>Home&gt; Editing &gt; Sort &amp; Filter &gt; Filter</a:t>
            </a:r>
          </a:p>
        </p:txBody>
      </p:sp>
      <p:sp>
        <p:nvSpPr>
          <p:cNvPr id="73735" name="Picture 5">
            <a:extLst>
              <a:ext uri="{FF2B5EF4-FFF2-40B4-BE49-F238E27FC236}">
                <a16:creationId xmlns:a16="http://schemas.microsoft.com/office/drawing/2014/main" id="{69270CA1-AE66-D2A0-C107-9CCB008293C2}"/>
              </a:ext>
            </a:extLst>
          </p:cNvPr>
          <p:cNvSpPr>
            <a:spLocks noChangeAspect="1" noChangeArrowheads="1"/>
          </p:cNvSpPr>
          <p:nvPr/>
        </p:nvSpPr>
        <p:spPr bwMode="auto">
          <a:xfrm>
            <a:off x="539750" y="1147763"/>
            <a:ext cx="3236913"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70C551B3-024D-9C52-EC29-E9679A39EB22}"/>
              </a:ext>
            </a:extLst>
          </p:cNvPr>
          <p:cNvSpPr/>
          <p:nvPr/>
        </p:nvSpPr>
        <p:spPr>
          <a:xfrm>
            <a:off x="1014413" y="1458913"/>
            <a:ext cx="809625" cy="11684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F73A83CB-548F-0758-CBE2-C9483AE22B04}"/>
              </a:ext>
            </a:extLst>
          </p:cNvPr>
          <p:cNvSpPr/>
          <p:nvPr/>
        </p:nvSpPr>
        <p:spPr>
          <a:xfrm>
            <a:off x="1216025" y="3344863"/>
            <a:ext cx="1882775" cy="4159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48521C6B-916A-F8B8-D408-B98E9106BCCA}"/>
              </a:ext>
            </a:extLst>
          </p:cNvPr>
          <p:cNvSpPr>
            <a:spLocks noGrp="1" noChangeArrowheads="1"/>
          </p:cNvSpPr>
          <p:nvPr>
            <p:ph type="title"/>
          </p:nvPr>
        </p:nvSpPr>
        <p:spPr>
          <a:xfrm>
            <a:off x="309563" y="-365125"/>
            <a:ext cx="10182225" cy="1325563"/>
          </a:xfrm>
        </p:spPr>
        <p:txBody>
          <a:bodyPr/>
          <a:lstStyle/>
          <a:p>
            <a:r>
              <a:rPr lang="en-US" altLang="en-US"/>
              <a:t>Filtro (Segue)</a:t>
            </a:r>
          </a:p>
        </p:txBody>
      </p:sp>
      <p:sp>
        <p:nvSpPr>
          <p:cNvPr id="74755" name="Date Placeholder 2">
            <a:extLst>
              <a:ext uri="{FF2B5EF4-FFF2-40B4-BE49-F238E27FC236}">
                <a16:creationId xmlns:a16="http://schemas.microsoft.com/office/drawing/2014/main" id="{95FB51C2-C078-1FB8-BA6B-6087268E208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0C0BAE0-5B5F-2BA9-DDF8-94FB3AF4A17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335CDFF-8D1E-F466-C8F9-0186AECB2B02}"/>
              </a:ext>
            </a:extLst>
          </p:cNvPr>
          <p:cNvSpPr>
            <a:spLocks noGrp="1"/>
          </p:cNvSpPr>
          <p:nvPr>
            <p:ph type="sldNum" sz="quarter" idx="12"/>
          </p:nvPr>
        </p:nvSpPr>
        <p:spPr/>
        <p:txBody>
          <a:bodyPr/>
          <a:lstStyle/>
          <a:p>
            <a:pPr>
              <a:defRPr/>
            </a:pPr>
            <a:fld id="{A2276950-2D63-4D11-833A-BC9F14F150B1}" type="slidenum">
              <a:rPr lang="en-US"/>
              <a:pPr>
                <a:defRPr/>
              </a:pPr>
              <a:t>58</a:t>
            </a:fld>
            <a:endParaRPr lang="en-US" dirty="0"/>
          </a:p>
        </p:txBody>
      </p:sp>
      <p:sp>
        <p:nvSpPr>
          <p:cNvPr id="11" name="Content Placeholder 2">
            <a:extLst>
              <a:ext uri="{FF2B5EF4-FFF2-40B4-BE49-F238E27FC236}">
                <a16:creationId xmlns:a16="http://schemas.microsoft.com/office/drawing/2014/main" id="{1ECD692E-CB21-C0D8-63E3-6AFBEC009094}"/>
              </a:ext>
            </a:extLst>
          </p:cNvPr>
          <p:cNvSpPr>
            <a:spLocks noGrp="1"/>
          </p:cNvSpPr>
          <p:nvPr>
            <p:ph idx="1"/>
          </p:nvPr>
        </p:nvSpPr>
        <p:spPr>
          <a:xfrm>
            <a:off x="6223000" y="2276475"/>
            <a:ext cx="5715000" cy="1757363"/>
          </a:xfrm>
        </p:spPr>
        <p:txBody>
          <a:bodyPr rtlCol="0">
            <a:normAutofit/>
          </a:bodyPr>
          <a:lstStyle/>
          <a:p>
            <a:pPr fontAlgn="auto">
              <a:spcAft>
                <a:spcPts val="0"/>
              </a:spcAft>
              <a:defRPr/>
            </a:pPr>
            <a:r>
              <a:rPr lang="it-IT" dirty="0">
                <a:solidFill>
                  <a:srgbClr val="000000"/>
                </a:solidFill>
                <a:latin typeface="+mj-lt"/>
              </a:rPr>
              <a:t>Si applicano le stesse regole della formattazione condizionale, applicando il Filtro e poi «Number Filters» al range di valori</a:t>
            </a:r>
          </a:p>
        </p:txBody>
      </p:sp>
      <p:sp>
        <p:nvSpPr>
          <p:cNvPr id="74759" name="Picture 12">
            <a:extLst>
              <a:ext uri="{FF2B5EF4-FFF2-40B4-BE49-F238E27FC236}">
                <a16:creationId xmlns:a16="http://schemas.microsoft.com/office/drawing/2014/main" id="{D53A8F63-75CF-8020-5C1B-F307A498381B}"/>
              </a:ext>
            </a:extLst>
          </p:cNvPr>
          <p:cNvSpPr>
            <a:spLocks noChangeAspect="1" noChangeArrowheads="1"/>
          </p:cNvSpPr>
          <p:nvPr/>
        </p:nvSpPr>
        <p:spPr bwMode="auto">
          <a:xfrm>
            <a:off x="1400175" y="1039813"/>
            <a:ext cx="4568825"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CCF4FC6C-2E08-249F-81AC-58AA8FBA51E1}"/>
              </a:ext>
            </a:extLst>
          </p:cNvPr>
          <p:cNvSpPr/>
          <p:nvPr/>
        </p:nvSpPr>
        <p:spPr>
          <a:xfrm>
            <a:off x="1660525" y="2878138"/>
            <a:ext cx="2259013" cy="27781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2C4A7157-1750-3214-315B-0B7601EDD811}"/>
              </a:ext>
            </a:extLst>
          </p:cNvPr>
          <p:cNvSpPr/>
          <p:nvPr/>
        </p:nvSpPr>
        <p:spPr>
          <a:xfrm>
            <a:off x="3919538" y="3440113"/>
            <a:ext cx="1881187" cy="2762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9690B932-FA4B-86FE-0DA6-C1DC58895FFF}"/>
              </a:ext>
            </a:extLst>
          </p:cNvPr>
          <p:cNvSpPr>
            <a:spLocks noGrp="1" noChangeArrowheads="1"/>
          </p:cNvSpPr>
          <p:nvPr>
            <p:ph type="title"/>
          </p:nvPr>
        </p:nvSpPr>
        <p:spPr>
          <a:xfrm>
            <a:off x="1166813" y="381000"/>
            <a:ext cx="9780587" cy="1325563"/>
          </a:xfrm>
        </p:spPr>
        <p:txBody>
          <a:bodyPr/>
          <a:lstStyle/>
          <a:p>
            <a:r>
              <a:rPr lang="en-US" altLang="en-US"/>
              <a:t>Esercizio 2-6</a:t>
            </a:r>
          </a:p>
        </p:txBody>
      </p:sp>
      <p:sp>
        <p:nvSpPr>
          <p:cNvPr id="75779" name="Content Placeholder 2">
            <a:extLst>
              <a:ext uri="{FF2B5EF4-FFF2-40B4-BE49-F238E27FC236}">
                <a16:creationId xmlns:a16="http://schemas.microsoft.com/office/drawing/2014/main" id="{20CF0C90-1FAC-2006-4B1B-B7880C256E54}"/>
              </a:ext>
            </a:extLst>
          </p:cNvPr>
          <p:cNvSpPr>
            <a:spLocks noGrp="1" noChangeArrowheads="1"/>
          </p:cNvSpPr>
          <p:nvPr>
            <p:ph type="body" idx="1"/>
          </p:nvPr>
        </p:nvSpPr>
        <p:spPr>
          <a:xfrm>
            <a:off x="1166813" y="2652713"/>
            <a:ext cx="9780587" cy="3436937"/>
          </a:xfrm>
        </p:spPr>
        <p:txBody>
          <a:bodyPr/>
          <a:lstStyle/>
          <a:p>
            <a:r>
              <a:rPr lang="en-US" altLang="en-US"/>
              <a:t>Applicare l’Ordinamento sul file</a:t>
            </a:r>
          </a:p>
          <a:p>
            <a:r>
              <a:rPr lang="en-US" altLang="en-US" b="1"/>
              <a:t>documento3</a:t>
            </a:r>
            <a:r>
              <a:rPr lang="en-US" altLang="en-US"/>
              <a:t>\dipendenti.xlsx</a:t>
            </a:r>
          </a:p>
          <a:p>
            <a:r>
              <a:rPr lang="en-US" altLang="en-US"/>
              <a:t>- </a:t>
            </a:r>
            <a:r>
              <a:rPr lang="en-US" altLang="en-US" b="1"/>
              <a:t>Utilizzando il menu Filter</a:t>
            </a:r>
          </a:p>
          <a:p>
            <a:r>
              <a:rPr lang="en-US" altLang="en-US" b="1"/>
              <a:t>- Applicando un Number Filters a piacere </a:t>
            </a:r>
          </a:p>
        </p:txBody>
      </p:sp>
      <p:sp>
        <p:nvSpPr>
          <p:cNvPr id="75780" name="Date Placeholder 3">
            <a:extLst>
              <a:ext uri="{FF2B5EF4-FFF2-40B4-BE49-F238E27FC236}">
                <a16:creationId xmlns:a16="http://schemas.microsoft.com/office/drawing/2014/main" id="{B365738D-BD40-5B40-7129-9F328DC36764}"/>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5781" name="Footer Placeholder 4">
            <a:extLst>
              <a:ext uri="{FF2B5EF4-FFF2-40B4-BE49-F238E27FC236}">
                <a16:creationId xmlns:a16="http://schemas.microsoft.com/office/drawing/2014/main" id="{23CBF96F-2B25-8B0D-4F20-AA2C908B2B0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C19E8CF8-BDD6-E2E3-2DF3-CF218DDD4C9B}"/>
              </a:ext>
            </a:extLst>
          </p:cNvPr>
          <p:cNvSpPr>
            <a:spLocks noGrp="1"/>
          </p:cNvSpPr>
          <p:nvPr>
            <p:ph type="sldNum" sz="quarter" idx="12"/>
          </p:nvPr>
        </p:nvSpPr>
        <p:spPr/>
        <p:txBody>
          <a:bodyPr/>
          <a:lstStyle/>
          <a:p>
            <a:pPr>
              <a:defRPr/>
            </a:pPr>
            <a:fld id="{13E435B2-9A7B-495B-A37C-883B96787850}" type="slidenum">
              <a:rPr lang="en-US"/>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C3F597-36B4-280D-B451-3CC3CC21EF9D}"/>
              </a:ext>
            </a:extLst>
          </p:cNvPr>
          <p:cNvSpPr>
            <a:spLocks noGrp="1" noChangeArrowheads="1"/>
          </p:cNvSpPr>
          <p:nvPr>
            <p:ph type="ctrTitle"/>
          </p:nvPr>
        </p:nvSpPr>
        <p:spPr>
          <a:xfrm>
            <a:off x="1158875" y="2235200"/>
            <a:ext cx="6245225" cy="2387600"/>
          </a:xfrm>
        </p:spPr>
        <p:txBody>
          <a:bodyPr/>
          <a:lstStyle/>
          <a:p>
            <a:r>
              <a:rPr lang="en-US" altLang="en-US"/>
              <a:t>Qualche “numero” su Excel</a:t>
            </a:r>
          </a:p>
        </p:txBody>
      </p:sp>
      <p:sp>
        <p:nvSpPr>
          <p:cNvPr id="3" name="Title 1">
            <a:extLst>
              <a:ext uri="{FF2B5EF4-FFF2-40B4-BE49-F238E27FC236}">
                <a16:creationId xmlns:a16="http://schemas.microsoft.com/office/drawing/2014/main" id="{F8854F0D-A554-2382-F5CC-7A3E5F6E5F5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1</a:t>
            </a:r>
            <a:endParaRPr lang="en-US" sz="54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8BB6CCCD-D0FF-C5D8-0E0E-09886BBA8FD9}"/>
              </a:ext>
            </a:extLst>
          </p:cNvPr>
          <p:cNvSpPr>
            <a:spLocks noGrp="1" noChangeArrowheads="1"/>
          </p:cNvSpPr>
          <p:nvPr>
            <p:ph type="ctrTitle"/>
          </p:nvPr>
        </p:nvSpPr>
        <p:spPr>
          <a:xfrm>
            <a:off x="1052513" y="2235200"/>
            <a:ext cx="6245225" cy="2387600"/>
          </a:xfrm>
        </p:spPr>
        <p:txBody>
          <a:bodyPr anchor="ctr"/>
          <a:lstStyle/>
          <a:p>
            <a:r>
              <a:rPr lang="en-US" altLang="en-US"/>
              <a:t>Icon Set</a:t>
            </a:r>
          </a:p>
        </p:txBody>
      </p:sp>
      <p:sp>
        <p:nvSpPr>
          <p:cNvPr id="3" name="Title 1">
            <a:extLst>
              <a:ext uri="{FF2B5EF4-FFF2-40B4-BE49-F238E27FC236}">
                <a16:creationId xmlns:a16="http://schemas.microsoft.com/office/drawing/2014/main" id="{4FC9AE44-D505-EC7B-7E6E-D26E2FB26539}"/>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96A8B580-9C55-1F8D-9B83-BC61ED304B3B}"/>
              </a:ext>
            </a:extLst>
          </p:cNvPr>
          <p:cNvSpPr>
            <a:spLocks noGrp="1" noChangeArrowheads="1"/>
          </p:cNvSpPr>
          <p:nvPr>
            <p:ph type="title"/>
          </p:nvPr>
        </p:nvSpPr>
        <p:spPr>
          <a:xfrm>
            <a:off x="309563" y="-365125"/>
            <a:ext cx="10182225" cy="1325563"/>
          </a:xfrm>
        </p:spPr>
        <p:txBody>
          <a:bodyPr/>
          <a:lstStyle/>
          <a:p>
            <a:r>
              <a:rPr lang="en-US" altLang="en-US"/>
              <a:t>Icon Set (1)</a:t>
            </a:r>
          </a:p>
        </p:txBody>
      </p:sp>
      <p:sp>
        <p:nvSpPr>
          <p:cNvPr id="77827" name="Date Placeholder 2">
            <a:extLst>
              <a:ext uri="{FF2B5EF4-FFF2-40B4-BE49-F238E27FC236}">
                <a16:creationId xmlns:a16="http://schemas.microsoft.com/office/drawing/2014/main" id="{52629715-B52A-F32F-8064-0A0EF52C319C}"/>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8E3B7DC-A09A-CB07-ACCF-E8D6FA5C89E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E60CCA5-3972-73CB-8E86-EABD60F42E7D}"/>
              </a:ext>
            </a:extLst>
          </p:cNvPr>
          <p:cNvSpPr>
            <a:spLocks noGrp="1"/>
          </p:cNvSpPr>
          <p:nvPr>
            <p:ph type="sldNum" sz="quarter" idx="12"/>
          </p:nvPr>
        </p:nvSpPr>
        <p:spPr/>
        <p:txBody>
          <a:bodyPr/>
          <a:lstStyle/>
          <a:p>
            <a:pPr>
              <a:defRPr/>
            </a:pPr>
            <a:fld id="{A43FC37A-EB10-401C-8E67-BEB627EDC738}" type="slidenum">
              <a:rPr lang="en-US"/>
              <a:pPr>
                <a:defRPr/>
              </a:pPr>
              <a:t>61</a:t>
            </a:fld>
            <a:endParaRPr lang="en-US" dirty="0"/>
          </a:p>
        </p:txBody>
      </p:sp>
      <p:sp>
        <p:nvSpPr>
          <p:cNvPr id="11" name="Content Placeholder 2">
            <a:extLst>
              <a:ext uri="{FF2B5EF4-FFF2-40B4-BE49-F238E27FC236}">
                <a16:creationId xmlns:a16="http://schemas.microsoft.com/office/drawing/2014/main" id="{4C7FCDAC-B59F-5E06-6BFD-482304C78E06}"/>
              </a:ext>
            </a:extLst>
          </p:cNvPr>
          <p:cNvSpPr>
            <a:spLocks noGrp="1"/>
          </p:cNvSpPr>
          <p:nvPr>
            <p:ph idx="1"/>
          </p:nvPr>
        </p:nvSpPr>
        <p:spPr>
          <a:xfrm>
            <a:off x="6096000" y="1920875"/>
            <a:ext cx="5715000" cy="3360738"/>
          </a:xfrm>
        </p:spPr>
        <p:txBody>
          <a:bodyPr rtlCol="0">
            <a:normAutofit/>
          </a:bodyPr>
          <a:lstStyle/>
          <a:p>
            <a:pPr fontAlgn="auto">
              <a:spcAft>
                <a:spcPts val="0"/>
              </a:spcAft>
              <a:defRPr/>
            </a:pPr>
            <a:r>
              <a:rPr lang="it-IT" dirty="0">
                <a:solidFill>
                  <a:srgbClr val="000000"/>
                </a:solidFill>
                <a:latin typeface="+mj-lt"/>
              </a:rPr>
              <a:t>Supponiamo di selezionare una delle colonne di un range di valori e di applicare la Conditional Formatting </a:t>
            </a:r>
            <a:r>
              <a:rPr lang="it-IT" b="1" dirty="0">
                <a:solidFill>
                  <a:srgbClr val="000000"/>
                </a:solidFill>
                <a:latin typeface="+mj-lt"/>
              </a:rPr>
              <a:t>Icon Sets</a:t>
            </a:r>
          </a:p>
          <a:p>
            <a:pPr fontAlgn="auto">
              <a:spcAft>
                <a:spcPts val="0"/>
              </a:spcAft>
              <a:defRPr/>
            </a:pPr>
            <a:r>
              <a:rPr lang="it-IT" dirty="0">
                <a:solidFill>
                  <a:srgbClr val="000000"/>
                </a:solidFill>
                <a:latin typeface="+mj-lt"/>
              </a:rPr>
              <a:t>Ci sono vari set, appunto, che dividono tale range in 3, 4 o 5 categorie, con delle icone apposite.</a:t>
            </a:r>
          </a:p>
        </p:txBody>
      </p:sp>
      <p:sp>
        <p:nvSpPr>
          <p:cNvPr id="77831" name="Picture 5">
            <a:extLst>
              <a:ext uri="{FF2B5EF4-FFF2-40B4-BE49-F238E27FC236}">
                <a16:creationId xmlns:a16="http://schemas.microsoft.com/office/drawing/2014/main" id="{20BEE867-979A-A0DF-D677-7CCE6A0375F6}"/>
              </a:ext>
            </a:extLst>
          </p:cNvPr>
          <p:cNvSpPr>
            <a:spLocks noChangeAspect="1" noChangeArrowheads="1"/>
          </p:cNvSpPr>
          <p:nvPr/>
        </p:nvSpPr>
        <p:spPr bwMode="auto">
          <a:xfrm>
            <a:off x="2332038" y="846138"/>
            <a:ext cx="3265487"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9713BC2A-090A-082E-A38C-0E63530EADA2}"/>
              </a:ext>
            </a:extLst>
          </p:cNvPr>
          <p:cNvSpPr/>
          <p:nvPr/>
        </p:nvSpPr>
        <p:spPr>
          <a:xfrm>
            <a:off x="3679825" y="2973388"/>
            <a:ext cx="649288" cy="236537"/>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5549A58F-AAFA-A560-4D73-CA96AE0F3B28}"/>
              </a:ext>
            </a:extLst>
          </p:cNvPr>
          <p:cNvSpPr/>
          <p:nvPr/>
        </p:nvSpPr>
        <p:spPr>
          <a:xfrm>
            <a:off x="2406650" y="2835275"/>
            <a:ext cx="1273175" cy="2762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738ABB3D-4DBA-EB03-A629-80EF22399FD8}"/>
              </a:ext>
            </a:extLst>
          </p:cNvPr>
          <p:cNvSpPr>
            <a:spLocks noGrp="1" noChangeArrowheads="1"/>
          </p:cNvSpPr>
          <p:nvPr>
            <p:ph type="title"/>
          </p:nvPr>
        </p:nvSpPr>
        <p:spPr>
          <a:xfrm>
            <a:off x="309563" y="-365125"/>
            <a:ext cx="10182225" cy="1325563"/>
          </a:xfrm>
        </p:spPr>
        <p:txBody>
          <a:bodyPr/>
          <a:lstStyle/>
          <a:p>
            <a:r>
              <a:rPr lang="en-US" altLang="en-US"/>
              <a:t>Icon Set (2)</a:t>
            </a:r>
          </a:p>
        </p:txBody>
      </p:sp>
      <p:sp>
        <p:nvSpPr>
          <p:cNvPr id="78851" name="Date Placeholder 2">
            <a:extLst>
              <a:ext uri="{FF2B5EF4-FFF2-40B4-BE49-F238E27FC236}">
                <a16:creationId xmlns:a16="http://schemas.microsoft.com/office/drawing/2014/main" id="{5C0F2EF3-3881-CA4B-17E0-5FE5EDE63A7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E093D67-1DC0-4B1E-ECD8-42309AD4C10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578793F-D809-5C64-2C53-62B44492AE8F}"/>
              </a:ext>
            </a:extLst>
          </p:cNvPr>
          <p:cNvSpPr>
            <a:spLocks noGrp="1"/>
          </p:cNvSpPr>
          <p:nvPr>
            <p:ph type="sldNum" sz="quarter" idx="12"/>
          </p:nvPr>
        </p:nvSpPr>
        <p:spPr/>
        <p:txBody>
          <a:bodyPr/>
          <a:lstStyle/>
          <a:p>
            <a:pPr>
              <a:defRPr/>
            </a:pPr>
            <a:fld id="{1B9F0B48-D755-462C-B090-E3EA9F794DBE}" type="slidenum">
              <a:rPr lang="en-US"/>
              <a:pPr>
                <a:defRPr/>
              </a:pPr>
              <a:t>62</a:t>
            </a:fld>
            <a:endParaRPr lang="en-US" dirty="0"/>
          </a:p>
        </p:txBody>
      </p:sp>
      <p:sp>
        <p:nvSpPr>
          <p:cNvPr id="11" name="Content Placeholder 2">
            <a:extLst>
              <a:ext uri="{FF2B5EF4-FFF2-40B4-BE49-F238E27FC236}">
                <a16:creationId xmlns:a16="http://schemas.microsoft.com/office/drawing/2014/main" id="{20FA4884-E187-9082-A994-86AD3D39C13E}"/>
              </a:ext>
            </a:extLst>
          </p:cNvPr>
          <p:cNvSpPr>
            <a:spLocks noGrp="1"/>
          </p:cNvSpPr>
          <p:nvPr>
            <p:ph idx="1"/>
          </p:nvPr>
        </p:nvSpPr>
        <p:spPr>
          <a:xfrm>
            <a:off x="7072313" y="2432050"/>
            <a:ext cx="4478337" cy="1993900"/>
          </a:xfrm>
        </p:spPr>
        <p:txBody>
          <a:bodyPr rtlCol="0">
            <a:normAutofit lnSpcReduction="10000"/>
          </a:bodyPr>
          <a:lstStyle/>
          <a:p>
            <a:pPr fontAlgn="auto">
              <a:spcAft>
                <a:spcPts val="0"/>
              </a:spcAft>
              <a:defRPr/>
            </a:pPr>
            <a:r>
              <a:rPr lang="it-IT" dirty="0">
                <a:solidFill>
                  <a:srgbClr val="000000"/>
                </a:solidFill>
                <a:latin typeface="+mj-lt"/>
              </a:rPr>
              <a:t>Questo è il risultato dell’applicazione del Conditional Formatting Icon Sets, applicando le 3 frecce della categoria </a:t>
            </a:r>
            <a:r>
              <a:rPr lang="it-IT" b="1" dirty="0">
                <a:solidFill>
                  <a:srgbClr val="000000"/>
                </a:solidFill>
                <a:latin typeface="+mj-lt"/>
              </a:rPr>
              <a:t>Directional</a:t>
            </a:r>
          </a:p>
        </p:txBody>
      </p:sp>
      <p:sp>
        <p:nvSpPr>
          <p:cNvPr id="78855" name="Picture 7" descr="A screenshot of a table&#10;&#10;Description automatically generated with medium confidence">
            <a:extLst>
              <a:ext uri="{FF2B5EF4-FFF2-40B4-BE49-F238E27FC236}">
                <a16:creationId xmlns:a16="http://schemas.microsoft.com/office/drawing/2014/main" id="{280894C4-4FE1-F32F-A480-976F8ADD20F1}"/>
              </a:ext>
            </a:extLst>
          </p:cNvPr>
          <p:cNvSpPr>
            <a:spLocks noChangeAspect="1" noChangeArrowheads="1"/>
          </p:cNvSpPr>
          <p:nvPr/>
        </p:nvSpPr>
        <p:spPr bwMode="auto">
          <a:xfrm>
            <a:off x="1328738" y="960438"/>
            <a:ext cx="54197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133AADE0-6C80-2607-69EC-64BCAA007388}"/>
              </a:ext>
            </a:extLst>
          </p:cNvPr>
          <p:cNvSpPr>
            <a:spLocks noGrp="1" noChangeArrowheads="1"/>
          </p:cNvSpPr>
          <p:nvPr>
            <p:ph type="title"/>
          </p:nvPr>
        </p:nvSpPr>
        <p:spPr>
          <a:xfrm>
            <a:off x="309563" y="-365125"/>
            <a:ext cx="10182225" cy="1325563"/>
          </a:xfrm>
        </p:spPr>
        <p:txBody>
          <a:bodyPr/>
          <a:lstStyle/>
          <a:p>
            <a:r>
              <a:rPr lang="en-US" altLang="en-US"/>
              <a:t>Icon Set (3)</a:t>
            </a:r>
          </a:p>
        </p:txBody>
      </p:sp>
      <p:sp>
        <p:nvSpPr>
          <p:cNvPr id="79875" name="Date Placeholder 2">
            <a:extLst>
              <a:ext uri="{FF2B5EF4-FFF2-40B4-BE49-F238E27FC236}">
                <a16:creationId xmlns:a16="http://schemas.microsoft.com/office/drawing/2014/main" id="{665E107C-AD18-808E-567B-1ED07F65D81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7B96E14-C542-3BA5-7EA5-3731B711F12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A8E4D8F-EF3D-5A54-3C0E-76ECECB7DCAB}"/>
              </a:ext>
            </a:extLst>
          </p:cNvPr>
          <p:cNvSpPr>
            <a:spLocks noGrp="1"/>
          </p:cNvSpPr>
          <p:nvPr>
            <p:ph type="sldNum" sz="quarter" idx="12"/>
          </p:nvPr>
        </p:nvSpPr>
        <p:spPr/>
        <p:txBody>
          <a:bodyPr/>
          <a:lstStyle/>
          <a:p>
            <a:pPr>
              <a:defRPr/>
            </a:pPr>
            <a:fld id="{59FAB684-3795-4475-93A1-C1C6DF80196C}" type="slidenum">
              <a:rPr lang="en-US"/>
              <a:pPr>
                <a:defRPr/>
              </a:pPr>
              <a:t>63</a:t>
            </a:fld>
            <a:endParaRPr lang="en-US" dirty="0"/>
          </a:p>
        </p:txBody>
      </p:sp>
      <p:sp>
        <p:nvSpPr>
          <p:cNvPr id="11" name="Content Placeholder 2">
            <a:extLst>
              <a:ext uri="{FF2B5EF4-FFF2-40B4-BE49-F238E27FC236}">
                <a16:creationId xmlns:a16="http://schemas.microsoft.com/office/drawing/2014/main" id="{50E20B76-2CC8-406C-352E-CF17C9A5751B}"/>
              </a:ext>
            </a:extLst>
          </p:cNvPr>
          <p:cNvSpPr>
            <a:spLocks noGrp="1"/>
          </p:cNvSpPr>
          <p:nvPr>
            <p:ph idx="1"/>
          </p:nvPr>
        </p:nvSpPr>
        <p:spPr>
          <a:xfrm>
            <a:off x="7008813" y="3952875"/>
            <a:ext cx="4478337" cy="2403475"/>
          </a:xfrm>
        </p:spPr>
        <p:txBody>
          <a:bodyPr rtlCol="0">
            <a:normAutofit fontScale="92500" lnSpcReduction="10000"/>
          </a:bodyPr>
          <a:lstStyle/>
          <a:p>
            <a:pPr fontAlgn="auto">
              <a:spcAft>
                <a:spcPts val="0"/>
              </a:spcAft>
              <a:defRPr/>
            </a:pPr>
            <a:r>
              <a:rPr lang="it-IT" dirty="0">
                <a:solidFill>
                  <a:srgbClr val="000000"/>
                </a:solidFill>
                <a:latin typeface="+mj-lt"/>
              </a:rPr>
              <a:t>Applicando questo tipo di Custom Sort, la tabella diventa come qui a sinistra: vengono ordinate in alto solo le icone con la freccia in su...</a:t>
            </a:r>
            <a:r>
              <a:rPr lang="it-IT" b="1" dirty="0">
                <a:solidFill>
                  <a:srgbClr val="000000"/>
                </a:solidFill>
                <a:latin typeface="+mj-lt"/>
              </a:rPr>
              <a:t>come fare per ordinare anche le altre 2?</a:t>
            </a:r>
          </a:p>
        </p:txBody>
      </p:sp>
      <p:sp>
        <p:nvSpPr>
          <p:cNvPr id="79879" name="Picture 8" descr="A screenshot of a table&#10;&#10;Description automatically generated with low confidence">
            <a:extLst>
              <a:ext uri="{FF2B5EF4-FFF2-40B4-BE49-F238E27FC236}">
                <a16:creationId xmlns:a16="http://schemas.microsoft.com/office/drawing/2014/main" id="{CAEEA292-1E13-5E84-953E-7776FAD1DB08}"/>
              </a:ext>
            </a:extLst>
          </p:cNvPr>
          <p:cNvSpPr>
            <a:spLocks noChangeAspect="1" noChangeArrowheads="1"/>
          </p:cNvSpPr>
          <p:nvPr/>
        </p:nvSpPr>
        <p:spPr bwMode="auto">
          <a:xfrm>
            <a:off x="1338263" y="1054100"/>
            <a:ext cx="5400675"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880" name="Picture 11" descr="A screenshot of a computer&#10;&#10;Description automatically generated with medium confidence">
            <a:extLst>
              <a:ext uri="{FF2B5EF4-FFF2-40B4-BE49-F238E27FC236}">
                <a16:creationId xmlns:a16="http://schemas.microsoft.com/office/drawing/2014/main" id="{94BDB1CC-A382-2E2E-7600-90C3FB697B4E}"/>
              </a:ext>
            </a:extLst>
          </p:cNvPr>
          <p:cNvSpPr>
            <a:spLocks noChangeAspect="1" noChangeArrowheads="1"/>
          </p:cNvSpPr>
          <p:nvPr/>
        </p:nvSpPr>
        <p:spPr bwMode="auto">
          <a:xfrm>
            <a:off x="7008813" y="1641475"/>
            <a:ext cx="4598987"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EF75BBB2-10E4-51E6-7CC8-4525AF9294E2}"/>
              </a:ext>
            </a:extLst>
          </p:cNvPr>
          <p:cNvSpPr>
            <a:spLocks noGrp="1" noChangeArrowheads="1"/>
          </p:cNvSpPr>
          <p:nvPr>
            <p:ph type="title"/>
          </p:nvPr>
        </p:nvSpPr>
        <p:spPr>
          <a:xfrm>
            <a:off x="309563" y="-365125"/>
            <a:ext cx="10182225" cy="1325563"/>
          </a:xfrm>
        </p:spPr>
        <p:txBody>
          <a:bodyPr/>
          <a:lstStyle/>
          <a:p>
            <a:r>
              <a:rPr lang="en-US" altLang="en-US"/>
              <a:t>Icon Set (4)</a:t>
            </a:r>
          </a:p>
        </p:txBody>
      </p:sp>
      <p:sp>
        <p:nvSpPr>
          <p:cNvPr id="80899" name="Date Placeholder 2">
            <a:extLst>
              <a:ext uri="{FF2B5EF4-FFF2-40B4-BE49-F238E27FC236}">
                <a16:creationId xmlns:a16="http://schemas.microsoft.com/office/drawing/2014/main" id="{381EF5ED-9459-56A8-CBA5-8FDC0DFF994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A24A01F-3485-128F-F0B2-8A461686A66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614B6F0-EC03-96B1-46DE-C6567F3140FC}"/>
              </a:ext>
            </a:extLst>
          </p:cNvPr>
          <p:cNvSpPr>
            <a:spLocks noGrp="1"/>
          </p:cNvSpPr>
          <p:nvPr>
            <p:ph type="sldNum" sz="quarter" idx="12"/>
          </p:nvPr>
        </p:nvSpPr>
        <p:spPr/>
        <p:txBody>
          <a:bodyPr/>
          <a:lstStyle/>
          <a:p>
            <a:pPr>
              <a:defRPr/>
            </a:pPr>
            <a:fld id="{0025993E-CB42-45DF-8026-1A83EBABD9FF}" type="slidenum">
              <a:rPr lang="en-US"/>
              <a:pPr>
                <a:defRPr/>
              </a:pPr>
              <a:t>64</a:t>
            </a:fld>
            <a:endParaRPr lang="en-US" dirty="0"/>
          </a:p>
        </p:txBody>
      </p:sp>
      <p:sp>
        <p:nvSpPr>
          <p:cNvPr id="11" name="Content Placeholder 2">
            <a:extLst>
              <a:ext uri="{FF2B5EF4-FFF2-40B4-BE49-F238E27FC236}">
                <a16:creationId xmlns:a16="http://schemas.microsoft.com/office/drawing/2014/main" id="{9ACF04B8-6B3B-379F-EED5-693B5475DD85}"/>
              </a:ext>
            </a:extLst>
          </p:cNvPr>
          <p:cNvSpPr>
            <a:spLocks noGrp="1"/>
          </p:cNvSpPr>
          <p:nvPr>
            <p:ph idx="1"/>
          </p:nvPr>
        </p:nvSpPr>
        <p:spPr>
          <a:xfrm>
            <a:off x="7008813" y="3952875"/>
            <a:ext cx="4478337" cy="2403475"/>
          </a:xfrm>
        </p:spPr>
        <p:txBody>
          <a:bodyPr rtlCol="0">
            <a:normAutofit fontScale="85000" lnSpcReduction="10000"/>
          </a:bodyPr>
          <a:lstStyle/>
          <a:p>
            <a:pPr fontAlgn="auto">
              <a:spcAft>
                <a:spcPts val="0"/>
              </a:spcAft>
              <a:defRPr/>
            </a:pPr>
            <a:r>
              <a:rPr lang="it-IT" dirty="0">
                <a:solidFill>
                  <a:srgbClr val="000000"/>
                </a:solidFill>
                <a:latin typeface="+mj-lt"/>
              </a:rPr>
              <a:t>Ci sono ancora 2 problemi:</a:t>
            </a:r>
          </a:p>
          <a:p>
            <a:pPr marL="514350" indent="-514350" fontAlgn="auto">
              <a:spcAft>
                <a:spcPts val="0"/>
              </a:spcAft>
              <a:buFont typeface="Arial" panose="020B0604020202020204" pitchFamily="34" charset="0"/>
              <a:buAutoNum type="arabicParenR"/>
              <a:defRPr/>
            </a:pPr>
            <a:r>
              <a:rPr lang="it-IT" dirty="0">
                <a:solidFill>
                  <a:srgbClr val="000000"/>
                </a:solidFill>
                <a:latin typeface="+mj-lt"/>
              </a:rPr>
              <a:t>La colonna Stipendio è divisa per Icon Sets, ma non ordinata</a:t>
            </a:r>
          </a:p>
          <a:p>
            <a:pPr marL="514350" indent="-514350" fontAlgn="auto">
              <a:spcAft>
                <a:spcPts val="0"/>
              </a:spcAft>
              <a:buFont typeface="Arial" panose="020B0604020202020204" pitchFamily="34" charset="0"/>
              <a:buAutoNum type="arabicParenR"/>
              <a:defRPr/>
            </a:pPr>
            <a:r>
              <a:rPr lang="it-IT" dirty="0">
                <a:solidFill>
                  <a:srgbClr val="000000"/>
                </a:solidFill>
                <a:latin typeface="+mj-lt"/>
              </a:rPr>
              <a:t>Il numero di items associato ad ogni sembra arbitrario: come lo definisco?</a:t>
            </a:r>
          </a:p>
        </p:txBody>
      </p:sp>
      <p:sp>
        <p:nvSpPr>
          <p:cNvPr id="80903" name="Picture 8">
            <a:extLst>
              <a:ext uri="{FF2B5EF4-FFF2-40B4-BE49-F238E27FC236}">
                <a16:creationId xmlns:a16="http://schemas.microsoft.com/office/drawing/2014/main" id="{B963B12C-57CA-462F-01F0-13AE2EE38760}"/>
              </a:ext>
            </a:extLst>
          </p:cNvPr>
          <p:cNvSpPr>
            <a:spLocks noChangeAspect="1" noChangeArrowheads="1"/>
          </p:cNvSpPr>
          <p:nvPr/>
        </p:nvSpPr>
        <p:spPr bwMode="auto">
          <a:xfrm>
            <a:off x="1343025" y="1054100"/>
            <a:ext cx="539115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904" name="Picture 11">
            <a:extLst>
              <a:ext uri="{FF2B5EF4-FFF2-40B4-BE49-F238E27FC236}">
                <a16:creationId xmlns:a16="http://schemas.microsoft.com/office/drawing/2014/main" id="{B375818E-487F-0027-5C2C-B78A6F1C2266}"/>
              </a:ext>
            </a:extLst>
          </p:cNvPr>
          <p:cNvSpPr>
            <a:spLocks noChangeAspect="1" noChangeArrowheads="1"/>
          </p:cNvSpPr>
          <p:nvPr/>
        </p:nvSpPr>
        <p:spPr bwMode="auto">
          <a:xfrm>
            <a:off x="7008813" y="1655763"/>
            <a:ext cx="459898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AC3D92AB-515E-7B25-B405-827B6134BD28}"/>
              </a:ext>
            </a:extLst>
          </p:cNvPr>
          <p:cNvSpPr>
            <a:spLocks noGrp="1" noChangeArrowheads="1"/>
          </p:cNvSpPr>
          <p:nvPr>
            <p:ph type="title"/>
          </p:nvPr>
        </p:nvSpPr>
        <p:spPr>
          <a:xfrm>
            <a:off x="309563" y="-365125"/>
            <a:ext cx="10182225" cy="1325563"/>
          </a:xfrm>
        </p:spPr>
        <p:txBody>
          <a:bodyPr/>
          <a:lstStyle/>
          <a:p>
            <a:r>
              <a:rPr lang="en-US" altLang="en-US"/>
              <a:t>Icon Set (5)</a:t>
            </a:r>
          </a:p>
        </p:txBody>
      </p:sp>
      <p:sp>
        <p:nvSpPr>
          <p:cNvPr id="81923" name="Date Placeholder 2">
            <a:extLst>
              <a:ext uri="{FF2B5EF4-FFF2-40B4-BE49-F238E27FC236}">
                <a16:creationId xmlns:a16="http://schemas.microsoft.com/office/drawing/2014/main" id="{247EA8CE-0FBF-8821-29D8-A2960E73600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24E7826-0F34-CB19-6089-7570D0C6891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A54E899-FD67-0DE0-028A-69ACE691EF7B}"/>
              </a:ext>
            </a:extLst>
          </p:cNvPr>
          <p:cNvSpPr>
            <a:spLocks noGrp="1"/>
          </p:cNvSpPr>
          <p:nvPr>
            <p:ph type="sldNum" sz="quarter" idx="12"/>
          </p:nvPr>
        </p:nvSpPr>
        <p:spPr/>
        <p:txBody>
          <a:bodyPr/>
          <a:lstStyle/>
          <a:p>
            <a:pPr>
              <a:defRPr/>
            </a:pPr>
            <a:fld id="{AB695514-D467-4393-AEE7-50119E6B91FD}" type="slidenum">
              <a:rPr lang="en-US"/>
              <a:pPr>
                <a:defRPr/>
              </a:pPr>
              <a:t>65</a:t>
            </a:fld>
            <a:endParaRPr lang="en-US" dirty="0"/>
          </a:p>
        </p:txBody>
      </p:sp>
      <p:sp>
        <p:nvSpPr>
          <p:cNvPr id="11" name="Content Placeholder 2">
            <a:extLst>
              <a:ext uri="{FF2B5EF4-FFF2-40B4-BE49-F238E27FC236}">
                <a16:creationId xmlns:a16="http://schemas.microsoft.com/office/drawing/2014/main" id="{81EB4147-7967-7553-A7D4-220B064E62D7}"/>
              </a:ext>
            </a:extLst>
          </p:cNvPr>
          <p:cNvSpPr>
            <a:spLocks noGrp="1"/>
          </p:cNvSpPr>
          <p:nvPr>
            <p:ph idx="1"/>
          </p:nvPr>
        </p:nvSpPr>
        <p:spPr>
          <a:xfrm>
            <a:off x="7008813" y="3952875"/>
            <a:ext cx="4478337" cy="2403475"/>
          </a:xfrm>
        </p:spPr>
        <p:txBody>
          <a:bodyPr rtlCol="0">
            <a:normAutofit/>
          </a:bodyPr>
          <a:lstStyle/>
          <a:p>
            <a:pPr fontAlgn="auto">
              <a:spcAft>
                <a:spcPts val="0"/>
              </a:spcAft>
              <a:defRPr/>
            </a:pPr>
            <a:r>
              <a:rPr lang="it-IT" dirty="0">
                <a:solidFill>
                  <a:srgbClr val="000000"/>
                </a:solidFill>
                <a:latin typeface="+mj-lt"/>
              </a:rPr>
              <a:t>L’aggiunta del livello che ordina la colonna Stipendio dal valore più grande al più piccolo, risolve il primo problema</a:t>
            </a:r>
          </a:p>
        </p:txBody>
      </p:sp>
      <p:sp>
        <p:nvSpPr>
          <p:cNvPr id="81927" name="Picture 8">
            <a:extLst>
              <a:ext uri="{FF2B5EF4-FFF2-40B4-BE49-F238E27FC236}">
                <a16:creationId xmlns:a16="http://schemas.microsoft.com/office/drawing/2014/main" id="{7FA5B38A-7636-1075-98B6-BC62D91BC65F}"/>
              </a:ext>
            </a:extLst>
          </p:cNvPr>
          <p:cNvSpPr>
            <a:spLocks noChangeAspect="1" noChangeArrowheads="1"/>
          </p:cNvSpPr>
          <p:nvPr/>
        </p:nvSpPr>
        <p:spPr bwMode="auto">
          <a:xfrm>
            <a:off x="1352550" y="1054100"/>
            <a:ext cx="537210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28" name="Picture 11">
            <a:extLst>
              <a:ext uri="{FF2B5EF4-FFF2-40B4-BE49-F238E27FC236}">
                <a16:creationId xmlns:a16="http://schemas.microsoft.com/office/drawing/2014/main" id="{CFC3D5AC-A698-C32B-0A20-EA2C30FB82F4}"/>
              </a:ext>
            </a:extLst>
          </p:cNvPr>
          <p:cNvSpPr>
            <a:spLocks noChangeAspect="1" noChangeArrowheads="1"/>
          </p:cNvSpPr>
          <p:nvPr/>
        </p:nvSpPr>
        <p:spPr bwMode="auto">
          <a:xfrm>
            <a:off x="7016750" y="1655763"/>
            <a:ext cx="45815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9D3C647D-4A60-9C86-B34E-203A363C30FC}"/>
              </a:ext>
            </a:extLst>
          </p:cNvPr>
          <p:cNvSpPr>
            <a:spLocks noGrp="1" noChangeArrowheads="1"/>
          </p:cNvSpPr>
          <p:nvPr>
            <p:ph type="title"/>
          </p:nvPr>
        </p:nvSpPr>
        <p:spPr>
          <a:xfrm>
            <a:off x="309563" y="-365125"/>
            <a:ext cx="10182225" cy="1325563"/>
          </a:xfrm>
        </p:spPr>
        <p:txBody>
          <a:bodyPr/>
          <a:lstStyle/>
          <a:p>
            <a:r>
              <a:rPr lang="en-US" altLang="en-US"/>
              <a:t>Icon Set (6)</a:t>
            </a:r>
          </a:p>
        </p:txBody>
      </p:sp>
      <p:sp>
        <p:nvSpPr>
          <p:cNvPr id="82947" name="Date Placeholder 2">
            <a:extLst>
              <a:ext uri="{FF2B5EF4-FFF2-40B4-BE49-F238E27FC236}">
                <a16:creationId xmlns:a16="http://schemas.microsoft.com/office/drawing/2014/main" id="{5274C1A4-78F8-B041-DC37-D510A3F042CA}"/>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69DF672-4BF4-3EA2-D775-AAB2A6095D8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00C00D6-4080-8861-2671-1C703863664E}"/>
              </a:ext>
            </a:extLst>
          </p:cNvPr>
          <p:cNvSpPr>
            <a:spLocks noGrp="1"/>
          </p:cNvSpPr>
          <p:nvPr>
            <p:ph type="sldNum" sz="quarter" idx="12"/>
          </p:nvPr>
        </p:nvSpPr>
        <p:spPr/>
        <p:txBody>
          <a:bodyPr/>
          <a:lstStyle/>
          <a:p>
            <a:pPr>
              <a:defRPr/>
            </a:pPr>
            <a:fld id="{B380EC75-A8BD-45EE-9EAC-CF161CDE59DA}" type="slidenum">
              <a:rPr lang="en-US"/>
              <a:pPr>
                <a:defRPr/>
              </a:pPr>
              <a:t>66</a:t>
            </a:fld>
            <a:endParaRPr lang="en-US" dirty="0"/>
          </a:p>
        </p:txBody>
      </p:sp>
      <p:sp>
        <p:nvSpPr>
          <p:cNvPr id="82950" name="Picture 5" descr="A screenshot of a computer&#10;&#10;Description automatically generated with medium confidence">
            <a:extLst>
              <a:ext uri="{FF2B5EF4-FFF2-40B4-BE49-F238E27FC236}">
                <a16:creationId xmlns:a16="http://schemas.microsoft.com/office/drawing/2014/main" id="{F587430E-0E48-C97B-205F-6254B3840DC0}"/>
              </a:ext>
            </a:extLst>
          </p:cNvPr>
          <p:cNvSpPr>
            <a:spLocks noChangeAspect="1" noChangeArrowheads="1"/>
          </p:cNvSpPr>
          <p:nvPr/>
        </p:nvSpPr>
        <p:spPr bwMode="auto">
          <a:xfrm>
            <a:off x="728663" y="1371600"/>
            <a:ext cx="110823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Content Placeholder 2">
            <a:extLst>
              <a:ext uri="{FF2B5EF4-FFF2-40B4-BE49-F238E27FC236}">
                <a16:creationId xmlns:a16="http://schemas.microsoft.com/office/drawing/2014/main" id="{32F14403-49D6-BEE6-4E09-25BE959B61DD}"/>
              </a:ext>
            </a:extLst>
          </p:cNvPr>
          <p:cNvSpPr>
            <a:spLocks noGrp="1"/>
          </p:cNvSpPr>
          <p:nvPr>
            <p:ph idx="1"/>
          </p:nvPr>
        </p:nvSpPr>
        <p:spPr>
          <a:xfrm>
            <a:off x="5272088" y="4170363"/>
            <a:ext cx="6538912" cy="2185987"/>
          </a:xfrm>
        </p:spPr>
        <p:txBody>
          <a:bodyPr rtlCol="0">
            <a:normAutofit/>
          </a:bodyPr>
          <a:lstStyle/>
          <a:p>
            <a:pPr fontAlgn="auto">
              <a:spcAft>
                <a:spcPts val="0"/>
              </a:spcAft>
              <a:defRPr/>
            </a:pPr>
            <a:r>
              <a:rPr lang="it-IT" dirty="0">
                <a:solidFill>
                  <a:srgbClr val="000000"/>
                </a:solidFill>
                <a:latin typeface="+mj-lt"/>
              </a:rPr>
              <a:t>Conditional Formatting &gt; Manage Rules:</a:t>
            </a:r>
          </a:p>
          <a:p>
            <a:pPr fontAlgn="auto">
              <a:spcAft>
                <a:spcPts val="0"/>
              </a:spcAft>
              <a:defRPr/>
            </a:pPr>
            <a:r>
              <a:rPr lang="it-IT" b="1" dirty="0">
                <a:solidFill>
                  <a:srgbClr val="000000"/>
                </a:solidFill>
                <a:latin typeface="+mj-lt"/>
              </a:rPr>
              <a:t>Edit Rules</a:t>
            </a:r>
          </a:p>
        </p:txBody>
      </p:sp>
      <p:sp>
        <p:nvSpPr>
          <p:cNvPr id="8" name="Rectangle: Rounded Corners 7">
            <a:extLst>
              <a:ext uri="{FF2B5EF4-FFF2-40B4-BE49-F238E27FC236}">
                <a16:creationId xmlns:a16="http://schemas.microsoft.com/office/drawing/2014/main" id="{A1F56271-EA5C-4E59-E2DE-5B139B64B82D}"/>
              </a:ext>
            </a:extLst>
          </p:cNvPr>
          <p:cNvSpPr/>
          <p:nvPr/>
        </p:nvSpPr>
        <p:spPr>
          <a:xfrm>
            <a:off x="6186488" y="2005013"/>
            <a:ext cx="989012" cy="2762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3A52C44B-43CA-767F-43CE-EF638C36DE81}"/>
              </a:ext>
            </a:extLst>
          </p:cNvPr>
          <p:cNvSpPr>
            <a:spLocks noGrp="1" noChangeArrowheads="1"/>
          </p:cNvSpPr>
          <p:nvPr>
            <p:ph type="title"/>
          </p:nvPr>
        </p:nvSpPr>
        <p:spPr>
          <a:xfrm>
            <a:off x="309563" y="-365125"/>
            <a:ext cx="10182225" cy="1325563"/>
          </a:xfrm>
        </p:spPr>
        <p:txBody>
          <a:bodyPr/>
          <a:lstStyle/>
          <a:p>
            <a:r>
              <a:rPr lang="en-US" altLang="en-US"/>
              <a:t>Icon Set (7) – Edit Format Rules</a:t>
            </a:r>
          </a:p>
        </p:txBody>
      </p:sp>
      <p:sp>
        <p:nvSpPr>
          <p:cNvPr id="83971" name="Date Placeholder 2">
            <a:extLst>
              <a:ext uri="{FF2B5EF4-FFF2-40B4-BE49-F238E27FC236}">
                <a16:creationId xmlns:a16="http://schemas.microsoft.com/office/drawing/2014/main" id="{52E940D8-C748-4E76-0A6B-F0270E951DD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BEE2A9D-D625-9344-4300-2257E433E46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3D8832F-3662-FC0B-A9E0-83DE10910FB3}"/>
              </a:ext>
            </a:extLst>
          </p:cNvPr>
          <p:cNvSpPr>
            <a:spLocks noGrp="1"/>
          </p:cNvSpPr>
          <p:nvPr>
            <p:ph type="sldNum" sz="quarter" idx="12"/>
          </p:nvPr>
        </p:nvSpPr>
        <p:spPr/>
        <p:txBody>
          <a:bodyPr/>
          <a:lstStyle/>
          <a:p>
            <a:pPr>
              <a:defRPr/>
            </a:pPr>
            <a:fld id="{5388385E-E24D-49DC-8287-871E46EB5D5C}" type="slidenum">
              <a:rPr lang="en-US"/>
              <a:pPr>
                <a:defRPr/>
              </a:pPr>
              <a:t>67</a:t>
            </a:fld>
            <a:endParaRPr lang="en-US" dirty="0"/>
          </a:p>
        </p:txBody>
      </p:sp>
      <p:sp>
        <p:nvSpPr>
          <p:cNvPr id="11" name="Content Placeholder 2">
            <a:extLst>
              <a:ext uri="{FF2B5EF4-FFF2-40B4-BE49-F238E27FC236}">
                <a16:creationId xmlns:a16="http://schemas.microsoft.com/office/drawing/2014/main" id="{A753BD28-45E3-1D5E-F2DB-BFEB0688F6BD}"/>
              </a:ext>
            </a:extLst>
          </p:cNvPr>
          <p:cNvSpPr>
            <a:spLocks noGrp="1"/>
          </p:cNvSpPr>
          <p:nvPr>
            <p:ph idx="1"/>
          </p:nvPr>
        </p:nvSpPr>
        <p:spPr>
          <a:xfrm>
            <a:off x="6213475" y="1854200"/>
            <a:ext cx="5402263" cy="3149600"/>
          </a:xfrm>
        </p:spPr>
        <p:txBody>
          <a:bodyPr rtlCol="0">
            <a:normAutofit lnSpcReduction="10000"/>
          </a:bodyPr>
          <a:lstStyle/>
          <a:p>
            <a:pPr fontAlgn="auto">
              <a:spcAft>
                <a:spcPts val="0"/>
              </a:spcAft>
              <a:defRPr/>
            </a:pPr>
            <a:r>
              <a:rPr lang="it-IT" dirty="0">
                <a:solidFill>
                  <a:srgbClr val="000000"/>
                </a:solidFill>
                <a:latin typeface="+mj-lt"/>
              </a:rPr>
              <a:t>La regola di default della Icon Set Directional, </a:t>
            </a:r>
            <a:r>
              <a:rPr lang="it-IT" b="1" dirty="0">
                <a:solidFill>
                  <a:srgbClr val="000000"/>
                </a:solidFill>
                <a:latin typeface="+mj-lt"/>
              </a:rPr>
              <a:t>assegna l’icona freccia verso l’alto quando il valore è &gt;= 67%, freccia orizzontale quando il valore è compreso tra il 33 (&gt;=) e il 67% (&lt;), e verso il basso quando è &lt; del 33%</a:t>
            </a:r>
          </a:p>
        </p:txBody>
      </p:sp>
      <p:sp>
        <p:nvSpPr>
          <p:cNvPr id="83975" name="Picture 8" descr="A screenshot of a computer&#10;&#10;Description automatically generated">
            <a:extLst>
              <a:ext uri="{FF2B5EF4-FFF2-40B4-BE49-F238E27FC236}">
                <a16:creationId xmlns:a16="http://schemas.microsoft.com/office/drawing/2014/main" id="{236D82AA-41B3-8EA2-FB56-F872F885DA03}"/>
              </a:ext>
            </a:extLst>
          </p:cNvPr>
          <p:cNvSpPr>
            <a:spLocks noChangeAspect="1" noChangeArrowheads="1"/>
          </p:cNvSpPr>
          <p:nvPr/>
        </p:nvSpPr>
        <p:spPr bwMode="auto">
          <a:xfrm>
            <a:off x="914400" y="1281113"/>
            <a:ext cx="51816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CED79E94-C784-B198-AB45-59440B441938}"/>
              </a:ext>
            </a:extLst>
          </p:cNvPr>
          <p:cNvSpPr>
            <a:spLocks noGrp="1" noChangeArrowheads="1"/>
          </p:cNvSpPr>
          <p:nvPr>
            <p:ph type="title"/>
          </p:nvPr>
        </p:nvSpPr>
        <p:spPr>
          <a:xfrm>
            <a:off x="309563" y="-365125"/>
            <a:ext cx="10182225" cy="1325563"/>
          </a:xfrm>
        </p:spPr>
        <p:txBody>
          <a:bodyPr/>
          <a:lstStyle/>
          <a:p>
            <a:r>
              <a:rPr lang="en-US" altLang="en-US"/>
              <a:t>Icon Set (8) – La soluzione</a:t>
            </a:r>
          </a:p>
        </p:txBody>
      </p:sp>
      <p:sp>
        <p:nvSpPr>
          <p:cNvPr id="84995" name="Date Placeholder 2">
            <a:extLst>
              <a:ext uri="{FF2B5EF4-FFF2-40B4-BE49-F238E27FC236}">
                <a16:creationId xmlns:a16="http://schemas.microsoft.com/office/drawing/2014/main" id="{ED7C30D9-D05A-09F4-6FFC-E325955C38B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14A5E1E-67A1-C2E5-7F3A-D05C6D5F756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830D4AD-04E1-B196-35C0-2C5E36DDA3A8}"/>
              </a:ext>
            </a:extLst>
          </p:cNvPr>
          <p:cNvSpPr>
            <a:spLocks noGrp="1"/>
          </p:cNvSpPr>
          <p:nvPr>
            <p:ph type="sldNum" sz="quarter" idx="12"/>
          </p:nvPr>
        </p:nvSpPr>
        <p:spPr/>
        <p:txBody>
          <a:bodyPr/>
          <a:lstStyle/>
          <a:p>
            <a:pPr>
              <a:defRPr/>
            </a:pPr>
            <a:fld id="{E2F19CC1-29DF-4A42-92BD-B15E3059DA64}" type="slidenum">
              <a:rPr lang="en-US"/>
              <a:pPr>
                <a:defRPr/>
              </a:pPr>
              <a:t>68</a:t>
            </a:fld>
            <a:endParaRPr lang="en-US" dirty="0"/>
          </a:p>
        </p:txBody>
      </p:sp>
      <p:sp>
        <p:nvSpPr>
          <p:cNvPr id="84998" name="Picture 5" descr="A picture containing text, screenshot, number, font&#10;&#10;Description automatically generated">
            <a:extLst>
              <a:ext uri="{FF2B5EF4-FFF2-40B4-BE49-F238E27FC236}">
                <a16:creationId xmlns:a16="http://schemas.microsoft.com/office/drawing/2014/main" id="{81DE0F20-FF47-DE8D-0C79-95F086A18035}"/>
              </a:ext>
            </a:extLst>
          </p:cNvPr>
          <p:cNvSpPr>
            <a:spLocks noChangeAspect="1" noChangeArrowheads="1"/>
          </p:cNvSpPr>
          <p:nvPr/>
        </p:nvSpPr>
        <p:spPr bwMode="auto">
          <a:xfrm>
            <a:off x="1230313" y="960438"/>
            <a:ext cx="54022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999" name="Picture 12" descr="A screenshot of a computer&#10;&#10;Description automatically generated">
            <a:extLst>
              <a:ext uri="{FF2B5EF4-FFF2-40B4-BE49-F238E27FC236}">
                <a16:creationId xmlns:a16="http://schemas.microsoft.com/office/drawing/2014/main" id="{E2937450-C0CB-281C-1BCF-DE84EC54AB4F}"/>
              </a:ext>
            </a:extLst>
          </p:cNvPr>
          <p:cNvSpPr>
            <a:spLocks noChangeAspect="1" noChangeArrowheads="1"/>
          </p:cNvSpPr>
          <p:nvPr/>
        </p:nvSpPr>
        <p:spPr bwMode="auto">
          <a:xfrm>
            <a:off x="6792913" y="1531938"/>
            <a:ext cx="4608512"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D9705823-C68C-9B01-9274-67803E5D218A}"/>
              </a:ext>
            </a:extLst>
          </p:cNvPr>
          <p:cNvSpPr>
            <a:spLocks noGrp="1" noChangeArrowheads="1"/>
          </p:cNvSpPr>
          <p:nvPr>
            <p:ph type="title"/>
          </p:nvPr>
        </p:nvSpPr>
        <p:spPr>
          <a:xfrm>
            <a:off x="1166813" y="381000"/>
            <a:ext cx="9780587" cy="1325563"/>
          </a:xfrm>
        </p:spPr>
        <p:txBody>
          <a:bodyPr/>
          <a:lstStyle/>
          <a:p>
            <a:r>
              <a:rPr lang="en-US" altLang="en-US"/>
              <a:t>Esercizio 2-7</a:t>
            </a:r>
          </a:p>
        </p:txBody>
      </p:sp>
      <p:sp>
        <p:nvSpPr>
          <p:cNvPr id="3" name="Content Placeholder 2">
            <a:extLst>
              <a:ext uri="{FF2B5EF4-FFF2-40B4-BE49-F238E27FC236}">
                <a16:creationId xmlns:a16="http://schemas.microsoft.com/office/drawing/2014/main" id="{5B5D7C53-1731-410C-06F6-50170017120C}"/>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Icon Set</a:t>
            </a:r>
          </a:p>
          <a:p>
            <a:pPr fontAlgn="auto">
              <a:spcAft>
                <a:spcPts val="0"/>
              </a:spcAft>
              <a:defRPr/>
            </a:pPr>
            <a:r>
              <a:rPr lang="en-US" b="1" dirty="0"/>
              <a:t>documento3</a:t>
            </a:r>
            <a:r>
              <a:rPr lang="en-US" dirty="0"/>
              <a:t>\dipendenti.xlsx (sheet </a:t>
            </a:r>
            <a:r>
              <a:rPr lang="en-US" b="1" dirty="0" err="1"/>
              <a:t>boston</a:t>
            </a:r>
            <a:r>
              <a:rPr lang="en-US" dirty="0"/>
              <a:t>)</a:t>
            </a:r>
          </a:p>
          <a:p>
            <a:pPr marL="342900" indent="-342900" fontAlgn="auto">
              <a:spcAft>
                <a:spcPts val="0"/>
              </a:spcAft>
              <a:buFontTx/>
              <a:buChar char="-"/>
              <a:defRPr/>
            </a:pPr>
            <a:r>
              <a:rPr lang="en-US" dirty="0"/>
              <a:t>Conditional Formatting Icon Set (</a:t>
            </a:r>
            <a:r>
              <a:rPr lang="en-US" dirty="0" err="1"/>
              <a:t>sceglierne</a:t>
            </a:r>
            <a:r>
              <a:rPr lang="en-US" dirty="0"/>
              <a:t> uno)</a:t>
            </a:r>
          </a:p>
          <a:p>
            <a:pPr marL="342900" indent="-342900" fontAlgn="auto">
              <a:spcAft>
                <a:spcPts val="0"/>
              </a:spcAft>
              <a:buFontTx/>
              <a:buChar char="-"/>
              <a:defRPr/>
            </a:pPr>
            <a:r>
              <a:rPr lang="en-US" b="1" dirty="0"/>
              <a:t>Custom Sort First</a:t>
            </a:r>
          </a:p>
          <a:p>
            <a:pPr marL="342900" indent="-342900" fontAlgn="auto">
              <a:spcAft>
                <a:spcPts val="0"/>
              </a:spcAft>
              <a:buFontTx/>
              <a:buChar char="-"/>
              <a:defRPr/>
            </a:pPr>
            <a:r>
              <a:rPr lang="en-US" b="1" dirty="0"/>
              <a:t>Edit default Format Rules</a:t>
            </a:r>
          </a:p>
        </p:txBody>
      </p:sp>
      <p:sp>
        <p:nvSpPr>
          <p:cNvPr id="86020" name="Date Placeholder 3">
            <a:extLst>
              <a:ext uri="{FF2B5EF4-FFF2-40B4-BE49-F238E27FC236}">
                <a16:creationId xmlns:a16="http://schemas.microsoft.com/office/drawing/2014/main" id="{AF58E3DD-73B5-62CE-AB79-D5350373E279}"/>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86021" name="Footer Placeholder 4">
            <a:extLst>
              <a:ext uri="{FF2B5EF4-FFF2-40B4-BE49-F238E27FC236}">
                <a16:creationId xmlns:a16="http://schemas.microsoft.com/office/drawing/2014/main" id="{E710BA00-750D-B2DC-2D1A-956AC2AF753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748C9481-2FDF-E835-6238-DC27B3800575}"/>
              </a:ext>
            </a:extLst>
          </p:cNvPr>
          <p:cNvSpPr>
            <a:spLocks noGrp="1"/>
          </p:cNvSpPr>
          <p:nvPr>
            <p:ph type="sldNum" sz="quarter" idx="12"/>
          </p:nvPr>
        </p:nvSpPr>
        <p:spPr/>
        <p:txBody>
          <a:bodyPr/>
          <a:lstStyle/>
          <a:p>
            <a:pPr>
              <a:defRPr/>
            </a:pPr>
            <a:fld id="{F7F6D938-E9DB-4D02-ADD2-C21C6056280D}" type="slidenum">
              <a:rPr lang="en-US"/>
              <a:pPr>
                <a:defRPr/>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DAD7A53-4E10-D1B5-176E-2C2AF485CCA2}"/>
              </a:ext>
            </a:extLst>
          </p:cNvPr>
          <p:cNvSpPr>
            <a:spLocks noGrp="1" noChangeArrowheads="1"/>
          </p:cNvSpPr>
          <p:nvPr>
            <p:ph type="title"/>
          </p:nvPr>
        </p:nvSpPr>
        <p:spPr>
          <a:xfrm>
            <a:off x="309563" y="-365125"/>
            <a:ext cx="10182225" cy="1325563"/>
          </a:xfrm>
        </p:spPr>
        <p:txBody>
          <a:bodyPr/>
          <a:lstStyle/>
          <a:p>
            <a:r>
              <a:rPr lang="en-US" altLang="en-US"/>
              <a:t>Numeri in Excel (1)</a:t>
            </a:r>
          </a:p>
        </p:txBody>
      </p:sp>
      <p:sp>
        <p:nvSpPr>
          <p:cNvPr id="22531" name="Date Placeholder 2">
            <a:extLst>
              <a:ext uri="{FF2B5EF4-FFF2-40B4-BE49-F238E27FC236}">
                <a16:creationId xmlns:a16="http://schemas.microsoft.com/office/drawing/2014/main" id="{8FC47DB3-1B87-C90C-3A14-5DC53A1740E6}"/>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A357170-70B3-6281-AD80-06F69DDCCA1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F4B896C-CC3C-42DC-1E56-C44C53AA1E12}"/>
              </a:ext>
            </a:extLst>
          </p:cNvPr>
          <p:cNvSpPr>
            <a:spLocks noGrp="1"/>
          </p:cNvSpPr>
          <p:nvPr>
            <p:ph type="sldNum" sz="quarter" idx="12"/>
          </p:nvPr>
        </p:nvSpPr>
        <p:spPr/>
        <p:txBody>
          <a:bodyPr/>
          <a:lstStyle/>
          <a:p>
            <a:pPr>
              <a:defRPr/>
            </a:pPr>
            <a:fld id="{F71E9F9E-B895-465A-A390-F84E558CA16A}" type="slidenum">
              <a:rPr lang="en-US"/>
              <a:pPr>
                <a:defRPr/>
              </a:pPr>
              <a:t>7</a:t>
            </a:fld>
            <a:endParaRPr lang="en-US" dirty="0"/>
          </a:p>
        </p:txBody>
      </p:sp>
      <p:pic>
        <p:nvPicPr>
          <p:cNvPr id="9" name="Segnaposto contenuto 4">
            <a:extLst>
              <a:ext uri="{FF2B5EF4-FFF2-40B4-BE49-F238E27FC236}">
                <a16:creationId xmlns:a16="http://schemas.microsoft.com/office/drawing/2014/main" id="{E6758B78-6C1B-4ECB-2189-54AF8A7105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97175" y="960438"/>
            <a:ext cx="6597650" cy="53213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8132177D-3B0B-1181-0281-6BAD9FCE061F}"/>
              </a:ext>
            </a:extLst>
          </p:cNvPr>
          <p:cNvSpPr>
            <a:spLocks noGrp="1" noChangeArrowheads="1"/>
          </p:cNvSpPr>
          <p:nvPr>
            <p:ph type="ctrTitle"/>
          </p:nvPr>
        </p:nvSpPr>
        <p:spPr>
          <a:xfrm>
            <a:off x="1052513" y="2235200"/>
            <a:ext cx="6245225" cy="2387600"/>
          </a:xfrm>
        </p:spPr>
        <p:txBody>
          <a:bodyPr anchor="ctr"/>
          <a:lstStyle/>
          <a:p>
            <a:r>
              <a:rPr lang="en-US" altLang="en-US"/>
              <a:t>Data Validation</a:t>
            </a:r>
          </a:p>
        </p:txBody>
      </p:sp>
      <p:sp>
        <p:nvSpPr>
          <p:cNvPr id="3" name="Title 1">
            <a:extLst>
              <a:ext uri="{FF2B5EF4-FFF2-40B4-BE49-F238E27FC236}">
                <a16:creationId xmlns:a16="http://schemas.microsoft.com/office/drawing/2014/main" id="{7E3AE094-25AF-E52B-50F5-0784D68C94F5}"/>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BCBB7103-668E-251A-2E5A-D81287D7911F}"/>
              </a:ext>
            </a:extLst>
          </p:cNvPr>
          <p:cNvSpPr>
            <a:spLocks noGrp="1" noChangeArrowheads="1"/>
          </p:cNvSpPr>
          <p:nvPr>
            <p:ph type="title"/>
          </p:nvPr>
        </p:nvSpPr>
        <p:spPr>
          <a:xfrm>
            <a:off x="309563" y="-365125"/>
            <a:ext cx="10182225" cy="1325563"/>
          </a:xfrm>
        </p:spPr>
        <p:txBody>
          <a:bodyPr/>
          <a:lstStyle/>
          <a:p>
            <a:r>
              <a:rPr lang="en-US" altLang="en-US"/>
              <a:t>Data Validation (Convalida dei Dati)</a:t>
            </a:r>
          </a:p>
        </p:txBody>
      </p:sp>
      <p:sp>
        <p:nvSpPr>
          <p:cNvPr id="88067" name="Date Placeholder 2">
            <a:extLst>
              <a:ext uri="{FF2B5EF4-FFF2-40B4-BE49-F238E27FC236}">
                <a16:creationId xmlns:a16="http://schemas.microsoft.com/office/drawing/2014/main" id="{F887C392-A364-0709-E05D-94364C655DBE}"/>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AD99D7A-7D09-A458-BC34-40F5AD779DA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74989B8-86C8-1A4B-D4AF-3A01A8609D11}"/>
              </a:ext>
            </a:extLst>
          </p:cNvPr>
          <p:cNvSpPr>
            <a:spLocks noGrp="1"/>
          </p:cNvSpPr>
          <p:nvPr>
            <p:ph type="sldNum" sz="quarter" idx="12"/>
          </p:nvPr>
        </p:nvSpPr>
        <p:spPr/>
        <p:txBody>
          <a:bodyPr/>
          <a:lstStyle/>
          <a:p>
            <a:pPr>
              <a:defRPr/>
            </a:pPr>
            <a:fld id="{90613C8B-B878-4465-9FB8-B94B619946DB}" type="slidenum">
              <a:rPr lang="en-US"/>
              <a:pPr>
                <a:defRPr/>
              </a:pPr>
              <a:t>71</a:t>
            </a:fld>
            <a:endParaRPr lang="en-US" dirty="0"/>
          </a:p>
        </p:txBody>
      </p:sp>
      <p:sp>
        <p:nvSpPr>
          <p:cNvPr id="88070" name="Picture 7" descr="A picture containing text, screenshot, font, number&#10;&#10;Description automatically generated">
            <a:extLst>
              <a:ext uri="{FF2B5EF4-FFF2-40B4-BE49-F238E27FC236}">
                <a16:creationId xmlns:a16="http://schemas.microsoft.com/office/drawing/2014/main" id="{A97AEB1C-70F6-412C-75DD-DEB8A45216DC}"/>
              </a:ext>
            </a:extLst>
          </p:cNvPr>
          <p:cNvSpPr>
            <a:spLocks noChangeAspect="1" noChangeArrowheads="1"/>
          </p:cNvSpPr>
          <p:nvPr/>
        </p:nvSpPr>
        <p:spPr bwMode="auto">
          <a:xfrm>
            <a:off x="895350" y="1789113"/>
            <a:ext cx="4354513" cy="288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F746131E-CBBA-BBD4-C322-58F6D2DB2224}"/>
              </a:ext>
            </a:extLst>
          </p:cNvPr>
          <p:cNvSpPr/>
          <p:nvPr/>
        </p:nvSpPr>
        <p:spPr>
          <a:xfrm>
            <a:off x="3919538" y="2201863"/>
            <a:ext cx="1330325" cy="247491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072" name="Picture 10" descr="A screenshot of a computer error&#10;&#10;Description automatically generated with medium confidence">
            <a:extLst>
              <a:ext uri="{FF2B5EF4-FFF2-40B4-BE49-F238E27FC236}">
                <a16:creationId xmlns:a16="http://schemas.microsoft.com/office/drawing/2014/main" id="{895D38DF-621D-0861-BC5F-09A16B982F3F}"/>
              </a:ext>
            </a:extLst>
          </p:cNvPr>
          <p:cNvSpPr>
            <a:spLocks noChangeAspect="1" noChangeArrowheads="1"/>
          </p:cNvSpPr>
          <p:nvPr/>
        </p:nvSpPr>
        <p:spPr bwMode="auto">
          <a:xfrm>
            <a:off x="6096000" y="1703388"/>
            <a:ext cx="3752850"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Content Placeholder 2">
            <a:extLst>
              <a:ext uri="{FF2B5EF4-FFF2-40B4-BE49-F238E27FC236}">
                <a16:creationId xmlns:a16="http://schemas.microsoft.com/office/drawing/2014/main" id="{F4837F76-523A-2A21-4AB2-18CE47AC7CC3}"/>
              </a:ext>
            </a:extLst>
          </p:cNvPr>
          <p:cNvSpPr>
            <a:spLocks noGrp="1"/>
          </p:cNvSpPr>
          <p:nvPr>
            <p:ph idx="1"/>
          </p:nvPr>
        </p:nvSpPr>
        <p:spPr>
          <a:xfrm>
            <a:off x="2679700" y="4864100"/>
            <a:ext cx="6832600" cy="1047750"/>
          </a:xfrm>
        </p:spPr>
        <p:txBody>
          <a:bodyPr rtlCol="0">
            <a:normAutofit/>
          </a:bodyPr>
          <a:lstStyle/>
          <a:p>
            <a:pPr fontAlgn="auto">
              <a:spcAft>
                <a:spcPts val="0"/>
              </a:spcAft>
              <a:defRPr/>
            </a:pPr>
            <a:r>
              <a:rPr lang="it-IT" dirty="0">
                <a:solidFill>
                  <a:srgbClr val="000000"/>
                </a:solidFill>
                <a:latin typeface="+mj-lt"/>
              </a:rPr>
              <a:t>MENU:</a:t>
            </a:r>
          </a:p>
          <a:p>
            <a:pPr fontAlgn="auto">
              <a:spcAft>
                <a:spcPts val="0"/>
              </a:spcAft>
              <a:defRPr/>
            </a:pPr>
            <a:r>
              <a:rPr lang="it-IT" b="1" dirty="0">
                <a:solidFill>
                  <a:srgbClr val="000000"/>
                </a:solidFill>
                <a:latin typeface="+mj-lt"/>
              </a:rPr>
              <a:t>Data &gt; Data Tools &gt; Data Validation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D3F9C45B-BE3F-F235-ADE5-DC91244EE67E}"/>
              </a:ext>
            </a:extLst>
          </p:cNvPr>
          <p:cNvSpPr>
            <a:spLocks noGrp="1" noChangeArrowheads="1"/>
          </p:cNvSpPr>
          <p:nvPr>
            <p:ph type="title"/>
          </p:nvPr>
        </p:nvSpPr>
        <p:spPr>
          <a:xfrm>
            <a:off x="309563" y="-365125"/>
            <a:ext cx="10182225" cy="1325563"/>
          </a:xfrm>
        </p:spPr>
        <p:txBody>
          <a:bodyPr/>
          <a:lstStyle/>
          <a:p>
            <a:r>
              <a:rPr lang="en-US" altLang="en-US"/>
              <a:t>Data Validation (2)</a:t>
            </a:r>
          </a:p>
        </p:txBody>
      </p:sp>
      <p:sp>
        <p:nvSpPr>
          <p:cNvPr id="89091" name="Date Placeholder 2">
            <a:extLst>
              <a:ext uri="{FF2B5EF4-FFF2-40B4-BE49-F238E27FC236}">
                <a16:creationId xmlns:a16="http://schemas.microsoft.com/office/drawing/2014/main" id="{6A1CE2CD-48DE-7B1B-19B3-C950889E8F4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3FD509F-D657-17F0-D9A1-6F804E68ACE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CBF816B-920B-0170-DBBE-627F4CC1EAB1}"/>
              </a:ext>
            </a:extLst>
          </p:cNvPr>
          <p:cNvSpPr>
            <a:spLocks noGrp="1"/>
          </p:cNvSpPr>
          <p:nvPr>
            <p:ph type="sldNum" sz="quarter" idx="12"/>
          </p:nvPr>
        </p:nvSpPr>
        <p:spPr/>
        <p:txBody>
          <a:bodyPr/>
          <a:lstStyle/>
          <a:p>
            <a:pPr>
              <a:defRPr/>
            </a:pPr>
            <a:fld id="{320C60D2-3F13-4805-8298-D297BB33E15A}" type="slidenum">
              <a:rPr lang="en-US"/>
              <a:pPr>
                <a:defRPr/>
              </a:pPr>
              <a:t>72</a:t>
            </a:fld>
            <a:endParaRPr lang="en-US" dirty="0"/>
          </a:p>
        </p:txBody>
      </p:sp>
      <p:sp>
        <p:nvSpPr>
          <p:cNvPr id="89094" name="Picture 5">
            <a:extLst>
              <a:ext uri="{FF2B5EF4-FFF2-40B4-BE49-F238E27FC236}">
                <a16:creationId xmlns:a16="http://schemas.microsoft.com/office/drawing/2014/main" id="{A6E8C1AB-2290-C5C4-E662-7D8F01C65AC8}"/>
              </a:ext>
            </a:extLst>
          </p:cNvPr>
          <p:cNvSpPr>
            <a:spLocks noChangeAspect="1" noChangeArrowheads="1"/>
          </p:cNvSpPr>
          <p:nvPr/>
        </p:nvSpPr>
        <p:spPr bwMode="auto">
          <a:xfrm>
            <a:off x="6727825" y="2201863"/>
            <a:ext cx="21336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95" name="Picture 11">
            <a:extLst>
              <a:ext uri="{FF2B5EF4-FFF2-40B4-BE49-F238E27FC236}">
                <a16:creationId xmlns:a16="http://schemas.microsoft.com/office/drawing/2014/main" id="{77F1DA33-D5FF-4BA8-BCCA-EB4FE7645CBA}"/>
              </a:ext>
            </a:extLst>
          </p:cNvPr>
          <p:cNvSpPr>
            <a:spLocks noChangeAspect="1" noChangeArrowheads="1"/>
          </p:cNvSpPr>
          <p:nvPr/>
        </p:nvSpPr>
        <p:spPr bwMode="auto">
          <a:xfrm>
            <a:off x="1274763" y="1806575"/>
            <a:ext cx="436245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Content Placeholder 2">
            <a:extLst>
              <a:ext uri="{FF2B5EF4-FFF2-40B4-BE49-F238E27FC236}">
                <a16:creationId xmlns:a16="http://schemas.microsoft.com/office/drawing/2014/main" id="{618B035D-06E3-8879-F6A2-64FE3BC52969}"/>
              </a:ext>
            </a:extLst>
          </p:cNvPr>
          <p:cNvSpPr>
            <a:spLocks noGrp="1"/>
          </p:cNvSpPr>
          <p:nvPr>
            <p:ph idx="1"/>
          </p:nvPr>
        </p:nvSpPr>
        <p:spPr>
          <a:xfrm>
            <a:off x="2679700" y="4864100"/>
            <a:ext cx="6832600" cy="1047750"/>
          </a:xfrm>
        </p:spPr>
        <p:txBody>
          <a:bodyPr rtlCol="0">
            <a:normAutofit/>
          </a:bodyPr>
          <a:lstStyle/>
          <a:p>
            <a:pPr fontAlgn="auto">
              <a:spcAft>
                <a:spcPts val="0"/>
              </a:spcAft>
              <a:defRPr/>
            </a:pPr>
            <a:r>
              <a:rPr lang="it-IT" dirty="0">
                <a:solidFill>
                  <a:srgbClr val="000000"/>
                </a:solidFill>
                <a:latin typeface="+mj-lt"/>
              </a:rPr>
              <a:t>MENU:</a:t>
            </a:r>
          </a:p>
          <a:p>
            <a:pPr fontAlgn="auto">
              <a:spcAft>
                <a:spcPts val="0"/>
              </a:spcAft>
              <a:defRPr/>
            </a:pPr>
            <a:r>
              <a:rPr lang="it-IT" b="1" dirty="0">
                <a:solidFill>
                  <a:srgbClr val="000000"/>
                </a:solidFill>
                <a:latin typeface="+mj-lt"/>
              </a:rPr>
              <a:t>Data &gt; Data Tools &gt; Circle Invalid Data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3D4B7B5C-F2A3-448D-E5CC-1AF1F52CAE61}"/>
              </a:ext>
            </a:extLst>
          </p:cNvPr>
          <p:cNvSpPr>
            <a:spLocks noGrp="1" noChangeArrowheads="1"/>
          </p:cNvSpPr>
          <p:nvPr>
            <p:ph type="title"/>
          </p:nvPr>
        </p:nvSpPr>
        <p:spPr>
          <a:xfrm>
            <a:off x="1166813" y="381000"/>
            <a:ext cx="9780587" cy="1325563"/>
          </a:xfrm>
        </p:spPr>
        <p:txBody>
          <a:bodyPr/>
          <a:lstStyle/>
          <a:p>
            <a:r>
              <a:rPr lang="en-US" altLang="en-US"/>
              <a:t>Esercizio 2-8</a:t>
            </a:r>
          </a:p>
        </p:txBody>
      </p:sp>
      <p:sp>
        <p:nvSpPr>
          <p:cNvPr id="3" name="Content Placeholder 2">
            <a:extLst>
              <a:ext uri="{FF2B5EF4-FFF2-40B4-BE49-F238E27FC236}">
                <a16:creationId xmlns:a16="http://schemas.microsoft.com/office/drawing/2014/main" id="{BE94FC96-8295-5C7B-58AF-3BAFF1863EA0}"/>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Data Validation</a:t>
            </a:r>
          </a:p>
          <a:p>
            <a:pPr fontAlgn="auto">
              <a:spcAft>
                <a:spcPts val="0"/>
              </a:spcAft>
              <a:defRPr/>
            </a:pPr>
            <a:r>
              <a:rPr lang="en-US" b="1" dirty="0"/>
              <a:t>documento4</a:t>
            </a:r>
            <a:r>
              <a:rPr lang="en-US" dirty="0"/>
              <a:t>\</a:t>
            </a:r>
            <a:r>
              <a:rPr lang="en-US" b="1" dirty="0"/>
              <a:t>vendite.xlsx</a:t>
            </a:r>
            <a:endParaRPr lang="en-US" dirty="0"/>
          </a:p>
          <a:p>
            <a:pPr marL="342900" indent="-342900" fontAlgn="auto">
              <a:spcAft>
                <a:spcPts val="0"/>
              </a:spcAft>
              <a:buFontTx/>
              <a:buChar char="-"/>
              <a:defRPr/>
            </a:pPr>
            <a:r>
              <a:rPr lang="en-US" dirty="0" err="1"/>
              <a:t>Selezionare</a:t>
            </a:r>
            <a:r>
              <a:rPr lang="en-US" dirty="0"/>
              <a:t> la Colonna “</a:t>
            </a:r>
            <a:r>
              <a:rPr lang="en-US" dirty="0" err="1"/>
              <a:t>Commissione</a:t>
            </a:r>
            <a:r>
              <a:rPr lang="en-US" dirty="0"/>
              <a:t> per il </a:t>
            </a:r>
            <a:r>
              <a:rPr lang="en-US" dirty="0" err="1"/>
              <a:t>Rappresentante</a:t>
            </a:r>
            <a:r>
              <a:rPr lang="en-US" dirty="0"/>
              <a:t>”</a:t>
            </a:r>
          </a:p>
          <a:p>
            <a:pPr marL="342900" indent="-342900" fontAlgn="auto">
              <a:spcAft>
                <a:spcPts val="0"/>
              </a:spcAft>
              <a:buFontTx/>
              <a:buChar char="-"/>
              <a:defRP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fontAlgn="auto">
              <a:spcAft>
                <a:spcPts val="0"/>
              </a:spcAft>
              <a:buFontTx/>
              <a:buChar char="-"/>
              <a:defRPr/>
            </a:pPr>
            <a:r>
              <a:rPr lang="en-US" dirty="0" err="1"/>
              <a:t>Evidenziare</a:t>
            </a:r>
            <a:r>
              <a:rPr lang="en-US" dirty="0"/>
              <a:t> </a:t>
            </a:r>
            <a:r>
              <a:rPr lang="en-US" dirty="0" err="1"/>
              <a:t>i</a:t>
            </a:r>
            <a:r>
              <a:rPr lang="en-US" dirty="0"/>
              <a:t> </a:t>
            </a:r>
            <a:r>
              <a:rPr lang="en-US" dirty="0" err="1"/>
              <a:t>dati</a:t>
            </a:r>
            <a:r>
              <a:rPr lang="en-US" dirty="0"/>
              <a:t> “non </a:t>
            </a:r>
            <a:r>
              <a:rPr lang="en-US" dirty="0" err="1"/>
              <a:t>validi</a:t>
            </a:r>
            <a:r>
              <a:rPr lang="en-US" dirty="0"/>
              <a:t>” </a:t>
            </a:r>
            <a:r>
              <a:rPr lang="en-US" dirty="0" err="1"/>
              <a:t>sulla</a:t>
            </a:r>
            <a:r>
              <a:rPr lang="en-US" dirty="0"/>
              <a:t> base del range </a:t>
            </a:r>
            <a:r>
              <a:rPr lang="en-US" dirty="0" err="1"/>
              <a:t>definito</a:t>
            </a:r>
            <a:endParaRPr lang="en-US" dirty="0"/>
          </a:p>
        </p:txBody>
      </p:sp>
      <p:sp>
        <p:nvSpPr>
          <p:cNvPr id="90116" name="Date Placeholder 3">
            <a:extLst>
              <a:ext uri="{FF2B5EF4-FFF2-40B4-BE49-F238E27FC236}">
                <a16:creationId xmlns:a16="http://schemas.microsoft.com/office/drawing/2014/main" id="{E55ADBBD-9238-06EA-589C-027E5CA91139}"/>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0117" name="Footer Placeholder 4">
            <a:extLst>
              <a:ext uri="{FF2B5EF4-FFF2-40B4-BE49-F238E27FC236}">
                <a16:creationId xmlns:a16="http://schemas.microsoft.com/office/drawing/2014/main" id="{3B552261-85CB-229E-8E7F-9E4943827B4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C49538F0-9471-6F75-D9E3-01E91623C5F0}"/>
              </a:ext>
            </a:extLst>
          </p:cNvPr>
          <p:cNvSpPr>
            <a:spLocks noGrp="1"/>
          </p:cNvSpPr>
          <p:nvPr>
            <p:ph type="sldNum" sz="quarter" idx="12"/>
          </p:nvPr>
        </p:nvSpPr>
        <p:spPr/>
        <p:txBody>
          <a:bodyPr/>
          <a:lstStyle/>
          <a:p>
            <a:pPr>
              <a:defRPr/>
            </a:pPr>
            <a:fld id="{F55AB9EB-1497-4DB7-B709-D0E4BE38F619}" type="slidenum">
              <a:rPr lang="en-US"/>
              <a:pPr>
                <a:defRPr/>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7FD6EB41-4F6D-DE07-FEC5-D5C9A17CD3AC}"/>
              </a:ext>
            </a:extLst>
          </p:cNvPr>
          <p:cNvSpPr>
            <a:spLocks noGrp="1" noChangeArrowheads="1"/>
          </p:cNvSpPr>
          <p:nvPr>
            <p:ph type="title"/>
          </p:nvPr>
        </p:nvSpPr>
        <p:spPr>
          <a:xfrm>
            <a:off x="1166813" y="381000"/>
            <a:ext cx="9780587" cy="1325563"/>
          </a:xfrm>
        </p:spPr>
        <p:txBody>
          <a:bodyPr/>
          <a:lstStyle/>
          <a:p>
            <a:r>
              <a:rPr lang="en-US" altLang="en-US"/>
              <a:t>Esercizio 2-9</a:t>
            </a:r>
          </a:p>
        </p:txBody>
      </p:sp>
      <p:sp>
        <p:nvSpPr>
          <p:cNvPr id="3" name="Content Placeholder 2">
            <a:extLst>
              <a:ext uri="{FF2B5EF4-FFF2-40B4-BE49-F238E27FC236}">
                <a16:creationId xmlns:a16="http://schemas.microsoft.com/office/drawing/2014/main" id="{6F12ACE2-2554-E021-CBCB-75B337BBDD15}"/>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Data Validation</a:t>
            </a:r>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Selezionare</a:t>
            </a:r>
            <a:r>
              <a:rPr lang="en-US" dirty="0"/>
              <a:t> la Colonna “Data”</a:t>
            </a:r>
          </a:p>
          <a:p>
            <a:pPr marL="342900" indent="-342900" fontAlgn="auto">
              <a:spcAft>
                <a:spcPts val="0"/>
              </a:spcAft>
              <a:buFontTx/>
              <a:buChar char="-"/>
              <a:defRPr/>
            </a:pPr>
            <a:r>
              <a:rPr lang="en-US" dirty="0" err="1"/>
              <a:t>Selezionare</a:t>
            </a:r>
            <a:r>
              <a:rPr lang="en-US" dirty="0"/>
              <a:t> un range di date “</a:t>
            </a:r>
            <a:r>
              <a:rPr lang="en-US" dirty="0" err="1"/>
              <a:t>valide</a:t>
            </a:r>
            <a:r>
              <a:rPr lang="en-US" dirty="0"/>
              <a:t>”</a:t>
            </a:r>
          </a:p>
          <a:p>
            <a:pPr marL="342900" indent="-342900" fontAlgn="auto">
              <a:spcAft>
                <a:spcPts val="0"/>
              </a:spcAft>
              <a:buFontTx/>
              <a:buChar char="-"/>
              <a:defRPr/>
            </a:pPr>
            <a:r>
              <a:rPr lang="en-US" dirty="0" err="1"/>
              <a:t>Evidenziare</a:t>
            </a:r>
            <a:r>
              <a:rPr lang="en-US" dirty="0"/>
              <a:t> </a:t>
            </a:r>
            <a:r>
              <a:rPr lang="en-US" dirty="0" err="1"/>
              <a:t>i</a:t>
            </a:r>
            <a:r>
              <a:rPr lang="en-US" dirty="0"/>
              <a:t> </a:t>
            </a:r>
            <a:r>
              <a:rPr lang="en-US" dirty="0" err="1"/>
              <a:t>dati</a:t>
            </a:r>
            <a:r>
              <a:rPr lang="en-US" dirty="0"/>
              <a:t> “non </a:t>
            </a:r>
            <a:r>
              <a:rPr lang="en-US" dirty="0" err="1"/>
              <a:t>validi</a:t>
            </a:r>
            <a:r>
              <a:rPr lang="en-US" dirty="0"/>
              <a:t>” </a:t>
            </a:r>
            <a:r>
              <a:rPr lang="en-US" dirty="0" err="1"/>
              <a:t>sulla</a:t>
            </a:r>
            <a:r>
              <a:rPr lang="en-US" dirty="0"/>
              <a:t> base del range </a:t>
            </a:r>
            <a:r>
              <a:rPr lang="en-US" dirty="0" err="1"/>
              <a:t>definito</a:t>
            </a:r>
            <a:endParaRPr lang="en-US" dirty="0"/>
          </a:p>
        </p:txBody>
      </p:sp>
      <p:sp>
        <p:nvSpPr>
          <p:cNvPr id="91140" name="Date Placeholder 3">
            <a:extLst>
              <a:ext uri="{FF2B5EF4-FFF2-40B4-BE49-F238E27FC236}">
                <a16:creationId xmlns:a16="http://schemas.microsoft.com/office/drawing/2014/main" id="{B23F3D8F-7878-7DBD-EC51-368BC2F96E6E}"/>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1141" name="Footer Placeholder 4">
            <a:extLst>
              <a:ext uri="{FF2B5EF4-FFF2-40B4-BE49-F238E27FC236}">
                <a16:creationId xmlns:a16="http://schemas.microsoft.com/office/drawing/2014/main" id="{4C4B8530-5618-111A-314E-5B7465FEA3C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3FD98A05-11CF-D431-773E-5F5AF803CE4F}"/>
              </a:ext>
            </a:extLst>
          </p:cNvPr>
          <p:cNvSpPr>
            <a:spLocks noGrp="1"/>
          </p:cNvSpPr>
          <p:nvPr>
            <p:ph type="sldNum" sz="quarter" idx="12"/>
          </p:nvPr>
        </p:nvSpPr>
        <p:spPr/>
        <p:txBody>
          <a:bodyPr/>
          <a:lstStyle/>
          <a:p>
            <a:pPr>
              <a:defRPr/>
            </a:pPr>
            <a:fld id="{CAEAA2B7-9DCC-46B2-8A9C-777D44E1E7EC}" type="slidenum">
              <a:rPr lang="en-US"/>
              <a:pPr>
                <a:defRPr/>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CB671A54-9D3B-82B0-8AD5-D7B89FD1DE35}"/>
              </a:ext>
            </a:extLst>
          </p:cNvPr>
          <p:cNvSpPr>
            <a:spLocks noGrp="1" noChangeArrowheads="1"/>
          </p:cNvSpPr>
          <p:nvPr>
            <p:ph type="title"/>
          </p:nvPr>
        </p:nvSpPr>
        <p:spPr>
          <a:xfrm>
            <a:off x="1166813" y="381000"/>
            <a:ext cx="9780587" cy="1325563"/>
          </a:xfrm>
        </p:spPr>
        <p:txBody>
          <a:bodyPr/>
          <a:lstStyle/>
          <a:p>
            <a:r>
              <a:rPr lang="en-US" altLang="en-US"/>
              <a:t>Esercizio 2-10</a:t>
            </a:r>
          </a:p>
        </p:txBody>
      </p:sp>
      <p:sp>
        <p:nvSpPr>
          <p:cNvPr id="3" name="Content Placeholder 2">
            <a:extLst>
              <a:ext uri="{FF2B5EF4-FFF2-40B4-BE49-F238E27FC236}">
                <a16:creationId xmlns:a16="http://schemas.microsoft.com/office/drawing/2014/main" id="{862F8749-E3E9-2F8E-6114-9BD434A8991E}"/>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b="1" dirty="0" err="1"/>
              <a:t>Esercizio</a:t>
            </a:r>
            <a:r>
              <a:rPr lang="en-US" b="1" dirty="0"/>
              <a:t> </a:t>
            </a:r>
            <a:r>
              <a:rPr lang="en-US" b="1" dirty="0" err="1"/>
              <a:t>su</a:t>
            </a:r>
            <a:r>
              <a:rPr lang="en-US" b="1" dirty="0"/>
              <a:t> Data Validation</a:t>
            </a:r>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Inserire</a:t>
            </a:r>
            <a:r>
              <a:rPr lang="en-US" dirty="0"/>
              <a:t> </a:t>
            </a:r>
            <a:r>
              <a:rPr lang="en-US" dirty="0" err="1"/>
              <a:t>una</a:t>
            </a:r>
            <a:r>
              <a:rPr lang="en-US" dirty="0"/>
              <a:t> </a:t>
            </a:r>
            <a:r>
              <a:rPr lang="en-US" dirty="0" err="1"/>
              <a:t>regola</a:t>
            </a:r>
            <a:r>
              <a:rPr lang="en-US" dirty="0"/>
              <a:t> di Data Validation </a:t>
            </a:r>
            <a:r>
              <a:rPr lang="en-US" dirty="0" err="1"/>
              <a:t>basata</a:t>
            </a:r>
            <a:r>
              <a:rPr lang="en-US" dirty="0"/>
              <a:t> </a:t>
            </a:r>
            <a:r>
              <a:rPr lang="en-US" dirty="0" err="1"/>
              <a:t>sulle</a:t>
            </a:r>
            <a:r>
              <a:rPr lang="en-US" dirty="0"/>
              <a:t> date, e </a:t>
            </a:r>
            <a:r>
              <a:rPr lang="en-US" dirty="0" err="1"/>
              <a:t>provare</a:t>
            </a:r>
            <a:r>
              <a:rPr lang="en-US" dirty="0"/>
              <a:t> ad </a:t>
            </a:r>
            <a:r>
              <a:rPr lang="en-US" dirty="0" err="1"/>
              <a:t>inserire</a:t>
            </a:r>
            <a:r>
              <a:rPr lang="en-US" dirty="0"/>
              <a:t> un record con un </a:t>
            </a:r>
            <a:r>
              <a:rPr lang="en-US" dirty="0" err="1"/>
              <a:t>valore</a:t>
            </a:r>
            <a:r>
              <a:rPr lang="en-US" dirty="0"/>
              <a:t> “out of range”</a:t>
            </a:r>
          </a:p>
        </p:txBody>
      </p:sp>
      <p:sp>
        <p:nvSpPr>
          <p:cNvPr id="92164" name="Date Placeholder 3">
            <a:extLst>
              <a:ext uri="{FF2B5EF4-FFF2-40B4-BE49-F238E27FC236}">
                <a16:creationId xmlns:a16="http://schemas.microsoft.com/office/drawing/2014/main" id="{1D545203-1367-264F-9D56-596C9CA4E932}"/>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2165" name="Footer Placeholder 4">
            <a:extLst>
              <a:ext uri="{FF2B5EF4-FFF2-40B4-BE49-F238E27FC236}">
                <a16:creationId xmlns:a16="http://schemas.microsoft.com/office/drawing/2014/main" id="{BE028529-F454-9FCC-2AB3-F793FD1C06D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DF2E5F93-E551-26DE-78E7-C4F47864397E}"/>
              </a:ext>
            </a:extLst>
          </p:cNvPr>
          <p:cNvSpPr>
            <a:spLocks noGrp="1"/>
          </p:cNvSpPr>
          <p:nvPr>
            <p:ph type="sldNum" sz="quarter" idx="12"/>
          </p:nvPr>
        </p:nvSpPr>
        <p:spPr/>
        <p:txBody>
          <a:bodyPr/>
          <a:lstStyle/>
          <a:p>
            <a:pPr>
              <a:defRPr/>
            </a:pPr>
            <a:fld id="{45BCEEDF-2829-449C-8142-706BFACEB6CC}" type="slidenum">
              <a:rPr lang="en-US"/>
              <a:pPr>
                <a:defRPr/>
              </a:pPr>
              <a:t>75</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26CDE184-A5D7-404B-4D98-85D218256B22}"/>
              </a:ext>
            </a:extLst>
          </p:cNvPr>
          <p:cNvSpPr>
            <a:spLocks noGrp="1" noChangeArrowheads="1"/>
          </p:cNvSpPr>
          <p:nvPr>
            <p:ph type="ctrTitle"/>
          </p:nvPr>
        </p:nvSpPr>
        <p:spPr>
          <a:xfrm>
            <a:off x="1052513" y="2235200"/>
            <a:ext cx="6245225" cy="2387600"/>
          </a:xfrm>
        </p:spPr>
        <p:txBody>
          <a:bodyPr anchor="ctr"/>
          <a:lstStyle/>
          <a:p>
            <a:r>
              <a:rPr lang="en-US" altLang="en-US"/>
              <a:t>Moduli</a:t>
            </a:r>
          </a:p>
        </p:txBody>
      </p:sp>
      <p:sp>
        <p:nvSpPr>
          <p:cNvPr id="3" name="Title 1">
            <a:extLst>
              <a:ext uri="{FF2B5EF4-FFF2-40B4-BE49-F238E27FC236}">
                <a16:creationId xmlns:a16="http://schemas.microsoft.com/office/drawing/2014/main" id="{8B86050D-73CE-1AA8-F947-F3C03ABAF965}"/>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175221A3-5B6C-F5A0-F6EC-87B03DEA49D2}"/>
              </a:ext>
            </a:extLst>
          </p:cNvPr>
          <p:cNvSpPr>
            <a:spLocks noGrp="1" noChangeArrowheads="1"/>
          </p:cNvSpPr>
          <p:nvPr>
            <p:ph type="title"/>
          </p:nvPr>
        </p:nvSpPr>
        <p:spPr>
          <a:xfrm>
            <a:off x="309563" y="-365125"/>
            <a:ext cx="10182225" cy="1325563"/>
          </a:xfrm>
        </p:spPr>
        <p:txBody>
          <a:bodyPr/>
          <a:lstStyle/>
          <a:p>
            <a:r>
              <a:rPr lang="en-US" altLang="en-US"/>
              <a:t>Moduli (Form)</a:t>
            </a:r>
          </a:p>
        </p:txBody>
      </p:sp>
      <p:sp>
        <p:nvSpPr>
          <p:cNvPr id="94211" name="Date Placeholder 2">
            <a:extLst>
              <a:ext uri="{FF2B5EF4-FFF2-40B4-BE49-F238E27FC236}">
                <a16:creationId xmlns:a16="http://schemas.microsoft.com/office/drawing/2014/main" id="{0FCFA690-F325-8788-CF42-92E7BE5085A8}"/>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2B9F08B-F771-61AC-F6E5-5631706FA7A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58EA5FA-B769-4693-728B-4EBFB78B887F}"/>
              </a:ext>
            </a:extLst>
          </p:cNvPr>
          <p:cNvSpPr>
            <a:spLocks noGrp="1"/>
          </p:cNvSpPr>
          <p:nvPr>
            <p:ph type="sldNum" sz="quarter" idx="12"/>
          </p:nvPr>
        </p:nvSpPr>
        <p:spPr/>
        <p:txBody>
          <a:bodyPr/>
          <a:lstStyle/>
          <a:p>
            <a:pPr>
              <a:defRPr/>
            </a:pPr>
            <a:fld id="{C4680165-3F36-41EB-B814-CB420DD12243}" type="slidenum">
              <a:rPr lang="en-US"/>
              <a:pPr>
                <a:defRPr/>
              </a:pPr>
              <a:t>77</a:t>
            </a:fld>
            <a:endParaRPr lang="en-US" dirty="0"/>
          </a:p>
        </p:txBody>
      </p:sp>
      <p:sp>
        <p:nvSpPr>
          <p:cNvPr id="9" name="Content Placeholder 2">
            <a:extLst>
              <a:ext uri="{FF2B5EF4-FFF2-40B4-BE49-F238E27FC236}">
                <a16:creationId xmlns:a16="http://schemas.microsoft.com/office/drawing/2014/main" id="{649EDC1C-863A-0779-0659-EC703DDFF363}"/>
              </a:ext>
            </a:extLst>
          </p:cNvPr>
          <p:cNvSpPr>
            <a:spLocks noGrp="1"/>
          </p:cNvSpPr>
          <p:nvPr>
            <p:ph idx="1"/>
          </p:nvPr>
        </p:nvSpPr>
        <p:spPr>
          <a:xfrm>
            <a:off x="411163" y="1174750"/>
            <a:ext cx="10796587" cy="3983038"/>
          </a:xfrm>
        </p:spPr>
        <p:txBody>
          <a:bodyPr rtlCol="0">
            <a:normAutofit/>
          </a:bodyPr>
          <a:lstStyle/>
          <a:p>
            <a:pPr fontAlgn="auto">
              <a:spcAft>
                <a:spcPts val="0"/>
              </a:spcAft>
              <a:defRPr/>
            </a:pPr>
            <a:r>
              <a:rPr lang="it-IT" dirty="0">
                <a:solidFill>
                  <a:srgbClr val="000000"/>
                </a:solidFill>
                <a:latin typeface="+mj-lt"/>
              </a:rPr>
              <a:t>I Moduli in Excel sono utili per il </a:t>
            </a:r>
            <a:r>
              <a:rPr lang="it-IT" b="1" dirty="0">
                <a:solidFill>
                  <a:srgbClr val="000000"/>
                </a:solidFill>
                <a:latin typeface="+mj-lt"/>
              </a:rPr>
              <a:t>data-entry </a:t>
            </a:r>
            <a:r>
              <a:rPr lang="it-IT" dirty="0">
                <a:solidFill>
                  <a:srgbClr val="000000"/>
                </a:solidFill>
                <a:latin typeface="+mj-lt"/>
              </a:rPr>
              <a:t>attraverso delle maschere di inserimento, e sono una alternativa all’inserimento diretto del valore nella cella selezionata.</a:t>
            </a:r>
          </a:p>
          <a:p>
            <a:pPr fontAlgn="auto">
              <a:spcAft>
                <a:spcPts val="0"/>
              </a:spcAft>
              <a:defRPr/>
            </a:pPr>
            <a:endParaRPr lang="it-IT" dirty="0">
              <a:solidFill>
                <a:srgbClr val="000000"/>
              </a:solidFill>
              <a:latin typeface="+mj-lt"/>
            </a:endParaRPr>
          </a:p>
          <a:p>
            <a:pPr fontAlgn="auto">
              <a:spcAft>
                <a:spcPts val="0"/>
              </a:spcAft>
              <a:defRPr/>
            </a:pPr>
            <a:r>
              <a:rPr lang="it-IT"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E066D220-3D8B-9035-B731-17FDA3B52652}"/>
              </a:ext>
            </a:extLst>
          </p:cNvPr>
          <p:cNvSpPr>
            <a:spLocks noGrp="1" noChangeArrowheads="1"/>
          </p:cNvSpPr>
          <p:nvPr>
            <p:ph type="title"/>
          </p:nvPr>
        </p:nvSpPr>
        <p:spPr>
          <a:xfrm>
            <a:off x="309563" y="-365125"/>
            <a:ext cx="10182225" cy="1325563"/>
          </a:xfrm>
        </p:spPr>
        <p:txBody>
          <a:bodyPr/>
          <a:lstStyle/>
          <a:p>
            <a:r>
              <a:rPr lang="en-US" altLang="en-US"/>
              <a:t>Moduli (2)</a:t>
            </a:r>
          </a:p>
        </p:txBody>
      </p:sp>
      <p:sp>
        <p:nvSpPr>
          <p:cNvPr id="95235" name="Date Placeholder 2">
            <a:extLst>
              <a:ext uri="{FF2B5EF4-FFF2-40B4-BE49-F238E27FC236}">
                <a16:creationId xmlns:a16="http://schemas.microsoft.com/office/drawing/2014/main" id="{EE367B93-ED08-5D5E-58C5-540D11E8DE38}"/>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D030EFE-67EE-A0BB-F1A8-442F99A362E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A5E497F-A5FF-712D-88B3-CE18EB7286D4}"/>
              </a:ext>
            </a:extLst>
          </p:cNvPr>
          <p:cNvSpPr>
            <a:spLocks noGrp="1"/>
          </p:cNvSpPr>
          <p:nvPr>
            <p:ph type="sldNum" sz="quarter" idx="12"/>
          </p:nvPr>
        </p:nvSpPr>
        <p:spPr/>
        <p:txBody>
          <a:bodyPr/>
          <a:lstStyle/>
          <a:p>
            <a:pPr>
              <a:defRPr/>
            </a:pPr>
            <a:fld id="{2254A99E-FB9B-42BA-A1A6-2B72DE284419}" type="slidenum">
              <a:rPr lang="en-US"/>
              <a:pPr>
                <a:defRPr/>
              </a:pPr>
              <a:t>78</a:t>
            </a:fld>
            <a:endParaRPr lang="en-US" dirty="0"/>
          </a:p>
        </p:txBody>
      </p:sp>
      <p:sp>
        <p:nvSpPr>
          <p:cNvPr id="9" name="Content Placeholder 2">
            <a:extLst>
              <a:ext uri="{FF2B5EF4-FFF2-40B4-BE49-F238E27FC236}">
                <a16:creationId xmlns:a16="http://schemas.microsoft.com/office/drawing/2014/main" id="{ACC11651-6494-93AE-ED37-C69A0FE1CF4D}"/>
              </a:ext>
            </a:extLst>
          </p:cNvPr>
          <p:cNvSpPr>
            <a:spLocks noGrp="1"/>
          </p:cNvSpPr>
          <p:nvPr>
            <p:ph idx="1"/>
          </p:nvPr>
        </p:nvSpPr>
        <p:spPr>
          <a:xfrm>
            <a:off x="574675" y="1222375"/>
            <a:ext cx="6705600" cy="3984625"/>
          </a:xfrm>
        </p:spPr>
        <p:txBody>
          <a:bodyPr rtlCol="0">
            <a:normAutofit lnSpcReduction="10000"/>
          </a:bodyPr>
          <a:lstStyle/>
          <a:p>
            <a:pPr fontAlgn="auto">
              <a:spcAft>
                <a:spcPts val="0"/>
              </a:spcAft>
              <a:defRPr/>
            </a:pPr>
            <a:r>
              <a:rPr lang="it-IT" dirty="0">
                <a:solidFill>
                  <a:srgbClr val="000000"/>
                </a:solidFill>
                <a:latin typeface="+mj-lt"/>
              </a:rPr>
              <a:t>Data una semplice tabella, Nome-Cognome-Email, si possono inserire i vari record, o digitando direttamente nelle celle, oppure si può inserire il valore tramite un modulo:</a:t>
            </a:r>
          </a:p>
          <a:p>
            <a:pPr fontAlgn="auto">
              <a:spcAft>
                <a:spcPts val="0"/>
              </a:spcAft>
              <a:defRPr/>
            </a:pPr>
            <a:r>
              <a:rPr lang="it-IT"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dirty="0">
                <a:solidFill>
                  <a:srgbClr val="000000"/>
                </a:solidFill>
                <a:latin typeface="+mj-lt"/>
              </a:rPr>
              <a:t>maschera di inserimento</a:t>
            </a:r>
            <a:r>
              <a:rPr lang="it-IT" dirty="0">
                <a:solidFill>
                  <a:srgbClr val="000000"/>
                </a:solidFill>
                <a:latin typeface="+mj-lt"/>
              </a:rPr>
              <a:t> come qui in figura:</a:t>
            </a:r>
          </a:p>
        </p:txBody>
      </p:sp>
      <p:sp>
        <p:nvSpPr>
          <p:cNvPr id="95239" name="Picture 5" descr="A screenshot of a computer&#10;&#10;Description automatically generated with medium confidence">
            <a:extLst>
              <a:ext uri="{FF2B5EF4-FFF2-40B4-BE49-F238E27FC236}">
                <a16:creationId xmlns:a16="http://schemas.microsoft.com/office/drawing/2014/main" id="{E74A4E2F-B7AB-CDE1-7D36-6996D5D39911}"/>
              </a:ext>
            </a:extLst>
          </p:cNvPr>
          <p:cNvSpPr>
            <a:spLocks noChangeAspect="1" noChangeArrowheads="1"/>
          </p:cNvSpPr>
          <p:nvPr/>
        </p:nvSpPr>
        <p:spPr bwMode="auto">
          <a:xfrm>
            <a:off x="7502525" y="1543050"/>
            <a:ext cx="41148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4314DC96-1F7B-BCF0-87E4-5615CFF5FE49}"/>
              </a:ext>
            </a:extLst>
          </p:cNvPr>
          <p:cNvSpPr>
            <a:spLocks noGrp="1" noChangeArrowheads="1"/>
          </p:cNvSpPr>
          <p:nvPr>
            <p:ph type="title"/>
          </p:nvPr>
        </p:nvSpPr>
        <p:spPr>
          <a:xfrm>
            <a:off x="309563" y="-365125"/>
            <a:ext cx="10182225" cy="1325563"/>
          </a:xfrm>
        </p:spPr>
        <p:txBody>
          <a:bodyPr/>
          <a:lstStyle/>
          <a:p>
            <a:r>
              <a:rPr lang="en-US" altLang="en-US"/>
              <a:t>Moduli (3)</a:t>
            </a:r>
          </a:p>
        </p:txBody>
      </p:sp>
      <p:sp>
        <p:nvSpPr>
          <p:cNvPr id="96259" name="Date Placeholder 2">
            <a:extLst>
              <a:ext uri="{FF2B5EF4-FFF2-40B4-BE49-F238E27FC236}">
                <a16:creationId xmlns:a16="http://schemas.microsoft.com/office/drawing/2014/main" id="{4FCFAD9C-CA97-B803-DFBF-B951E91C9D70}"/>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0B48AC1-AE79-3925-DCB4-294D5735553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3B041A9-C69F-AC9F-AC6A-76C35C44E2F8}"/>
              </a:ext>
            </a:extLst>
          </p:cNvPr>
          <p:cNvSpPr>
            <a:spLocks noGrp="1"/>
          </p:cNvSpPr>
          <p:nvPr>
            <p:ph type="sldNum" sz="quarter" idx="12"/>
          </p:nvPr>
        </p:nvSpPr>
        <p:spPr/>
        <p:txBody>
          <a:bodyPr/>
          <a:lstStyle/>
          <a:p>
            <a:pPr>
              <a:defRPr/>
            </a:pPr>
            <a:fld id="{6BD7D79A-C09B-4F0A-905C-10DBE88F6973}" type="slidenum">
              <a:rPr lang="en-US"/>
              <a:pPr>
                <a:defRPr/>
              </a:pPr>
              <a:t>79</a:t>
            </a:fld>
            <a:endParaRPr lang="en-US" dirty="0"/>
          </a:p>
        </p:txBody>
      </p:sp>
      <p:sp>
        <p:nvSpPr>
          <p:cNvPr id="9" name="Content Placeholder 2">
            <a:extLst>
              <a:ext uri="{FF2B5EF4-FFF2-40B4-BE49-F238E27FC236}">
                <a16:creationId xmlns:a16="http://schemas.microsoft.com/office/drawing/2014/main" id="{F97FA00F-643E-51FD-DACF-88EBC36BC930}"/>
              </a:ext>
            </a:extLst>
          </p:cNvPr>
          <p:cNvSpPr>
            <a:spLocks noGrp="1"/>
          </p:cNvSpPr>
          <p:nvPr>
            <p:ph idx="1"/>
          </p:nvPr>
        </p:nvSpPr>
        <p:spPr>
          <a:xfrm>
            <a:off x="574675" y="1222375"/>
            <a:ext cx="6705600" cy="3984625"/>
          </a:xfrm>
        </p:spPr>
        <p:txBody>
          <a:bodyPr rtlCol="0">
            <a:normAutofit fontScale="77500" lnSpcReduction="20000"/>
          </a:bodyPr>
          <a:lstStyle/>
          <a:p>
            <a:pPr fontAlgn="auto">
              <a:spcAft>
                <a:spcPts val="0"/>
              </a:spcAft>
              <a:defRPr/>
            </a:pPr>
            <a:r>
              <a:rPr lang="it-IT" dirty="0">
                <a:solidFill>
                  <a:srgbClr val="000000"/>
                </a:solidFill>
                <a:latin typeface="+mj-lt"/>
              </a:rPr>
              <a:t>Quando si apre la maschera del Modulo, viene selezionato il primo record della tabella. Si può fare:</a:t>
            </a:r>
          </a:p>
          <a:p>
            <a:pPr marL="457200" indent="-457200" fontAlgn="auto">
              <a:spcAft>
                <a:spcPts val="0"/>
              </a:spcAft>
              <a:buFontTx/>
              <a:buChar char="-"/>
              <a:defRPr/>
            </a:pPr>
            <a:r>
              <a:rPr lang="it-IT" b="1" dirty="0">
                <a:solidFill>
                  <a:srgbClr val="000000"/>
                </a:solidFill>
                <a:latin typeface="+mj-lt"/>
              </a:rPr>
              <a:t>New </a:t>
            </a:r>
            <a:r>
              <a:rPr lang="it-IT" dirty="0">
                <a:solidFill>
                  <a:srgbClr val="000000"/>
                </a:solidFill>
                <a:latin typeface="+mj-lt"/>
              </a:rPr>
              <a:t>(per inserire un nuovo record)</a:t>
            </a:r>
          </a:p>
          <a:p>
            <a:pPr marL="457200" indent="-457200" fontAlgn="auto">
              <a:spcAft>
                <a:spcPts val="0"/>
              </a:spcAft>
              <a:buFontTx/>
              <a:buChar char="-"/>
              <a:defRPr/>
            </a:pPr>
            <a:r>
              <a:rPr lang="it-IT" b="1" dirty="0">
                <a:solidFill>
                  <a:srgbClr val="000000"/>
                </a:solidFill>
                <a:latin typeface="+mj-lt"/>
              </a:rPr>
              <a:t>Criteria </a:t>
            </a:r>
            <a:r>
              <a:rPr lang="it-IT" dirty="0">
                <a:solidFill>
                  <a:srgbClr val="000000"/>
                </a:solidFill>
                <a:latin typeface="+mj-lt"/>
              </a:rPr>
              <a:t>(per fare il «clear» dei campi e ricercare per uno dei criteri)</a:t>
            </a:r>
          </a:p>
          <a:p>
            <a:pPr marL="457200" indent="-457200" fontAlgn="auto">
              <a:spcAft>
                <a:spcPts val="0"/>
              </a:spcAft>
              <a:buFontTx/>
              <a:buChar char="-"/>
              <a:defRPr/>
            </a:pPr>
            <a:r>
              <a:rPr lang="it-IT" b="1" dirty="0">
                <a:solidFill>
                  <a:srgbClr val="000000"/>
                </a:solidFill>
                <a:latin typeface="+mj-lt"/>
              </a:rPr>
              <a:t>Find Next – Fine Prev </a:t>
            </a:r>
            <a:r>
              <a:rPr lang="it-IT" dirty="0">
                <a:solidFill>
                  <a:srgbClr val="000000"/>
                </a:solidFill>
                <a:latin typeface="+mj-lt"/>
              </a:rPr>
              <a:t>(si usano per ricercare se presente un record corrispondente ad uno dei campi riempiti, e navigare nella tabella)</a:t>
            </a:r>
          </a:p>
          <a:p>
            <a:pPr marL="457200" indent="-457200" fontAlgn="auto">
              <a:spcAft>
                <a:spcPts val="0"/>
              </a:spcAft>
              <a:buFontTx/>
              <a:buChar char="-"/>
              <a:defRPr/>
            </a:pPr>
            <a:r>
              <a:rPr lang="it-IT" b="1" dirty="0">
                <a:solidFill>
                  <a:srgbClr val="000000"/>
                </a:solidFill>
                <a:latin typeface="+mj-lt"/>
              </a:rPr>
              <a:t>Delete</a:t>
            </a:r>
            <a:r>
              <a:rPr lang="it-IT" dirty="0">
                <a:solidFill>
                  <a:srgbClr val="000000"/>
                </a:solidFill>
                <a:latin typeface="+mj-lt"/>
              </a:rPr>
              <a:t> (per cancellare un record selezionato) – </a:t>
            </a:r>
          </a:p>
          <a:p>
            <a:pPr fontAlgn="auto">
              <a:spcAft>
                <a:spcPts val="0"/>
              </a:spcAft>
              <a:defRPr/>
            </a:pPr>
            <a:r>
              <a:rPr lang="it-IT" b="1" dirty="0">
                <a:solidFill>
                  <a:srgbClr val="000000"/>
                </a:solidFill>
                <a:latin typeface="+mj-lt"/>
              </a:rPr>
              <a:t>ATTENZIONE</a:t>
            </a:r>
            <a:r>
              <a:rPr lang="it-IT" dirty="0">
                <a:solidFill>
                  <a:srgbClr val="000000"/>
                </a:solidFill>
                <a:latin typeface="+mj-lt"/>
              </a:rPr>
              <a:t> al fatto che la cancellazione con il modulo è irreversibile (non compare la freccia UNDO nella barra di accesso veloce per ripristinare il record)</a:t>
            </a:r>
          </a:p>
        </p:txBody>
      </p:sp>
      <p:sp>
        <p:nvSpPr>
          <p:cNvPr id="96263" name="Picture 7">
            <a:extLst>
              <a:ext uri="{FF2B5EF4-FFF2-40B4-BE49-F238E27FC236}">
                <a16:creationId xmlns:a16="http://schemas.microsoft.com/office/drawing/2014/main" id="{8373A54B-7D03-AA29-4493-C59BF57AC5FC}"/>
              </a:ext>
            </a:extLst>
          </p:cNvPr>
          <p:cNvSpPr>
            <a:spLocks noChangeAspect="1" noChangeArrowheads="1"/>
          </p:cNvSpPr>
          <p:nvPr/>
        </p:nvSpPr>
        <p:spPr bwMode="auto">
          <a:xfrm>
            <a:off x="7545388" y="1585913"/>
            <a:ext cx="41084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59FB8B0-A4A5-982A-8A56-8938D75799B7}"/>
              </a:ext>
            </a:extLst>
          </p:cNvPr>
          <p:cNvSpPr>
            <a:spLocks noGrp="1" noChangeArrowheads="1"/>
          </p:cNvSpPr>
          <p:nvPr>
            <p:ph type="title"/>
          </p:nvPr>
        </p:nvSpPr>
        <p:spPr>
          <a:xfrm>
            <a:off x="309563" y="-365125"/>
            <a:ext cx="10182225" cy="1325563"/>
          </a:xfrm>
        </p:spPr>
        <p:txBody>
          <a:bodyPr/>
          <a:lstStyle/>
          <a:p>
            <a:r>
              <a:rPr lang="en-US" altLang="en-US"/>
              <a:t>Numeri in Excel (2)</a:t>
            </a:r>
          </a:p>
        </p:txBody>
      </p:sp>
      <p:sp>
        <p:nvSpPr>
          <p:cNvPr id="23555" name="Date Placeholder 2">
            <a:extLst>
              <a:ext uri="{FF2B5EF4-FFF2-40B4-BE49-F238E27FC236}">
                <a16:creationId xmlns:a16="http://schemas.microsoft.com/office/drawing/2014/main" id="{9118D1C5-2713-B5E4-887E-0129C8A71C06}"/>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B3CF4CB-F57B-7FF3-3A83-418D0E96A9A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5A53D3E-2AE1-FAF6-D2CA-1669AF730A74}"/>
              </a:ext>
            </a:extLst>
          </p:cNvPr>
          <p:cNvSpPr>
            <a:spLocks noGrp="1"/>
          </p:cNvSpPr>
          <p:nvPr>
            <p:ph type="sldNum" sz="quarter" idx="12"/>
          </p:nvPr>
        </p:nvSpPr>
        <p:spPr/>
        <p:txBody>
          <a:bodyPr/>
          <a:lstStyle/>
          <a:p>
            <a:pPr>
              <a:defRPr/>
            </a:pPr>
            <a:fld id="{F1547A61-7EE7-479F-B782-3E19DA7D3B12}" type="slidenum">
              <a:rPr lang="en-US"/>
              <a:pPr>
                <a:defRPr/>
              </a:pPr>
              <a:t>8</a:t>
            </a:fld>
            <a:endParaRPr lang="en-US" dirty="0"/>
          </a:p>
        </p:txBody>
      </p:sp>
      <p:pic>
        <p:nvPicPr>
          <p:cNvPr id="10" name="Immagine 6">
            <a:extLst>
              <a:ext uri="{FF2B5EF4-FFF2-40B4-BE49-F238E27FC236}">
                <a16:creationId xmlns:a16="http://schemas.microsoft.com/office/drawing/2014/main" id="{36CE6DAF-7888-AB87-A701-80BDBD853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960438"/>
            <a:ext cx="6629400"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6D14CCDA-D49F-AB10-1A76-E335EE0F3FFF}"/>
              </a:ext>
            </a:extLst>
          </p:cNvPr>
          <p:cNvSpPr>
            <a:spLocks noGrp="1" noChangeArrowheads="1"/>
          </p:cNvSpPr>
          <p:nvPr>
            <p:ph type="title"/>
          </p:nvPr>
        </p:nvSpPr>
        <p:spPr>
          <a:xfrm>
            <a:off x="1166813" y="381000"/>
            <a:ext cx="9780587" cy="1325563"/>
          </a:xfrm>
        </p:spPr>
        <p:txBody>
          <a:bodyPr/>
          <a:lstStyle/>
          <a:p>
            <a:r>
              <a:rPr lang="en-US" altLang="en-US"/>
              <a:t>Esercizio 2-11</a:t>
            </a:r>
          </a:p>
        </p:txBody>
      </p:sp>
      <p:sp>
        <p:nvSpPr>
          <p:cNvPr id="3" name="Content Placeholder 2">
            <a:extLst>
              <a:ext uri="{FF2B5EF4-FFF2-40B4-BE49-F238E27FC236}">
                <a16:creationId xmlns:a16="http://schemas.microsoft.com/office/drawing/2014/main" id="{1007EEA5-4192-15AC-0A5C-1E714C57259D}"/>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Moduli (Form)</a:t>
            </a:r>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Inserire</a:t>
            </a:r>
            <a:r>
              <a:rPr lang="en-US" dirty="0"/>
              <a:t> un nuovo </a:t>
            </a:r>
            <a:r>
              <a:rPr lang="en-US" dirty="0" err="1"/>
              <a:t>valore</a:t>
            </a:r>
            <a:r>
              <a:rPr lang="en-US" dirty="0"/>
              <a:t>, </a:t>
            </a:r>
            <a:r>
              <a:rPr lang="en-US" dirty="0" err="1"/>
              <a:t>utilizzando</a:t>
            </a:r>
            <a:r>
              <a:rPr lang="en-US" dirty="0"/>
              <a:t> il Modulo</a:t>
            </a:r>
          </a:p>
          <a:p>
            <a:pPr marL="342900" indent="-342900" fontAlgn="auto">
              <a:spcAft>
                <a:spcPts val="0"/>
              </a:spcAft>
              <a:buFontTx/>
              <a:buChar char="-"/>
              <a:defRPr/>
            </a:pPr>
            <a:r>
              <a:rPr lang="en-US" dirty="0"/>
              <a:t>Fare </a:t>
            </a:r>
            <a:r>
              <a:rPr lang="en-US" dirty="0" err="1"/>
              <a:t>una</a:t>
            </a:r>
            <a:r>
              <a:rPr lang="en-US" dirty="0"/>
              <a:t> </a:t>
            </a:r>
            <a:r>
              <a:rPr lang="en-US" dirty="0" err="1"/>
              <a:t>ricerca</a:t>
            </a:r>
            <a:endParaRPr lang="en-US" dirty="0"/>
          </a:p>
          <a:p>
            <a:pPr marL="342900" indent="-342900" fontAlgn="auto">
              <a:spcAft>
                <a:spcPts val="0"/>
              </a:spcAft>
              <a:buFontTx/>
              <a:buChar char="-"/>
              <a:defRPr/>
            </a:pPr>
            <a:r>
              <a:rPr lang="en-US" dirty="0" err="1"/>
              <a:t>Eliminare</a:t>
            </a:r>
            <a:r>
              <a:rPr lang="en-US" dirty="0"/>
              <a:t> un record</a:t>
            </a:r>
          </a:p>
        </p:txBody>
      </p:sp>
      <p:sp>
        <p:nvSpPr>
          <p:cNvPr id="97284" name="Date Placeholder 3">
            <a:extLst>
              <a:ext uri="{FF2B5EF4-FFF2-40B4-BE49-F238E27FC236}">
                <a16:creationId xmlns:a16="http://schemas.microsoft.com/office/drawing/2014/main" id="{7C323B58-0565-DB3D-2DC2-F93F5E4A8654}"/>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7285" name="Footer Placeholder 4">
            <a:extLst>
              <a:ext uri="{FF2B5EF4-FFF2-40B4-BE49-F238E27FC236}">
                <a16:creationId xmlns:a16="http://schemas.microsoft.com/office/drawing/2014/main" id="{DC49E073-F30F-85D2-EBAE-FFEF95B9F6E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69735DAA-3BD2-2902-6592-22072A527839}"/>
              </a:ext>
            </a:extLst>
          </p:cNvPr>
          <p:cNvSpPr>
            <a:spLocks noGrp="1"/>
          </p:cNvSpPr>
          <p:nvPr>
            <p:ph type="sldNum" sz="quarter" idx="12"/>
          </p:nvPr>
        </p:nvSpPr>
        <p:spPr/>
        <p:txBody>
          <a:bodyPr/>
          <a:lstStyle/>
          <a:p>
            <a:pPr>
              <a:defRPr/>
            </a:pPr>
            <a:fld id="{3E17C0D6-2FD5-4194-B635-B8F32EB6FD70}" type="slidenum">
              <a:rPr lang="en-US"/>
              <a:pPr>
                <a:defRPr/>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99C14932-7968-FE9E-0014-2E420B91102A}"/>
              </a:ext>
            </a:extLst>
          </p:cNvPr>
          <p:cNvSpPr>
            <a:spLocks noGrp="1" noChangeArrowheads="1"/>
          </p:cNvSpPr>
          <p:nvPr>
            <p:ph type="title"/>
          </p:nvPr>
        </p:nvSpPr>
        <p:spPr>
          <a:xfrm>
            <a:off x="1890713" y="2024063"/>
            <a:ext cx="8410575" cy="2809875"/>
          </a:xfrm>
        </p:spPr>
        <p:txBody>
          <a:bodyPr/>
          <a:lstStyle/>
          <a:p>
            <a:r>
              <a:rPr lang="en-US" altLang="en-US" sz="6600" b="1"/>
              <a:t>Creazione di </a:t>
            </a:r>
            <a:br>
              <a:rPr lang="en-US" altLang="en-US" sz="6600" b="1"/>
            </a:br>
            <a:r>
              <a:rPr lang="en-US" altLang="en-US" sz="6600" b="1"/>
              <a:t>Tabelle Pivot</a:t>
            </a:r>
          </a:p>
        </p:txBody>
      </p:sp>
      <p:sp>
        <p:nvSpPr>
          <p:cNvPr id="98307" name="Date Placeholder 2">
            <a:extLst>
              <a:ext uri="{FF2B5EF4-FFF2-40B4-BE49-F238E27FC236}">
                <a16:creationId xmlns:a16="http://schemas.microsoft.com/office/drawing/2014/main" id="{34E7F18F-8E11-577C-991A-EA3A8820D703}"/>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98308" name="Footer Placeholder 3">
            <a:extLst>
              <a:ext uri="{FF2B5EF4-FFF2-40B4-BE49-F238E27FC236}">
                <a16:creationId xmlns:a16="http://schemas.microsoft.com/office/drawing/2014/main" id="{9F6ED86E-1EF5-77FE-2B22-2A18C98BAB43}"/>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98309" name="Slide Number Placeholder 4">
            <a:extLst>
              <a:ext uri="{FF2B5EF4-FFF2-40B4-BE49-F238E27FC236}">
                <a16:creationId xmlns:a16="http://schemas.microsoft.com/office/drawing/2014/main" id="{E2C0975B-6C5D-E249-7482-A5A9CD245847}"/>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3DDBA159-DD07-4FB3-B82A-58A521565DCD}" type="slidenum">
              <a:rPr lang="en-US" altLang="en-US">
                <a:solidFill>
                  <a:schemeClr val="accent2"/>
                </a:solidFill>
              </a:rPr>
              <a:pPr fontAlgn="base">
                <a:spcBef>
                  <a:spcPct val="0"/>
                </a:spcBef>
                <a:spcAft>
                  <a:spcPct val="0"/>
                </a:spcAft>
              </a:pPr>
              <a:t>81</a:t>
            </a:fld>
            <a:endParaRPr lang="en-US" altLang="en-US">
              <a:solidFill>
                <a:schemeClr val="accent2"/>
              </a:solidFill>
            </a:endParaRPr>
          </a:p>
        </p:txBody>
      </p:sp>
      <p:sp>
        <p:nvSpPr>
          <p:cNvPr id="98310" name="Title 1">
            <a:extLst>
              <a:ext uri="{FF2B5EF4-FFF2-40B4-BE49-F238E27FC236}">
                <a16:creationId xmlns:a16="http://schemas.microsoft.com/office/drawing/2014/main" id="{C1D099BB-C428-2DFB-3BBF-5B302CBFAE04}"/>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3</a:t>
            </a:r>
            <a:endParaRPr lang="en-US" altLang="en-US" sz="6600" b="1">
              <a:solidFill>
                <a:schemeClr val="bg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58B429F2-655C-4CD6-C8DA-EAF5E92588DB}"/>
              </a:ext>
            </a:extLst>
          </p:cNvPr>
          <p:cNvSpPr>
            <a:spLocks noGrp="1" noChangeArrowheads="1"/>
          </p:cNvSpPr>
          <p:nvPr>
            <p:ph type="ctrTitle"/>
          </p:nvPr>
        </p:nvSpPr>
        <p:spPr>
          <a:xfrm>
            <a:off x="1052513" y="2235200"/>
            <a:ext cx="6245225" cy="2387600"/>
          </a:xfrm>
        </p:spPr>
        <p:txBody>
          <a:bodyPr anchor="ctr"/>
          <a:lstStyle/>
          <a:p>
            <a:r>
              <a:rPr lang="en-US" altLang="en-US"/>
              <a:t>Subtotali</a:t>
            </a:r>
          </a:p>
        </p:txBody>
      </p:sp>
      <p:sp>
        <p:nvSpPr>
          <p:cNvPr id="3" name="Title 1">
            <a:extLst>
              <a:ext uri="{FF2B5EF4-FFF2-40B4-BE49-F238E27FC236}">
                <a16:creationId xmlns:a16="http://schemas.microsoft.com/office/drawing/2014/main" id="{8312F41A-02FC-2251-5BCC-979C7051A10A}"/>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3</a:t>
            </a:r>
            <a:endParaRPr lang="en-US" sz="5400"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2F64EAF-D3A8-02BC-3520-FDBF0C5C8710}"/>
              </a:ext>
            </a:extLst>
          </p:cNvPr>
          <p:cNvSpPr>
            <a:spLocks noGrp="1" noChangeArrowheads="1"/>
          </p:cNvSpPr>
          <p:nvPr>
            <p:ph type="title"/>
          </p:nvPr>
        </p:nvSpPr>
        <p:spPr>
          <a:xfrm>
            <a:off x="309563" y="-365125"/>
            <a:ext cx="10182225" cy="1325563"/>
          </a:xfrm>
        </p:spPr>
        <p:txBody>
          <a:bodyPr/>
          <a:lstStyle/>
          <a:p>
            <a:r>
              <a:rPr lang="en-US" altLang="en-US"/>
              <a:t>Subtotali</a:t>
            </a:r>
          </a:p>
        </p:txBody>
      </p:sp>
      <p:sp>
        <p:nvSpPr>
          <p:cNvPr id="100355" name="Date Placeholder 2">
            <a:extLst>
              <a:ext uri="{FF2B5EF4-FFF2-40B4-BE49-F238E27FC236}">
                <a16:creationId xmlns:a16="http://schemas.microsoft.com/office/drawing/2014/main" id="{7329C5F4-BBE0-BB6C-2CD1-B3EE124B7BD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CCB124B-7F25-5FA3-0568-4701A6A714B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A648004-D388-B8C7-CA27-8C344E3B5C3E}"/>
              </a:ext>
            </a:extLst>
          </p:cNvPr>
          <p:cNvSpPr>
            <a:spLocks noGrp="1"/>
          </p:cNvSpPr>
          <p:nvPr>
            <p:ph type="sldNum" sz="quarter" idx="12"/>
          </p:nvPr>
        </p:nvSpPr>
        <p:spPr/>
        <p:txBody>
          <a:bodyPr/>
          <a:lstStyle/>
          <a:p>
            <a:pPr>
              <a:defRPr/>
            </a:pPr>
            <a:fld id="{06F5E4FC-B4E9-4AD3-9E92-49D2F30F869A}" type="slidenum">
              <a:rPr lang="en-US"/>
              <a:pPr>
                <a:defRPr/>
              </a:pPr>
              <a:t>83</a:t>
            </a:fld>
            <a:endParaRPr lang="en-US" dirty="0"/>
          </a:p>
        </p:txBody>
      </p:sp>
      <p:sp>
        <p:nvSpPr>
          <p:cNvPr id="9" name="Content Placeholder 2">
            <a:extLst>
              <a:ext uri="{FF2B5EF4-FFF2-40B4-BE49-F238E27FC236}">
                <a16:creationId xmlns:a16="http://schemas.microsoft.com/office/drawing/2014/main" id="{A1E645B2-7A5C-7EA3-A62D-866FE59783FB}"/>
              </a:ext>
            </a:extLst>
          </p:cNvPr>
          <p:cNvSpPr>
            <a:spLocks noGrp="1"/>
          </p:cNvSpPr>
          <p:nvPr>
            <p:ph idx="1"/>
          </p:nvPr>
        </p:nvSpPr>
        <p:spPr>
          <a:xfrm>
            <a:off x="633413" y="1222375"/>
            <a:ext cx="4935537" cy="4475163"/>
          </a:xfrm>
        </p:spPr>
        <p:txBody>
          <a:bodyPr rtlCol="0">
            <a:normAutofit/>
          </a:bodyPr>
          <a:lstStyle/>
          <a:p>
            <a:pPr fontAlgn="auto">
              <a:spcAft>
                <a:spcPts val="0"/>
              </a:spcAft>
              <a:defRPr/>
            </a:pPr>
            <a:r>
              <a:rPr lang="it-IT" dirty="0">
                <a:solidFill>
                  <a:srgbClr val="000000"/>
                </a:solidFill>
                <a:latin typeface="+mj-lt"/>
              </a:rPr>
              <a:t>La funzionalità “</a:t>
            </a:r>
            <a:r>
              <a:rPr lang="it-IT" b="1" dirty="0">
                <a:solidFill>
                  <a:srgbClr val="000000"/>
                </a:solidFill>
                <a:latin typeface="+mj-lt"/>
              </a:rPr>
              <a:t>Subtotali</a:t>
            </a:r>
            <a:r>
              <a:rPr lang="it-IT" dirty="0">
                <a:solidFill>
                  <a:srgbClr val="000000"/>
                </a:solidFill>
                <a:latin typeface="+mj-lt"/>
              </a:rPr>
              <a:t>” consente di operare dei calcoli su dei </a:t>
            </a:r>
            <a:r>
              <a:rPr lang="it-IT" b="1" dirty="0">
                <a:solidFill>
                  <a:srgbClr val="000000"/>
                </a:solidFill>
                <a:latin typeface="+mj-lt"/>
              </a:rPr>
              <a:t>sottoinsiemi omogenei </a:t>
            </a:r>
            <a:r>
              <a:rPr lang="it-IT" dirty="0">
                <a:solidFill>
                  <a:srgbClr val="000000"/>
                </a:solidFill>
                <a:latin typeface="+mj-lt"/>
              </a:rPr>
              <a:t>di dati e di fornirci delle risposte a quesiti del tipo: </a:t>
            </a:r>
          </a:p>
          <a:p>
            <a:pPr fontAlgn="auto">
              <a:spcAft>
                <a:spcPts val="0"/>
              </a:spcAft>
              <a:defRPr/>
            </a:pPr>
            <a:r>
              <a:rPr lang="it-IT" b="1" dirty="0">
                <a:solidFill>
                  <a:srgbClr val="000000"/>
                </a:solidFill>
                <a:latin typeface="+mj-lt"/>
              </a:rPr>
              <a:t>«Quale è il totale delle sole vendite del Genere Maglia?»</a:t>
            </a:r>
          </a:p>
        </p:txBody>
      </p:sp>
      <p:sp>
        <p:nvSpPr>
          <p:cNvPr id="100359" name="Segnaposto contenuto 9">
            <a:extLst>
              <a:ext uri="{FF2B5EF4-FFF2-40B4-BE49-F238E27FC236}">
                <a16:creationId xmlns:a16="http://schemas.microsoft.com/office/drawing/2014/main" id="{1324ECDE-A472-5AA3-A4C0-FE324043AC95}"/>
              </a:ext>
            </a:extLst>
          </p:cNvPr>
          <p:cNvSpPr>
            <a:spLocks noChangeAspect="1" noChangeArrowheads="1"/>
          </p:cNvSpPr>
          <p:nvPr/>
        </p:nvSpPr>
        <p:spPr bwMode="auto">
          <a:xfrm>
            <a:off x="5972175" y="1222375"/>
            <a:ext cx="47244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D86E4A05-BD1F-85C2-50B8-31F2B78ABF27}"/>
              </a:ext>
            </a:extLst>
          </p:cNvPr>
          <p:cNvSpPr>
            <a:spLocks noGrp="1" noChangeArrowheads="1"/>
          </p:cNvSpPr>
          <p:nvPr>
            <p:ph type="title"/>
          </p:nvPr>
        </p:nvSpPr>
        <p:spPr>
          <a:xfrm>
            <a:off x="309563" y="-365125"/>
            <a:ext cx="10182225" cy="1325563"/>
          </a:xfrm>
        </p:spPr>
        <p:txBody>
          <a:bodyPr/>
          <a:lstStyle/>
          <a:p>
            <a:r>
              <a:rPr lang="en-US" altLang="en-US"/>
              <a:t>Subtotali (2)</a:t>
            </a:r>
          </a:p>
        </p:txBody>
      </p:sp>
      <p:sp>
        <p:nvSpPr>
          <p:cNvPr id="101379" name="Date Placeholder 2">
            <a:extLst>
              <a:ext uri="{FF2B5EF4-FFF2-40B4-BE49-F238E27FC236}">
                <a16:creationId xmlns:a16="http://schemas.microsoft.com/office/drawing/2014/main" id="{AB01F3A0-87AE-EF18-AD11-28DCFAAE0540}"/>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3C6146F-4B3E-33AA-49C3-9415D51B0AD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C9C5D25-68C7-BBD9-8B6B-12F18C61988C}"/>
              </a:ext>
            </a:extLst>
          </p:cNvPr>
          <p:cNvSpPr>
            <a:spLocks noGrp="1"/>
          </p:cNvSpPr>
          <p:nvPr>
            <p:ph type="sldNum" sz="quarter" idx="12"/>
          </p:nvPr>
        </p:nvSpPr>
        <p:spPr/>
        <p:txBody>
          <a:bodyPr/>
          <a:lstStyle/>
          <a:p>
            <a:pPr>
              <a:defRPr/>
            </a:pPr>
            <a:fld id="{3E897CFD-6AEA-4192-A69A-BC2C19E93CF8}" type="slidenum">
              <a:rPr lang="en-US"/>
              <a:pPr>
                <a:defRPr/>
              </a:pPr>
              <a:t>84</a:t>
            </a:fld>
            <a:endParaRPr lang="en-US" dirty="0"/>
          </a:p>
        </p:txBody>
      </p:sp>
      <p:sp>
        <p:nvSpPr>
          <p:cNvPr id="9" name="Content Placeholder 2">
            <a:extLst>
              <a:ext uri="{FF2B5EF4-FFF2-40B4-BE49-F238E27FC236}">
                <a16:creationId xmlns:a16="http://schemas.microsoft.com/office/drawing/2014/main" id="{28969844-2C07-4C8C-7CE6-72132D56167A}"/>
              </a:ext>
            </a:extLst>
          </p:cNvPr>
          <p:cNvSpPr>
            <a:spLocks noGrp="1"/>
          </p:cNvSpPr>
          <p:nvPr>
            <p:ph idx="1"/>
          </p:nvPr>
        </p:nvSpPr>
        <p:spPr>
          <a:xfrm>
            <a:off x="633413" y="1222375"/>
            <a:ext cx="10550525" cy="4475163"/>
          </a:xfrm>
        </p:spPr>
        <p:txBody>
          <a:bodyPr rtlCol="0">
            <a:normAutofit/>
          </a:bodyPr>
          <a:lstStyle/>
          <a:p>
            <a:pPr fontAlgn="auto">
              <a:spcAft>
                <a:spcPts val="0"/>
              </a:spcAft>
              <a:defRPr/>
            </a:pPr>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pPr fontAlgn="auto">
              <a:spcAft>
                <a:spcPts val="0"/>
              </a:spcAft>
              <a:defRPr/>
            </a:pPr>
            <a:endParaRPr lang="it-IT" dirty="0">
              <a:solidFill>
                <a:srgbClr val="000000"/>
              </a:solidFill>
              <a:latin typeface="+mj-lt"/>
            </a:endParaRPr>
          </a:p>
          <a:p>
            <a:pPr fontAlgn="auto">
              <a:spcAft>
                <a:spcPts val="0"/>
              </a:spcAft>
              <a:defRPr/>
            </a:pPr>
            <a:endParaRPr lang="it-IT" dirty="0">
              <a:solidFill>
                <a:srgbClr val="000000"/>
              </a:solidFill>
              <a:latin typeface="+mj-lt"/>
            </a:endParaRPr>
          </a:p>
          <a:p>
            <a:pPr fontAlgn="auto">
              <a:spcAft>
                <a:spcPts val="0"/>
              </a:spcAft>
              <a:defRPr/>
            </a:pPr>
            <a:endParaRPr lang="it-IT" dirty="0">
              <a:solidFill>
                <a:srgbClr val="000000"/>
              </a:solidFill>
              <a:latin typeface="+mj-lt"/>
            </a:endParaRPr>
          </a:p>
          <a:p>
            <a:pPr fontAlgn="auto">
              <a:spcAft>
                <a:spcPts val="0"/>
              </a:spcAft>
              <a:defRPr/>
            </a:pPr>
            <a:r>
              <a:rPr lang="it-IT" dirty="0">
                <a:solidFill>
                  <a:srgbClr val="000000"/>
                </a:solidFill>
                <a:latin typeface="+mj-lt"/>
              </a:rPr>
              <a:t>MENU: </a:t>
            </a:r>
            <a:r>
              <a:rPr lang="it-IT" b="1" dirty="0">
                <a:solidFill>
                  <a:srgbClr val="000000"/>
                </a:solidFill>
                <a:latin typeface="+mj-lt"/>
              </a:rPr>
              <a:t>Dati &gt; Struttura (Outline) &gt; subtotali</a:t>
            </a:r>
          </a:p>
        </p:txBody>
      </p:sp>
      <p:sp>
        <p:nvSpPr>
          <p:cNvPr id="101383" name="Picture 7">
            <a:extLst>
              <a:ext uri="{FF2B5EF4-FFF2-40B4-BE49-F238E27FC236}">
                <a16:creationId xmlns:a16="http://schemas.microsoft.com/office/drawing/2014/main" id="{E26D74A5-1A5A-ED08-5AE1-8982A739DEA7}"/>
              </a:ext>
            </a:extLst>
          </p:cNvPr>
          <p:cNvSpPr>
            <a:spLocks noChangeAspect="1" noChangeArrowheads="1"/>
          </p:cNvSpPr>
          <p:nvPr/>
        </p:nvSpPr>
        <p:spPr bwMode="auto">
          <a:xfrm>
            <a:off x="2343150" y="2595563"/>
            <a:ext cx="75057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Rectangle: Rounded Corners 9">
            <a:extLst>
              <a:ext uri="{FF2B5EF4-FFF2-40B4-BE49-F238E27FC236}">
                <a16:creationId xmlns:a16="http://schemas.microsoft.com/office/drawing/2014/main" id="{A0DB4C72-3B20-591A-3C31-340C4ADB8AE8}"/>
              </a:ext>
            </a:extLst>
          </p:cNvPr>
          <p:cNvSpPr/>
          <p:nvPr/>
        </p:nvSpPr>
        <p:spPr>
          <a:xfrm>
            <a:off x="2295525" y="2513013"/>
            <a:ext cx="506413" cy="2889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A306564B-1E87-DA5B-0329-E65D191575B5}"/>
              </a:ext>
            </a:extLst>
          </p:cNvPr>
          <p:cNvSpPr/>
          <p:nvPr/>
        </p:nvSpPr>
        <p:spPr>
          <a:xfrm>
            <a:off x="8853488" y="3260725"/>
            <a:ext cx="889000" cy="2508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F4035659-CA2C-17E1-65E4-1491FA246324}"/>
              </a:ext>
            </a:extLst>
          </p:cNvPr>
          <p:cNvSpPr>
            <a:spLocks noGrp="1" noChangeArrowheads="1"/>
          </p:cNvSpPr>
          <p:nvPr>
            <p:ph type="title"/>
          </p:nvPr>
        </p:nvSpPr>
        <p:spPr>
          <a:xfrm>
            <a:off x="1166813" y="381000"/>
            <a:ext cx="9780587" cy="1325563"/>
          </a:xfrm>
        </p:spPr>
        <p:txBody>
          <a:bodyPr/>
          <a:lstStyle/>
          <a:p>
            <a:r>
              <a:rPr lang="en-US" altLang="en-US"/>
              <a:t>Esercizio 3-1</a:t>
            </a:r>
          </a:p>
        </p:txBody>
      </p:sp>
      <p:sp>
        <p:nvSpPr>
          <p:cNvPr id="3" name="Content Placeholder 2">
            <a:extLst>
              <a:ext uri="{FF2B5EF4-FFF2-40B4-BE49-F238E27FC236}">
                <a16:creationId xmlns:a16="http://schemas.microsoft.com/office/drawing/2014/main" id="{5315C6B7-D3D2-5791-A081-46153B4D5DF9}"/>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err="1"/>
              <a:t>Subtotali</a:t>
            </a:r>
            <a:endParaRPr lang="en-US" b="1" dirty="0"/>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Ordinare</a:t>
            </a:r>
            <a:r>
              <a:rPr lang="en-US" dirty="0"/>
              <a:t> (Custom Sort) secondo il </a:t>
            </a:r>
            <a:r>
              <a:rPr lang="en-US" dirty="0" err="1"/>
              <a:t>criterio</a:t>
            </a:r>
            <a:r>
              <a:rPr lang="en-US" dirty="0"/>
              <a:t>/campo </a:t>
            </a:r>
            <a:r>
              <a:rPr lang="en-US" dirty="0" err="1"/>
              <a:t>Acquirenti</a:t>
            </a:r>
            <a:endParaRPr lang="en-US" dirty="0"/>
          </a:p>
          <a:p>
            <a:pPr marL="342900" indent="-342900" fontAlgn="auto">
              <a:spcAft>
                <a:spcPts val="0"/>
              </a:spcAft>
              <a:buFontTx/>
              <a:buChar char="-"/>
              <a:defRPr/>
            </a:pPr>
            <a:r>
              <a:rPr lang="en-US" dirty="0"/>
              <a:t>Menu: Data&gt;Outline(</a:t>
            </a:r>
            <a:r>
              <a:rPr lang="en-US" dirty="0" err="1"/>
              <a:t>Struttura</a:t>
            </a:r>
            <a:r>
              <a:rPr lang="en-US" dirty="0"/>
              <a:t>)&gt;</a:t>
            </a:r>
            <a:r>
              <a:rPr lang="en-US" dirty="0" err="1"/>
              <a:t>Subtotali</a:t>
            </a:r>
            <a:r>
              <a:rPr lang="en-US" dirty="0"/>
              <a:t> </a:t>
            </a:r>
            <a:r>
              <a:rPr lang="en-US" dirty="0" err="1"/>
              <a:t>sul</a:t>
            </a:r>
            <a:r>
              <a:rPr lang="en-US" dirty="0"/>
              <a:t> </a:t>
            </a:r>
            <a:r>
              <a:rPr lang="en-US" dirty="0" err="1"/>
              <a:t>Profitto</a:t>
            </a:r>
            <a:endParaRPr lang="en-US" dirty="0"/>
          </a:p>
          <a:p>
            <a:pPr marL="342900" indent="-342900" fontAlgn="auto">
              <a:spcAft>
                <a:spcPts val="0"/>
              </a:spcAft>
              <a:buFontTx/>
              <a:buChar char="-"/>
              <a:defRP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102404" name="Date Placeholder 3">
            <a:extLst>
              <a:ext uri="{FF2B5EF4-FFF2-40B4-BE49-F238E27FC236}">
                <a16:creationId xmlns:a16="http://schemas.microsoft.com/office/drawing/2014/main" id="{89C858EE-E715-7DE7-B576-DBDD3A8766DC}"/>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02405" name="Footer Placeholder 4">
            <a:extLst>
              <a:ext uri="{FF2B5EF4-FFF2-40B4-BE49-F238E27FC236}">
                <a16:creationId xmlns:a16="http://schemas.microsoft.com/office/drawing/2014/main" id="{5287716A-E590-141F-D53C-E021F274ABD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D31A1202-DE1E-D8CF-F0E2-D7BD212DD096}"/>
              </a:ext>
            </a:extLst>
          </p:cNvPr>
          <p:cNvSpPr>
            <a:spLocks noGrp="1"/>
          </p:cNvSpPr>
          <p:nvPr>
            <p:ph type="sldNum" sz="quarter" idx="12"/>
          </p:nvPr>
        </p:nvSpPr>
        <p:spPr/>
        <p:txBody>
          <a:bodyPr/>
          <a:lstStyle/>
          <a:p>
            <a:pPr>
              <a:defRPr/>
            </a:pPr>
            <a:fld id="{F1BE269E-8EC1-49B6-916B-3D89FB219222}" type="slidenum">
              <a:rPr lang="en-US"/>
              <a:pPr>
                <a:defRPr/>
              </a:pPr>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42767B45-2B70-674B-EC17-164F03F7E9D0}"/>
              </a:ext>
            </a:extLst>
          </p:cNvPr>
          <p:cNvSpPr>
            <a:spLocks noGrp="1" noChangeArrowheads="1"/>
          </p:cNvSpPr>
          <p:nvPr>
            <p:ph type="ctrTitle"/>
          </p:nvPr>
        </p:nvSpPr>
        <p:spPr>
          <a:xfrm>
            <a:off x="1052513" y="2235200"/>
            <a:ext cx="6245225" cy="2387600"/>
          </a:xfrm>
        </p:spPr>
        <p:txBody>
          <a:bodyPr anchor="ctr"/>
          <a:lstStyle/>
          <a:p>
            <a:r>
              <a:rPr lang="en-US" altLang="en-US"/>
              <a:t>Tabelle Pivot</a:t>
            </a:r>
          </a:p>
        </p:txBody>
      </p:sp>
      <p:sp>
        <p:nvSpPr>
          <p:cNvPr id="3" name="Title 1">
            <a:extLst>
              <a:ext uri="{FF2B5EF4-FFF2-40B4-BE49-F238E27FC236}">
                <a16:creationId xmlns:a16="http://schemas.microsoft.com/office/drawing/2014/main" id="{AC362AAA-3CF8-F6EB-5EF5-1B5C82FB7A79}"/>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3</a:t>
            </a:r>
            <a:endParaRPr lang="en-US" sz="54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6D9024D0-CE9D-8A21-C145-C9AF00AA3852}"/>
              </a:ext>
            </a:extLst>
          </p:cNvPr>
          <p:cNvSpPr>
            <a:spLocks noGrp="1" noChangeArrowheads="1"/>
          </p:cNvSpPr>
          <p:nvPr>
            <p:ph type="title"/>
          </p:nvPr>
        </p:nvSpPr>
        <p:spPr>
          <a:xfrm>
            <a:off x="309563" y="-365125"/>
            <a:ext cx="10182225" cy="1325563"/>
          </a:xfrm>
        </p:spPr>
        <p:txBody>
          <a:bodyPr/>
          <a:lstStyle/>
          <a:p>
            <a:r>
              <a:rPr lang="en-US" altLang="en-US"/>
              <a:t>Pivot Table</a:t>
            </a:r>
          </a:p>
        </p:txBody>
      </p:sp>
      <p:sp>
        <p:nvSpPr>
          <p:cNvPr id="104451" name="Date Placeholder 2">
            <a:extLst>
              <a:ext uri="{FF2B5EF4-FFF2-40B4-BE49-F238E27FC236}">
                <a16:creationId xmlns:a16="http://schemas.microsoft.com/office/drawing/2014/main" id="{D41C292E-A3DD-998F-8F6B-018801A7EB6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6A98AF0-EC85-D6DD-C003-5448FF072FA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44A1D7F-A43E-FCC0-1F83-6A929367CC66}"/>
              </a:ext>
            </a:extLst>
          </p:cNvPr>
          <p:cNvSpPr>
            <a:spLocks noGrp="1"/>
          </p:cNvSpPr>
          <p:nvPr>
            <p:ph type="sldNum" sz="quarter" idx="12"/>
          </p:nvPr>
        </p:nvSpPr>
        <p:spPr/>
        <p:txBody>
          <a:bodyPr/>
          <a:lstStyle/>
          <a:p>
            <a:pPr>
              <a:defRPr/>
            </a:pPr>
            <a:fld id="{479E11EB-6E38-40C8-B34A-8DD3A4982F44}" type="slidenum">
              <a:rPr lang="en-US"/>
              <a:pPr>
                <a:defRPr/>
              </a:pPr>
              <a:t>87</a:t>
            </a:fld>
            <a:endParaRPr lang="en-US" dirty="0"/>
          </a:p>
        </p:txBody>
      </p:sp>
      <p:sp>
        <p:nvSpPr>
          <p:cNvPr id="9" name="Content Placeholder 2">
            <a:extLst>
              <a:ext uri="{FF2B5EF4-FFF2-40B4-BE49-F238E27FC236}">
                <a16:creationId xmlns:a16="http://schemas.microsoft.com/office/drawing/2014/main" id="{B39F61BB-ACFA-F352-DCFB-CEF2486CBEFB}"/>
              </a:ext>
            </a:extLst>
          </p:cNvPr>
          <p:cNvSpPr>
            <a:spLocks noGrp="1"/>
          </p:cNvSpPr>
          <p:nvPr>
            <p:ph idx="1"/>
          </p:nvPr>
        </p:nvSpPr>
        <p:spPr>
          <a:xfrm>
            <a:off x="633413" y="1222375"/>
            <a:ext cx="10901362" cy="4475163"/>
          </a:xfrm>
        </p:spPr>
        <p:txBody>
          <a:bodyPr rtlCol="0">
            <a:normAutofit fontScale="77500" lnSpcReduction="20000"/>
          </a:bodyPr>
          <a:lstStyle/>
          <a:p>
            <a:pPr fontAlgn="auto">
              <a:spcAft>
                <a:spcPts val="0"/>
              </a:spcAft>
              <a:defRPr/>
            </a:pPr>
            <a:r>
              <a:rPr lang="it-IT" dirty="0">
                <a:solidFill>
                  <a:srgbClr val="000000"/>
                </a:solidFill>
                <a:latin typeface="+mj-lt"/>
              </a:rPr>
              <a:t>Le </a:t>
            </a:r>
            <a:r>
              <a:rPr lang="it-IT" b="1" dirty="0">
                <a:solidFill>
                  <a:srgbClr val="000000"/>
                </a:solidFill>
                <a:latin typeface="+mj-lt"/>
              </a:rPr>
              <a:t>Tabelle Pivot</a:t>
            </a:r>
            <a:r>
              <a:rPr lang="it-IT"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fontAlgn="auto">
              <a:spcAft>
                <a:spcPts val="0"/>
              </a:spcAft>
              <a:buFont typeface="Arial" panose="020B0604020202020204" pitchFamily="34" charset="0"/>
              <a:buChar char="•"/>
              <a:defRPr/>
            </a:pPr>
            <a:r>
              <a:rPr lang="it-IT" dirty="0">
                <a:solidFill>
                  <a:srgbClr val="000000"/>
                </a:solidFill>
                <a:latin typeface="+mj-lt"/>
              </a:rPr>
              <a:t>Avere un elenco organizzato di tipo range o database </a:t>
            </a:r>
          </a:p>
          <a:p>
            <a:pPr marL="457200" indent="-457200" fontAlgn="auto">
              <a:spcAft>
                <a:spcPts val="0"/>
              </a:spcAft>
              <a:buFont typeface="Arial" panose="020B0604020202020204" pitchFamily="34" charset="0"/>
              <a:buChar char="•"/>
              <a:defRPr/>
            </a:pPr>
            <a:r>
              <a:rPr lang="it-IT" dirty="0">
                <a:solidFill>
                  <a:srgbClr val="000000"/>
                </a:solidFill>
                <a:latin typeface="+mj-lt"/>
              </a:rPr>
              <a:t>Aver posizionato il cursore nell'elenco </a:t>
            </a:r>
          </a:p>
          <a:p>
            <a:pPr marL="457200" indent="-457200" fontAlgn="auto">
              <a:spcAft>
                <a:spcPts val="0"/>
              </a:spcAft>
              <a:buFont typeface="Arial" panose="020B0604020202020204" pitchFamily="34" charset="0"/>
              <a:buChar char="•"/>
              <a:defRPr/>
            </a:pPr>
            <a:r>
              <a:rPr lang="it-IT" dirty="0">
                <a:solidFill>
                  <a:srgbClr val="000000"/>
                </a:solidFill>
                <a:latin typeface="+mj-lt"/>
              </a:rPr>
              <a:t>Non avere in corso Filtri o Subtotali </a:t>
            </a:r>
          </a:p>
          <a:p>
            <a:pPr fontAlgn="auto">
              <a:spcAft>
                <a:spcPts val="0"/>
              </a:spcAft>
              <a:defRPr/>
            </a:pPr>
            <a:endParaRPr lang="it-IT" dirty="0">
              <a:solidFill>
                <a:srgbClr val="000000"/>
              </a:solidFill>
              <a:latin typeface="+mj-lt"/>
            </a:endParaRPr>
          </a:p>
          <a:p>
            <a:pPr fontAlgn="auto">
              <a:spcAft>
                <a:spcPts val="0"/>
              </a:spcAft>
              <a:defRPr/>
            </a:pPr>
            <a:r>
              <a:rPr lang="it-IT" b="1" dirty="0">
                <a:solidFill>
                  <a:srgbClr val="000000"/>
                </a:solidFill>
                <a:latin typeface="+mj-lt"/>
              </a:rPr>
              <a:t>MENU: Inserisci&gt;Tabella Pivot (Insert &gt; Pivot Table)</a:t>
            </a:r>
          </a:p>
          <a:p>
            <a:pPr fontAlgn="auto">
              <a:spcAft>
                <a:spcPts val="0"/>
              </a:spcAft>
              <a:defRPr/>
            </a:pPr>
            <a:r>
              <a:rPr lang="it-IT" dirty="0">
                <a:solidFill>
                  <a:srgbClr val="000000"/>
                </a:solidFill>
                <a:latin typeface="+mj-lt"/>
              </a:rPr>
              <a:t>Sarà avviata la procedura di </a:t>
            </a:r>
            <a:r>
              <a:rPr lang="it-IT" b="1" dirty="0">
                <a:solidFill>
                  <a:srgbClr val="000000"/>
                </a:solidFill>
                <a:latin typeface="+mj-lt"/>
              </a:rPr>
              <a:t>autocomposizione</a:t>
            </a:r>
            <a:r>
              <a:rPr lang="it-IT" dirty="0">
                <a:solidFill>
                  <a:srgbClr val="000000"/>
                </a:solidFill>
                <a:latin typeface="+mj-lt"/>
              </a:rPr>
              <a:t> che porterà ad ottenere la tabella pivot in pochi passaggi. </a:t>
            </a:r>
          </a:p>
          <a:p>
            <a:pPr fontAlgn="auto">
              <a:spcAft>
                <a:spcPts val="0"/>
              </a:spcAft>
              <a:defRPr/>
            </a:pPr>
            <a:r>
              <a:rPr lang="it-IT"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07CB63C4-B94C-C567-01B9-64B02662F89A}"/>
              </a:ext>
            </a:extLst>
          </p:cNvPr>
          <p:cNvSpPr>
            <a:spLocks noGrp="1" noChangeArrowheads="1"/>
          </p:cNvSpPr>
          <p:nvPr>
            <p:ph type="title"/>
          </p:nvPr>
        </p:nvSpPr>
        <p:spPr>
          <a:xfrm>
            <a:off x="309563" y="-365125"/>
            <a:ext cx="10182225" cy="1325563"/>
          </a:xfrm>
        </p:spPr>
        <p:txBody>
          <a:bodyPr/>
          <a:lstStyle/>
          <a:p>
            <a:r>
              <a:rPr lang="en-US" altLang="en-US"/>
              <a:t>Pivot Table (Esempio guidato - 1)</a:t>
            </a:r>
          </a:p>
        </p:txBody>
      </p:sp>
      <p:sp>
        <p:nvSpPr>
          <p:cNvPr id="105475" name="Date Placeholder 2">
            <a:extLst>
              <a:ext uri="{FF2B5EF4-FFF2-40B4-BE49-F238E27FC236}">
                <a16:creationId xmlns:a16="http://schemas.microsoft.com/office/drawing/2014/main" id="{10D818E4-E46E-BDEE-36B8-107B178B483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5E3689C-C068-DE89-C9FE-A6C41BA0765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5EC8334-D6CD-A637-3304-D87FCDCD8947}"/>
              </a:ext>
            </a:extLst>
          </p:cNvPr>
          <p:cNvSpPr>
            <a:spLocks noGrp="1"/>
          </p:cNvSpPr>
          <p:nvPr>
            <p:ph type="sldNum" sz="quarter" idx="12"/>
          </p:nvPr>
        </p:nvSpPr>
        <p:spPr/>
        <p:txBody>
          <a:bodyPr/>
          <a:lstStyle/>
          <a:p>
            <a:pPr>
              <a:defRPr/>
            </a:pPr>
            <a:fld id="{83850139-ADCD-4607-B71E-0B4004FBECBD}" type="slidenum">
              <a:rPr lang="en-US"/>
              <a:pPr>
                <a:defRPr/>
              </a:pPr>
              <a:t>88</a:t>
            </a:fld>
            <a:endParaRPr lang="en-US" dirty="0"/>
          </a:p>
        </p:txBody>
      </p:sp>
      <p:sp>
        <p:nvSpPr>
          <p:cNvPr id="9" name="Content Placeholder 2">
            <a:extLst>
              <a:ext uri="{FF2B5EF4-FFF2-40B4-BE49-F238E27FC236}">
                <a16:creationId xmlns:a16="http://schemas.microsoft.com/office/drawing/2014/main" id="{A50E53C9-E82C-C2BF-293A-FEBE1A7B6E8D}"/>
              </a:ext>
            </a:extLst>
          </p:cNvPr>
          <p:cNvSpPr>
            <a:spLocks noGrp="1"/>
          </p:cNvSpPr>
          <p:nvPr>
            <p:ph idx="1"/>
          </p:nvPr>
        </p:nvSpPr>
        <p:spPr>
          <a:xfrm>
            <a:off x="3941763" y="1222375"/>
            <a:ext cx="7593012" cy="1538288"/>
          </a:xfrm>
        </p:spPr>
        <p:txBody>
          <a:bodyPr rtlCol="0">
            <a:normAutofit/>
          </a:bodyPr>
          <a:lstStyle/>
          <a:p>
            <a:pPr fontAlgn="auto">
              <a:spcAft>
                <a:spcPts val="0"/>
              </a:spcAft>
              <a:defRPr/>
            </a:pPr>
            <a:r>
              <a:rPr lang="it-IT" dirty="0">
                <a:solidFill>
                  <a:srgbClr val="000000"/>
                </a:solidFill>
                <a:latin typeface="+mj-lt"/>
              </a:rPr>
              <a:t>1) Assegnare un nome alla Tabella (selezionarla), ad esempio </a:t>
            </a:r>
            <a:r>
              <a:rPr lang="it-IT" b="1" dirty="0">
                <a:solidFill>
                  <a:srgbClr val="000000"/>
                </a:solidFill>
                <a:latin typeface="+mj-lt"/>
              </a:rPr>
              <a:t>MyTablexPivot:</a:t>
            </a:r>
          </a:p>
          <a:p>
            <a:pPr fontAlgn="auto">
              <a:spcAft>
                <a:spcPts val="0"/>
              </a:spcAft>
              <a:defRPr/>
            </a:pPr>
            <a:r>
              <a:rPr lang="it-IT" b="1" dirty="0">
                <a:solidFill>
                  <a:srgbClr val="000000"/>
                </a:solidFill>
                <a:latin typeface="+mj-lt"/>
              </a:rPr>
              <a:t>Formulas &gt; Name Manager &gt; Edit</a:t>
            </a:r>
          </a:p>
        </p:txBody>
      </p:sp>
      <p:sp>
        <p:nvSpPr>
          <p:cNvPr id="105479" name="Picture 5">
            <a:extLst>
              <a:ext uri="{FF2B5EF4-FFF2-40B4-BE49-F238E27FC236}">
                <a16:creationId xmlns:a16="http://schemas.microsoft.com/office/drawing/2014/main" id="{0079BB12-A56A-2510-52F0-DA8B6F1C92BE}"/>
              </a:ext>
            </a:extLst>
          </p:cNvPr>
          <p:cNvSpPr>
            <a:spLocks noChangeAspect="1" noChangeArrowheads="1"/>
          </p:cNvSpPr>
          <p:nvPr/>
        </p:nvSpPr>
        <p:spPr bwMode="auto">
          <a:xfrm>
            <a:off x="479425" y="1222375"/>
            <a:ext cx="327342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Content Placeholder 2">
            <a:extLst>
              <a:ext uri="{FF2B5EF4-FFF2-40B4-BE49-F238E27FC236}">
                <a16:creationId xmlns:a16="http://schemas.microsoft.com/office/drawing/2014/main" id="{A8210F8B-1FBB-92DF-8D27-BA3D7754AB67}"/>
              </a:ext>
            </a:extLst>
          </p:cNvPr>
          <p:cNvSpPr txBox="1">
            <a:spLocks/>
          </p:cNvSpPr>
          <p:nvPr/>
        </p:nvSpPr>
        <p:spPr>
          <a:xfrm>
            <a:off x="479425" y="2771775"/>
            <a:ext cx="3273425" cy="2859088"/>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dirty="0">
                <a:solidFill>
                  <a:srgbClr val="000000"/>
                </a:solidFill>
                <a:latin typeface="+mj-lt"/>
              </a:rPr>
              <a:t>2) Sempre con la tabella selezionata, inserire la Pivot Table (inizialmente vuota):</a:t>
            </a:r>
          </a:p>
          <a:p>
            <a:pPr fontAlgn="auto">
              <a:spcAft>
                <a:spcPts val="0"/>
              </a:spcAft>
              <a:defRPr/>
            </a:pPr>
            <a:r>
              <a:rPr lang="it-IT" b="1" dirty="0">
                <a:solidFill>
                  <a:srgbClr val="000000"/>
                </a:solidFill>
                <a:latin typeface="+mj-lt"/>
              </a:rPr>
              <a:t>Insert &gt; Pivot Table</a:t>
            </a:r>
          </a:p>
        </p:txBody>
      </p:sp>
      <p:sp>
        <p:nvSpPr>
          <p:cNvPr id="105481" name="Picture 10">
            <a:extLst>
              <a:ext uri="{FF2B5EF4-FFF2-40B4-BE49-F238E27FC236}">
                <a16:creationId xmlns:a16="http://schemas.microsoft.com/office/drawing/2014/main" id="{08B2DE8D-A328-7AFD-AAAC-00DF3C648A91}"/>
              </a:ext>
            </a:extLst>
          </p:cNvPr>
          <p:cNvSpPr>
            <a:spLocks noChangeAspect="1" noChangeArrowheads="1"/>
          </p:cNvSpPr>
          <p:nvPr/>
        </p:nvSpPr>
        <p:spPr bwMode="auto">
          <a:xfrm>
            <a:off x="3752850" y="2809875"/>
            <a:ext cx="81534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Rectangle: Rounded Corners 11">
            <a:extLst>
              <a:ext uri="{FF2B5EF4-FFF2-40B4-BE49-F238E27FC236}">
                <a16:creationId xmlns:a16="http://schemas.microsoft.com/office/drawing/2014/main" id="{C178BAD5-E1CE-0414-AD99-06C611DC1860}"/>
              </a:ext>
            </a:extLst>
          </p:cNvPr>
          <p:cNvSpPr/>
          <p:nvPr/>
        </p:nvSpPr>
        <p:spPr>
          <a:xfrm>
            <a:off x="5400675" y="3319463"/>
            <a:ext cx="6503988" cy="1225550"/>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Rounded Corners 12">
            <a:extLst>
              <a:ext uri="{FF2B5EF4-FFF2-40B4-BE49-F238E27FC236}">
                <a16:creationId xmlns:a16="http://schemas.microsoft.com/office/drawing/2014/main" id="{62D367C7-AEF9-4B06-799B-9D9B12CAB295}"/>
              </a:ext>
            </a:extLst>
          </p:cNvPr>
          <p:cNvSpPr/>
          <p:nvPr/>
        </p:nvSpPr>
        <p:spPr>
          <a:xfrm>
            <a:off x="5375275" y="4775200"/>
            <a:ext cx="3276600" cy="615950"/>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CB4613D9-0663-EEFB-46D1-11356EF2E72E}"/>
              </a:ext>
            </a:extLst>
          </p:cNvPr>
          <p:cNvSpPr/>
          <p:nvPr/>
        </p:nvSpPr>
        <p:spPr>
          <a:xfrm>
            <a:off x="8651875" y="4775200"/>
            <a:ext cx="3276600" cy="615950"/>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Rounded Corners 14">
            <a:extLst>
              <a:ext uri="{FF2B5EF4-FFF2-40B4-BE49-F238E27FC236}">
                <a16:creationId xmlns:a16="http://schemas.microsoft.com/office/drawing/2014/main" id="{054FC056-D55A-F3BB-1CD6-73B3B383D224}"/>
              </a:ext>
            </a:extLst>
          </p:cNvPr>
          <p:cNvSpPr/>
          <p:nvPr/>
        </p:nvSpPr>
        <p:spPr>
          <a:xfrm>
            <a:off x="5375275" y="5392738"/>
            <a:ext cx="3276600" cy="614362"/>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Rounded Corners 15">
            <a:extLst>
              <a:ext uri="{FF2B5EF4-FFF2-40B4-BE49-F238E27FC236}">
                <a16:creationId xmlns:a16="http://schemas.microsoft.com/office/drawing/2014/main" id="{5C70AA00-BA2B-EF6B-E206-F4B42665224F}"/>
              </a:ext>
            </a:extLst>
          </p:cNvPr>
          <p:cNvSpPr/>
          <p:nvPr/>
        </p:nvSpPr>
        <p:spPr>
          <a:xfrm>
            <a:off x="8651875" y="5391150"/>
            <a:ext cx="3276600" cy="615950"/>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Content Placeholder 2">
            <a:extLst>
              <a:ext uri="{FF2B5EF4-FFF2-40B4-BE49-F238E27FC236}">
                <a16:creationId xmlns:a16="http://schemas.microsoft.com/office/drawing/2014/main" id="{E923D338-7177-97B9-E607-DF503457C8F4}"/>
              </a:ext>
            </a:extLst>
          </p:cNvPr>
          <p:cNvSpPr txBox="1">
            <a:spLocks/>
          </p:cNvSpPr>
          <p:nvPr/>
        </p:nvSpPr>
        <p:spPr>
          <a:xfrm>
            <a:off x="8070850" y="3767138"/>
            <a:ext cx="1163638" cy="43497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Fields</a:t>
            </a:r>
          </a:p>
        </p:txBody>
      </p:sp>
      <p:sp>
        <p:nvSpPr>
          <p:cNvPr id="18" name="Content Placeholder 2">
            <a:extLst>
              <a:ext uri="{FF2B5EF4-FFF2-40B4-BE49-F238E27FC236}">
                <a16:creationId xmlns:a16="http://schemas.microsoft.com/office/drawing/2014/main" id="{F2A91796-215E-F427-4F09-D219BFF346DF}"/>
              </a:ext>
            </a:extLst>
          </p:cNvPr>
          <p:cNvSpPr txBox="1">
            <a:spLocks/>
          </p:cNvSpPr>
          <p:nvPr/>
        </p:nvSpPr>
        <p:spPr>
          <a:xfrm>
            <a:off x="6448425" y="4924425"/>
            <a:ext cx="1163638" cy="43497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Filters</a:t>
            </a:r>
          </a:p>
        </p:txBody>
      </p:sp>
      <p:sp>
        <p:nvSpPr>
          <p:cNvPr id="19" name="Content Placeholder 2">
            <a:extLst>
              <a:ext uri="{FF2B5EF4-FFF2-40B4-BE49-F238E27FC236}">
                <a16:creationId xmlns:a16="http://schemas.microsoft.com/office/drawing/2014/main" id="{8878BF0A-209D-EC08-30A2-41DE96F31E94}"/>
              </a:ext>
            </a:extLst>
          </p:cNvPr>
          <p:cNvSpPr txBox="1">
            <a:spLocks/>
          </p:cNvSpPr>
          <p:nvPr/>
        </p:nvSpPr>
        <p:spPr>
          <a:xfrm>
            <a:off x="9812338" y="4957763"/>
            <a:ext cx="1358900" cy="433387"/>
          </a:xfrm>
          <a:prstGeom prst="rect">
            <a:avLst/>
          </a:prstGeom>
        </p:spPr>
        <p:txBody>
          <a:bodyPr>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Columns</a:t>
            </a:r>
          </a:p>
        </p:txBody>
      </p:sp>
      <p:sp>
        <p:nvSpPr>
          <p:cNvPr id="20" name="Content Placeholder 2">
            <a:extLst>
              <a:ext uri="{FF2B5EF4-FFF2-40B4-BE49-F238E27FC236}">
                <a16:creationId xmlns:a16="http://schemas.microsoft.com/office/drawing/2014/main" id="{DE3DA8FF-8866-D5A7-2975-3E4F66AB3643}"/>
              </a:ext>
            </a:extLst>
          </p:cNvPr>
          <p:cNvSpPr txBox="1">
            <a:spLocks/>
          </p:cNvSpPr>
          <p:nvPr/>
        </p:nvSpPr>
        <p:spPr>
          <a:xfrm>
            <a:off x="6543675" y="5543550"/>
            <a:ext cx="1358900" cy="433388"/>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Rows</a:t>
            </a:r>
          </a:p>
        </p:txBody>
      </p:sp>
      <p:sp>
        <p:nvSpPr>
          <p:cNvPr id="21" name="Content Placeholder 2">
            <a:extLst>
              <a:ext uri="{FF2B5EF4-FFF2-40B4-BE49-F238E27FC236}">
                <a16:creationId xmlns:a16="http://schemas.microsoft.com/office/drawing/2014/main" id="{43BEF546-8672-4829-D280-01404CBFEA93}"/>
              </a:ext>
            </a:extLst>
          </p:cNvPr>
          <p:cNvSpPr txBox="1">
            <a:spLocks/>
          </p:cNvSpPr>
          <p:nvPr/>
        </p:nvSpPr>
        <p:spPr>
          <a:xfrm>
            <a:off x="10001250" y="5553075"/>
            <a:ext cx="1358900" cy="433388"/>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Values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94315BFF-1096-7E32-256A-3FB64B2923A1}"/>
              </a:ext>
            </a:extLst>
          </p:cNvPr>
          <p:cNvSpPr>
            <a:spLocks noGrp="1" noChangeArrowheads="1"/>
          </p:cNvSpPr>
          <p:nvPr>
            <p:ph type="title"/>
          </p:nvPr>
        </p:nvSpPr>
        <p:spPr>
          <a:xfrm>
            <a:off x="309563" y="-365125"/>
            <a:ext cx="10182225" cy="1325563"/>
          </a:xfrm>
        </p:spPr>
        <p:txBody>
          <a:bodyPr/>
          <a:lstStyle/>
          <a:p>
            <a:r>
              <a:rPr lang="en-US" altLang="en-US"/>
              <a:t>Pivot Table (Esempio guidato - 2)</a:t>
            </a:r>
          </a:p>
        </p:txBody>
      </p:sp>
      <p:sp>
        <p:nvSpPr>
          <p:cNvPr id="106499" name="Date Placeholder 2">
            <a:extLst>
              <a:ext uri="{FF2B5EF4-FFF2-40B4-BE49-F238E27FC236}">
                <a16:creationId xmlns:a16="http://schemas.microsoft.com/office/drawing/2014/main" id="{0A3400BD-26B8-878D-4ED1-75D91903012C}"/>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992C839-8740-2975-803A-3789C9FD868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C11B3C7-ACDD-B0E7-82D7-7689B0E2A200}"/>
              </a:ext>
            </a:extLst>
          </p:cNvPr>
          <p:cNvSpPr>
            <a:spLocks noGrp="1"/>
          </p:cNvSpPr>
          <p:nvPr>
            <p:ph type="sldNum" sz="quarter" idx="12"/>
          </p:nvPr>
        </p:nvSpPr>
        <p:spPr/>
        <p:txBody>
          <a:bodyPr/>
          <a:lstStyle/>
          <a:p>
            <a:pPr>
              <a:defRPr/>
            </a:pPr>
            <a:fld id="{22B3462C-1E28-4A73-9775-A195A47EDC94}" type="slidenum">
              <a:rPr lang="en-US"/>
              <a:pPr>
                <a:defRPr/>
              </a:pPr>
              <a:t>89</a:t>
            </a:fld>
            <a:endParaRPr lang="en-US" dirty="0"/>
          </a:p>
        </p:txBody>
      </p:sp>
      <p:sp>
        <p:nvSpPr>
          <p:cNvPr id="9" name="Content Placeholder 2">
            <a:extLst>
              <a:ext uri="{FF2B5EF4-FFF2-40B4-BE49-F238E27FC236}">
                <a16:creationId xmlns:a16="http://schemas.microsoft.com/office/drawing/2014/main" id="{0CF9AAEC-70F2-B7DA-C0A7-585362B9F61F}"/>
              </a:ext>
            </a:extLst>
          </p:cNvPr>
          <p:cNvSpPr>
            <a:spLocks noGrp="1"/>
          </p:cNvSpPr>
          <p:nvPr>
            <p:ph idx="1"/>
          </p:nvPr>
        </p:nvSpPr>
        <p:spPr>
          <a:xfrm>
            <a:off x="479425" y="1222375"/>
            <a:ext cx="10674350" cy="1587500"/>
          </a:xfrm>
        </p:spPr>
        <p:txBody>
          <a:bodyPr rtlCol="0">
            <a:normAutofit fontScale="70000" lnSpcReduction="20000"/>
          </a:bodyPr>
          <a:lstStyle/>
          <a:p>
            <a:pPr fontAlgn="auto">
              <a:spcAft>
                <a:spcPts val="0"/>
              </a:spcAft>
              <a:defRPr/>
            </a:pPr>
            <a:r>
              <a:rPr lang="it-IT" dirty="0">
                <a:solidFill>
                  <a:srgbClr val="000000"/>
                </a:solidFill>
                <a:latin typeface="+mj-lt"/>
              </a:rPr>
              <a:t>3) Trascinare nell’area </a:t>
            </a:r>
            <a:r>
              <a:rPr lang="it-IT" b="1" dirty="0">
                <a:solidFill>
                  <a:srgbClr val="000000"/>
                </a:solidFill>
                <a:latin typeface="+mj-lt"/>
              </a:rPr>
              <a:t>Rows</a:t>
            </a:r>
            <a:r>
              <a:rPr lang="it-IT" dirty="0">
                <a:solidFill>
                  <a:srgbClr val="000000"/>
                </a:solidFill>
                <a:latin typeface="+mj-lt"/>
              </a:rPr>
              <a:t>, il campo </a:t>
            </a:r>
            <a:r>
              <a:rPr lang="it-IT" b="1" dirty="0">
                <a:solidFill>
                  <a:srgbClr val="000000"/>
                </a:solidFill>
                <a:latin typeface="+mj-lt"/>
              </a:rPr>
              <a:t>Prodotto</a:t>
            </a:r>
          </a:p>
          <a:p>
            <a:pPr fontAlgn="auto">
              <a:spcAft>
                <a:spcPts val="0"/>
              </a:spcAft>
              <a:defRPr/>
            </a:pPr>
            <a:r>
              <a:rPr lang="it-IT" dirty="0">
                <a:solidFill>
                  <a:srgbClr val="000000"/>
                </a:solidFill>
                <a:latin typeface="+mj-lt"/>
              </a:rPr>
              <a:t>4) Trascinare nell’area </a:t>
            </a:r>
            <a:r>
              <a:rPr lang="it-IT" b="1" dirty="0">
                <a:solidFill>
                  <a:srgbClr val="000000"/>
                </a:solidFill>
                <a:latin typeface="+mj-lt"/>
              </a:rPr>
              <a:t>Columns</a:t>
            </a:r>
            <a:r>
              <a:rPr lang="it-IT" dirty="0">
                <a:solidFill>
                  <a:srgbClr val="000000"/>
                </a:solidFill>
                <a:latin typeface="+mj-lt"/>
              </a:rPr>
              <a:t>, il campo </a:t>
            </a:r>
            <a:r>
              <a:rPr lang="it-IT" b="1" dirty="0">
                <a:solidFill>
                  <a:srgbClr val="000000"/>
                </a:solidFill>
                <a:latin typeface="+mj-lt"/>
              </a:rPr>
              <a:t>Data</a:t>
            </a:r>
          </a:p>
          <a:p>
            <a:pPr fontAlgn="auto">
              <a:spcAft>
                <a:spcPts val="0"/>
              </a:spcAft>
              <a:defRPr/>
            </a:pPr>
            <a:r>
              <a:rPr lang="it-IT" dirty="0">
                <a:solidFill>
                  <a:srgbClr val="000000"/>
                </a:solidFill>
                <a:latin typeface="+mj-lt"/>
              </a:rPr>
              <a:t>5) Trascinare nell’area </a:t>
            </a:r>
            <a:r>
              <a:rPr lang="it-IT" b="1" dirty="0">
                <a:solidFill>
                  <a:srgbClr val="000000"/>
                </a:solidFill>
                <a:latin typeface="+mj-lt"/>
              </a:rPr>
              <a:t>Values</a:t>
            </a:r>
            <a:r>
              <a:rPr lang="it-IT" dirty="0">
                <a:solidFill>
                  <a:srgbClr val="000000"/>
                </a:solidFill>
                <a:latin typeface="+mj-lt"/>
              </a:rPr>
              <a:t>, il campo </a:t>
            </a:r>
            <a:r>
              <a:rPr lang="it-IT" b="1" dirty="0">
                <a:solidFill>
                  <a:srgbClr val="000000"/>
                </a:solidFill>
                <a:latin typeface="+mj-lt"/>
              </a:rPr>
              <a:t>Importo</a:t>
            </a:r>
          </a:p>
          <a:p>
            <a:pPr fontAlgn="auto">
              <a:spcAft>
                <a:spcPts val="0"/>
              </a:spcAft>
              <a:defRPr/>
            </a:pPr>
            <a:r>
              <a:rPr lang="it-IT" dirty="0">
                <a:solidFill>
                  <a:srgbClr val="000000"/>
                </a:solidFill>
                <a:latin typeface="+mj-lt"/>
              </a:rPr>
              <a:t>6) Fare clic sul nome del campo </a:t>
            </a:r>
            <a:r>
              <a:rPr lang="it-IT" b="1" dirty="0">
                <a:solidFill>
                  <a:srgbClr val="000000"/>
                </a:solidFill>
                <a:latin typeface="+mj-lt"/>
              </a:rPr>
              <a:t>"Importo" </a:t>
            </a:r>
            <a:r>
              <a:rPr lang="it-IT" dirty="0">
                <a:solidFill>
                  <a:srgbClr val="000000"/>
                </a:solidFill>
                <a:latin typeface="+mj-lt"/>
              </a:rPr>
              <a:t>nell'area </a:t>
            </a:r>
            <a:r>
              <a:rPr lang="it-IT" b="1" dirty="0">
                <a:solidFill>
                  <a:srgbClr val="000000"/>
                </a:solidFill>
                <a:latin typeface="+mj-lt"/>
              </a:rPr>
              <a:t>"Valori" </a:t>
            </a:r>
            <a:r>
              <a:rPr lang="it-IT" dirty="0">
                <a:solidFill>
                  <a:srgbClr val="000000"/>
                </a:solidFill>
                <a:latin typeface="+mj-lt"/>
              </a:rPr>
              <a:t>e selezionare </a:t>
            </a:r>
            <a:r>
              <a:rPr lang="it-IT" b="1" dirty="0">
                <a:solidFill>
                  <a:srgbClr val="000000"/>
                </a:solidFill>
                <a:latin typeface="+mj-lt"/>
              </a:rPr>
              <a:t>"Somma"</a:t>
            </a:r>
            <a:r>
              <a:rPr lang="it-IT" dirty="0">
                <a:solidFill>
                  <a:srgbClr val="000000"/>
                </a:solidFill>
                <a:latin typeface="+mj-lt"/>
              </a:rPr>
              <a:t> come tipo di riepilogo</a:t>
            </a:r>
          </a:p>
        </p:txBody>
      </p:sp>
      <p:sp>
        <p:nvSpPr>
          <p:cNvPr id="106503" name="Picture 9">
            <a:extLst>
              <a:ext uri="{FF2B5EF4-FFF2-40B4-BE49-F238E27FC236}">
                <a16:creationId xmlns:a16="http://schemas.microsoft.com/office/drawing/2014/main" id="{36E58578-8E07-E04C-73EB-C2FFA133278C}"/>
              </a:ext>
            </a:extLst>
          </p:cNvPr>
          <p:cNvSpPr>
            <a:spLocks noChangeAspect="1" noChangeArrowheads="1"/>
          </p:cNvSpPr>
          <p:nvPr/>
        </p:nvSpPr>
        <p:spPr bwMode="auto">
          <a:xfrm>
            <a:off x="2568575" y="2782888"/>
            <a:ext cx="7054850"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3E6EECA-9EAD-3EDD-E7AC-2443A3650A11}"/>
              </a:ext>
            </a:extLst>
          </p:cNvPr>
          <p:cNvSpPr>
            <a:spLocks noGrp="1" noChangeArrowheads="1"/>
          </p:cNvSpPr>
          <p:nvPr>
            <p:ph type="title"/>
          </p:nvPr>
        </p:nvSpPr>
        <p:spPr>
          <a:xfrm>
            <a:off x="309563" y="-365125"/>
            <a:ext cx="10182225" cy="1325563"/>
          </a:xfrm>
        </p:spPr>
        <p:txBody>
          <a:bodyPr/>
          <a:lstStyle/>
          <a:p>
            <a:r>
              <a:rPr lang="en-US" altLang="en-US"/>
              <a:t>Numeri in Excel (3)</a:t>
            </a:r>
          </a:p>
        </p:txBody>
      </p:sp>
      <p:sp>
        <p:nvSpPr>
          <p:cNvPr id="24579" name="Date Placeholder 2">
            <a:extLst>
              <a:ext uri="{FF2B5EF4-FFF2-40B4-BE49-F238E27FC236}">
                <a16:creationId xmlns:a16="http://schemas.microsoft.com/office/drawing/2014/main" id="{24D0DBDE-8132-38C1-DCF8-B18FAA6D5C10}"/>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363F964-0EA7-473E-58C4-72CCAAA6C55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219B8D8-6BE6-E53E-C913-E5AB22329107}"/>
              </a:ext>
            </a:extLst>
          </p:cNvPr>
          <p:cNvSpPr>
            <a:spLocks noGrp="1"/>
          </p:cNvSpPr>
          <p:nvPr>
            <p:ph type="sldNum" sz="quarter" idx="12"/>
          </p:nvPr>
        </p:nvSpPr>
        <p:spPr/>
        <p:txBody>
          <a:bodyPr/>
          <a:lstStyle/>
          <a:p>
            <a:pPr>
              <a:defRPr/>
            </a:pPr>
            <a:fld id="{60E627A9-2FA5-4D77-836D-343EF8C4DEE2}" type="slidenum">
              <a:rPr lang="en-US"/>
              <a:pPr>
                <a:defRPr/>
              </a:pPr>
              <a:t>9</a:t>
            </a:fld>
            <a:endParaRPr lang="en-US" dirty="0"/>
          </a:p>
        </p:txBody>
      </p:sp>
      <p:pic>
        <p:nvPicPr>
          <p:cNvPr id="11" name="Immagine 8">
            <a:extLst>
              <a:ext uri="{FF2B5EF4-FFF2-40B4-BE49-F238E27FC236}">
                <a16:creationId xmlns:a16="http://schemas.microsoft.com/office/drawing/2014/main" id="{4FAA19C8-3F66-12B5-084D-3FB093BA1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960438"/>
            <a:ext cx="7524750"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EA389221-88B5-5DA0-F020-CD027D1B3D32}"/>
              </a:ext>
            </a:extLst>
          </p:cNvPr>
          <p:cNvSpPr>
            <a:spLocks noGrp="1" noChangeArrowheads="1"/>
          </p:cNvSpPr>
          <p:nvPr>
            <p:ph type="title"/>
          </p:nvPr>
        </p:nvSpPr>
        <p:spPr>
          <a:xfrm>
            <a:off x="309563" y="-365125"/>
            <a:ext cx="10182225" cy="1325563"/>
          </a:xfrm>
        </p:spPr>
        <p:txBody>
          <a:bodyPr/>
          <a:lstStyle/>
          <a:p>
            <a:r>
              <a:rPr lang="en-US" altLang="en-US"/>
              <a:t>Pivot Table (Esempio guidato - 3)</a:t>
            </a:r>
          </a:p>
        </p:txBody>
      </p:sp>
      <p:sp>
        <p:nvSpPr>
          <p:cNvPr id="107523" name="Date Placeholder 2">
            <a:extLst>
              <a:ext uri="{FF2B5EF4-FFF2-40B4-BE49-F238E27FC236}">
                <a16:creationId xmlns:a16="http://schemas.microsoft.com/office/drawing/2014/main" id="{6A6A2B69-48A5-95A5-E543-DAEA3796F3D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DE45B58-BF58-896E-7125-B675B3A9574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05BAA48-DFCF-49A9-FD17-39C4BC56DD4D}"/>
              </a:ext>
            </a:extLst>
          </p:cNvPr>
          <p:cNvSpPr>
            <a:spLocks noGrp="1"/>
          </p:cNvSpPr>
          <p:nvPr>
            <p:ph type="sldNum" sz="quarter" idx="12"/>
          </p:nvPr>
        </p:nvSpPr>
        <p:spPr/>
        <p:txBody>
          <a:bodyPr/>
          <a:lstStyle/>
          <a:p>
            <a:pPr>
              <a:defRPr/>
            </a:pPr>
            <a:fld id="{BF4FBA6C-7442-4EB5-9657-009C24F4276D}" type="slidenum">
              <a:rPr lang="en-US"/>
              <a:pPr>
                <a:defRPr/>
              </a:pPr>
              <a:t>90</a:t>
            </a:fld>
            <a:endParaRPr lang="en-US" dirty="0"/>
          </a:p>
        </p:txBody>
      </p:sp>
      <p:sp>
        <p:nvSpPr>
          <p:cNvPr id="9" name="Content Placeholder 2">
            <a:extLst>
              <a:ext uri="{FF2B5EF4-FFF2-40B4-BE49-F238E27FC236}">
                <a16:creationId xmlns:a16="http://schemas.microsoft.com/office/drawing/2014/main" id="{CDE4C0CB-6536-DCEB-6D9C-945AE96BB5B6}"/>
              </a:ext>
            </a:extLst>
          </p:cNvPr>
          <p:cNvSpPr>
            <a:spLocks noGrp="1"/>
          </p:cNvSpPr>
          <p:nvPr>
            <p:ph idx="1"/>
          </p:nvPr>
        </p:nvSpPr>
        <p:spPr>
          <a:xfrm>
            <a:off x="479425" y="1222375"/>
            <a:ext cx="10674350" cy="1063625"/>
          </a:xfrm>
        </p:spPr>
        <p:txBody>
          <a:bodyPr rtlCol="0">
            <a:normAutofit/>
          </a:bodyPr>
          <a:lstStyle/>
          <a:p>
            <a:pPr fontAlgn="auto">
              <a:spcAft>
                <a:spcPts val="0"/>
              </a:spcAft>
              <a:defRPr/>
            </a:pPr>
            <a:r>
              <a:rPr lang="it-IT" dirty="0">
                <a:solidFill>
                  <a:srgbClr val="000000"/>
                </a:solidFill>
                <a:latin typeface="+mj-lt"/>
              </a:rPr>
              <a:t>7) Ora puoi vedere la tabella pivot con il riepilogo delle vendite totali per ogni prodotto </a:t>
            </a:r>
            <a:r>
              <a:rPr lang="it-IT" b="1" dirty="0">
                <a:solidFill>
                  <a:srgbClr val="000000"/>
                </a:solidFill>
                <a:latin typeface="+mj-lt"/>
              </a:rPr>
              <a:t>suddiviso per mese</a:t>
            </a:r>
          </a:p>
        </p:txBody>
      </p:sp>
      <p:sp>
        <p:nvSpPr>
          <p:cNvPr id="107527" name="Picture 7">
            <a:extLst>
              <a:ext uri="{FF2B5EF4-FFF2-40B4-BE49-F238E27FC236}">
                <a16:creationId xmlns:a16="http://schemas.microsoft.com/office/drawing/2014/main" id="{328DBE65-C07D-B2E5-8570-224CACA62746}"/>
              </a:ext>
            </a:extLst>
          </p:cNvPr>
          <p:cNvSpPr>
            <a:spLocks noChangeAspect="1" noChangeArrowheads="1"/>
          </p:cNvSpPr>
          <p:nvPr/>
        </p:nvSpPr>
        <p:spPr bwMode="auto">
          <a:xfrm>
            <a:off x="3852863" y="2190750"/>
            <a:ext cx="44862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Content Placeholder 2">
            <a:extLst>
              <a:ext uri="{FF2B5EF4-FFF2-40B4-BE49-F238E27FC236}">
                <a16:creationId xmlns:a16="http://schemas.microsoft.com/office/drawing/2014/main" id="{04B57C59-9DA7-9B74-C8D2-0C699B04C154}"/>
              </a:ext>
            </a:extLst>
          </p:cNvPr>
          <p:cNvSpPr txBox="1">
            <a:spLocks/>
          </p:cNvSpPr>
          <p:nvPr/>
        </p:nvSpPr>
        <p:spPr>
          <a:xfrm>
            <a:off x="565150" y="3789363"/>
            <a:ext cx="10674350" cy="106362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dirty="0">
                <a:solidFill>
                  <a:srgbClr val="000000"/>
                </a:solidFill>
                <a:latin typeface="+mj-lt"/>
              </a:rPr>
              <a:t>8) Il campo rimanente, </a:t>
            </a:r>
            <a:r>
              <a:rPr lang="it-IT" b="1" dirty="0">
                <a:solidFill>
                  <a:srgbClr val="000000"/>
                </a:solidFill>
                <a:latin typeface="+mj-lt"/>
              </a:rPr>
              <a:t>Quantità</a:t>
            </a:r>
            <a:r>
              <a:rPr lang="it-IT" dirty="0">
                <a:solidFill>
                  <a:srgbClr val="000000"/>
                </a:solidFill>
                <a:latin typeface="+mj-lt"/>
              </a:rPr>
              <a:t>, si può aggiungere come filtro «esterno» alla Tabella Pivot appena creata, oppure integrarlo nelle colonne, insieme a data e mesi, per ottenere una ulteriore opzione di filtro</a:t>
            </a:r>
            <a:endParaRPr lang="it-IT" b="1" dirty="0">
              <a:solidFill>
                <a:srgbClr val="000000"/>
              </a:solidFill>
              <a:latin typeface="+mj-l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7805250A-2B01-69E4-73C4-94C07E577D8C}"/>
              </a:ext>
            </a:extLst>
          </p:cNvPr>
          <p:cNvSpPr>
            <a:spLocks noGrp="1" noChangeArrowheads="1"/>
          </p:cNvSpPr>
          <p:nvPr>
            <p:ph type="title"/>
          </p:nvPr>
        </p:nvSpPr>
        <p:spPr>
          <a:xfrm>
            <a:off x="1166813" y="381000"/>
            <a:ext cx="9780587" cy="1325563"/>
          </a:xfrm>
        </p:spPr>
        <p:txBody>
          <a:bodyPr/>
          <a:lstStyle/>
          <a:p>
            <a:r>
              <a:rPr lang="en-US" altLang="en-US"/>
              <a:t>Esercizio 3-2</a:t>
            </a:r>
          </a:p>
        </p:txBody>
      </p:sp>
      <p:sp>
        <p:nvSpPr>
          <p:cNvPr id="3" name="Content Placeholder 2">
            <a:extLst>
              <a:ext uri="{FF2B5EF4-FFF2-40B4-BE49-F238E27FC236}">
                <a16:creationId xmlns:a16="http://schemas.microsoft.com/office/drawing/2014/main" id="{136A68B1-C8A8-0090-E09E-A042D461C32F}"/>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sulle</a:t>
            </a:r>
            <a:r>
              <a:rPr lang="en-US" dirty="0"/>
              <a:t> </a:t>
            </a:r>
            <a:r>
              <a:rPr lang="en-US" dirty="0" err="1"/>
              <a:t>Tabelle</a:t>
            </a:r>
            <a:r>
              <a:rPr lang="en-US" dirty="0"/>
              <a:t> Pivot</a:t>
            </a:r>
            <a:endParaRPr lang="en-US" b="1" dirty="0"/>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Creare</a:t>
            </a:r>
            <a:r>
              <a:rPr lang="en-US" dirty="0"/>
              <a:t> </a:t>
            </a:r>
            <a:r>
              <a:rPr lang="en-US" dirty="0" err="1"/>
              <a:t>una</a:t>
            </a:r>
            <a:r>
              <a:rPr lang="en-US" dirty="0"/>
              <a:t> </a:t>
            </a:r>
            <a:r>
              <a:rPr lang="en-US" dirty="0" err="1"/>
              <a:t>Tabella</a:t>
            </a:r>
            <a:r>
              <a:rPr lang="en-US" dirty="0"/>
              <a:t> Pivot (</a:t>
            </a:r>
            <a:r>
              <a:rPr lang="en-US" dirty="0" err="1"/>
              <a:t>Inserisci</a:t>
            </a:r>
            <a:r>
              <a:rPr lang="en-US" dirty="0"/>
              <a:t> &gt; </a:t>
            </a:r>
            <a:r>
              <a:rPr lang="en-US" dirty="0" err="1"/>
              <a:t>Tabella</a:t>
            </a:r>
            <a:r>
              <a:rPr lang="en-US" dirty="0"/>
              <a:t> Pivot, poi </a:t>
            </a:r>
            <a:r>
              <a:rPr lang="en-US" dirty="0" err="1"/>
              <a:t>selezionare</a:t>
            </a:r>
            <a:r>
              <a:rPr lang="en-US" dirty="0"/>
              <a:t> </a:t>
            </a:r>
            <a:r>
              <a:rPr lang="en-US" dirty="0" err="1"/>
              <a:t>i</a:t>
            </a:r>
            <a:r>
              <a:rPr lang="en-US" dirty="0"/>
              <a:t> </a:t>
            </a:r>
            <a:r>
              <a:rPr lang="en-US" dirty="0" err="1"/>
              <a:t>campi</a:t>
            </a:r>
            <a:r>
              <a:rPr lang="en-US" dirty="0"/>
              <a:t> </a:t>
            </a:r>
            <a:r>
              <a:rPr lang="en-US" dirty="0" err="1"/>
              <a:t>della</a:t>
            </a:r>
            <a:r>
              <a:rPr lang="en-US" dirty="0"/>
              <a:t> </a:t>
            </a:r>
            <a:r>
              <a:rPr lang="en-US" dirty="0" err="1"/>
              <a:t>tabella</a:t>
            </a:r>
            <a:r>
              <a:rPr lang="en-US" dirty="0"/>
              <a:t> </a:t>
            </a:r>
            <a:r>
              <a:rPr lang="en-US" dirty="0" err="1"/>
              <a:t>che</a:t>
            </a:r>
            <a:r>
              <a:rPr lang="en-US" dirty="0"/>
              <a:t> </a:t>
            </a:r>
            <a:r>
              <a:rPr lang="en-US" dirty="0" err="1"/>
              <a:t>si</a:t>
            </a:r>
            <a:r>
              <a:rPr lang="en-US" dirty="0"/>
              <a:t> </a:t>
            </a:r>
            <a:r>
              <a:rPr lang="en-US" dirty="0" err="1"/>
              <a:t>desidera</a:t>
            </a:r>
            <a:r>
              <a:rPr lang="en-US" dirty="0"/>
              <a:t> </a:t>
            </a:r>
            <a:r>
              <a:rPr lang="en-US" dirty="0" err="1"/>
              <a:t>inserire</a:t>
            </a:r>
            <a:r>
              <a:rPr lang="en-US" dirty="0"/>
              <a:t> </a:t>
            </a:r>
            <a:r>
              <a:rPr lang="en-US" dirty="0" err="1"/>
              <a:t>nella</a:t>
            </a:r>
            <a:r>
              <a:rPr lang="en-US" dirty="0"/>
              <a:t> </a:t>
            </a:r>
            <a:r>
              <a:rPr lang="en-US" dirty="0" err="1"/>
              <a:t>Tabella</a:t>
            </a:r>
            <a:r>
              <a:rPr lang="en-US" dirty="0"/>
              <a:t>)</a:t>
            </a:r>
          </a:p>
        </p:txBody>
      </p:sp>
      <p:sp>
        <p:nvSpPr>
          <p:cNvPr id="108548" name="Date Placeholder 3">
            <a:extLst>
              <a:ext uri="{FF2B5EF4-FFF2-40B4-BE49-F238E27FC236}">
                <a16:creationId xmlns:a16="http://schemas.microsoft.com/office/drawing/2014/main" id="{9249FA7C-2E4B-829C-0881-3DB9AEF6A2CE}"/>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08549" name="Footer Placeholder 4">
            <a:extLst>
              <a:ext uri="{FF2B5EF4-FFF2-40B4-BE49-F238E27FC236}">
                <a16:creationId xmlns:a16="http://schemas.microsoft.com/office/drawing/2014/main" id="{BA8BB914-F7C3-254C-12F5-D79EE0DD918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6E82C390-3C81-8CE8-A84F-51814E4B32FA}"/>
              </a:ext>
            </a:extLst>
          </p:cNvPr>
          <p:cNvSpPr>
            <a:spLocks noGrp="1"/>
          </p:cNvSpPr>
          <p:nvPr>
            <p:ph type="sldNum" sz="quarter" idx="12"/>
          </p:nvPr>
        </p:nvSpPr>
        <p:spPr/>
        <p:txBody>
          <a:bodyPr/>
          <a:lstStyle/>
          <a:p>
            <a:pPr>
              <a:defRPr/>
            </a:pPr>
            <a:fld id="{58431995-A453-4232-9750-CAA44E115419}" type="slidenum">
              <a:rPr lang="en-US"/>
              <a:pPr>
                <a:defRPr/>
              </a:pPr>
              <a:t>91</a:t>
            </a:fld>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F4CA16D9-0083-F693-2CC1-6725EDD35141}"/>
              </a:ext>
            </a:extLst>
          </p:cNvPr>
          <p:cNvSpPr>
            <a:spLocks noGrp="1" noChangeArrowheads="1"/>
          </p:cNvSpPr>
          <p:nvPr>
            <p:ph type="title"/>
          </p:nvPr>
        </p:nvSpPr>
        <p:spPr>
          <a:xfrm>
            <a:off x="1166813" y="381000"/>
            <a:ext cx="9780587" cy="1325563"/>
          </a:xfrm>
        </p:spPr>
        <p:txBody>
          <a:bodyPr/>
          <a:lstStyle/>
          <a:p>
            <a:r>
              <a:rPr lang="en-US" altLang="en-US"/>
              <a:t>Esercizio 3-3</a:t>
            </a:r>
          </a:p>
        </p:txBody>
      </p:sp>
      <p:sp>
        <p:nvSpPr>
          <p:cNvPr id="3" name="Content Placeholder 2">
            <a:extLst>
              <a:ext uri="{FF2B5EF4-FFF2-40B4-BE49-F238E27FC236}">
                <a16:creationId xmlns:a16="http://schemas.microsoft.com/office/drawing/2014/main" id="{2BB04F61-4409-1812-7A68-AB1D1BB80E1D}"/>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sulle</a:t>
            </a:r>
            <a:r>
              <a:rPr lang="en-US" dirty="0"/>
              <a:t> </a:t>
            </a:r>
            <a:r>
              <a:rPr lang="en-US" dirty="0" err="1"/>
              <a:t>Tabelle</a:t>
            </a:r>
            <a:r>
              <a:rPr lang="en-US" dirty="0"/>
              <a:t> Pivot</a:t>
            </a:r>
            <a:endParaRPr lang="en-US" b="1" dirty="0"/>
          </a:p>
          <a:p>
            <a:pPr fontAlgn="auto">
              <a:spcAft>
                <a:spcPts val="0"/>
              </a:spcAft>
              <a:defRPr/>
            </a:pPr>
            <a:r>
              <a:rPr lang="en-US" b="1" dirty="0"/>
              <a:t>documento26</a:t>
            </a:r>
            <a:r>
              <a:rPr lang="en-US" dirty="0"/>
              <a:t>\</a:t>
            </a:r>
            <a:r>
              <a:rPr lang="en-US" b="1" dirty="0"/>
              <a:t>PivotTable_AltroEsempio.xlsx</a:t>
            </a:r>
            <a:endParaRPr lang="en-US" dirty="0"/>
          </a:p>
          <a:p>
            <a:pPr marL="342900" indent="-342900" fontAlgn="auto">
              <a:spcAft>
                <a:spcPts val="0"/>
              </a:spcAft>
              <a:buFontTx/>
              <a:buChar char="-"/>
              <a:defRPr/>
            </a:pPr>
            <a:r>
              <a:rPr lang="en-US" dirty="0" err="1"/>
              <a:t>Ripetere</a:t>
            </a:r>
            <a:r>
              <a:rPr lang="en-US" dirty="0"/>
              <a:t> la </a:t>
            </a:r>
            <a:r>
              <a:rPr lang="en-US" dirty="0" err="1"/>
              <a:t>procedura</a:t>
            </a:r>
            <a:r>
              <a:rPr lang="en-US" dirty="0"/>
              <a:t> </a:t>
            </a:r>
            <a:r>
              <a:rPr lang="en-US" dirty="0" err="1"/>
              <a:t>guidata</a:t>
            </a:r>
            <a:r>
              <a:rPr lang="en-US" dirty="0"/>
              <a:t> </a:t>
            </a:r>
            <a:r>
              <a:rPr lang="en-US" dirty="0" err="1"/>
              <a:t>descritta</a:t>
            </a:r>
            <a:r>
              <a:rPr lang="en-US" dirty="0"/>
              <a:t> </a:t>
            </a:r>
            <a:r>
              <a:rPr lang="en-US" dirty="0" err="1"/>
              <a:t>nella</a:t>
            </a:r>
            <a:r>
              <a:rPr lang="en-US" dirty="0"/>
              <a:t> </a:t>
            </a:r>
            <a:r>
              <a:rPr lang="en-US" dirty="0" err="1"/>
              <a:t>presentazione</a:t>
            </a:r>
            <a:endParaRPr lang="en-US" dirty="0"/>
          </a:p>
        </p:txBody>
      </p:sp>
      <p:sp>
        <p:nvSpPr>
          <p:cNvPr id="110596" name="Date Placeholder 3">
            <a:extLst>
              <a:ext uri="{FF2B5EF4-FFF2-40B4-BE49-F238E27FC236}">
                <a16:creationId xmlns:a16="http://schemas.microsoft.com/office/drawing/2014/main" id="{7E1E14CF-E4E1-A964-4D71-34A1BF32135C}"/>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10597" name="Footer Placeholder 4">
            <a:extLst>
              <a:ext uri="{FF2B5EF4-FFF2-40B4-BE49-F238E27FC236}">
                <a16:creationId xmlns:a16="http://schemas.microsoft.com/office/drawing/2014/main" id="{10C5CEE5-8AF4-E26B-E255-46AC62F5B41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CEB9A825-37B2-BAD2-04C6-B95B55D68215}"/>
              </a:ext>
            </a:extLst>
          </p:cNvPr>
          <p:cNvSpPr>
            <a:spLocks noGrp="1"/>
          </p:cNvSpPr>
          <p:nvPr>
            <p:ph type="sldNum" sz="quarter" idx="12"/>
          </p:nvPr>
        </p:nvSpPr>
        <p:spPr/>
        <p:txBody>
          <a:bodyPr/>
          <a:lstStyle/>
          <a:p>
            <a:pPr>
              <a:defRPr/>
            </a:pPr>
            <a:fld id="{F5BD422F-10CA-400A-8AC8-A0DD2170D11D}" type="slidenum">
              <a:rPr lang="en-US"/>
              <a:pPr>
                <a:defRPr/>
              </a:pPr>
              <a:t>92</a:t>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E371D24E-9CBA-1EBC-986C-97403205DB87}"/>
              </a:ext>
            </a:extLst>
          </p:cNvPr>
          <p:cNvSpPr>
            <a:spLocks noGrp="1" noChangeArrowheads="1"/>
          </p:cNvSpPr>
          <p:nvPr>
            <p:ph type="title"/>
          </p:nvPr>
        </p:nvSpPr>
        <p:spPr>
          <a:xfrm>
            <a:off x="1890713" y="2024063"/>
            <a:ext cx="8410575" cy="2809875"/>
          </a:xfrm>
        </p:spPr>
        <p:txBody>
          <a:bodyPr/>
          <a:lstStyle/>
          <a:p>
            <a:r>
              <a:rPr lang="en-US" altLang="en-US" sz="6600" b="1"/>
              <a:t>Calcoli Matematici e Formule</a:t>
            </a:r>
          </a:p>
        </p:txBody>
      </p:sp>
      <p:sp>
        <p:nvSpPr>
          <p:cNvPr id="112643" name="Date Placeholder 2">
            <a:extLst>
              <a:ext uri="{FF2B5EF4-FFF2-40B4-BE49-F238E27FC236}">
                <a16:creationId xmlns:a16="http://schemas.microsoft.com/office/drawing/2014/main" id="{82294250-ED82-82D3-C1C7-9FEF75894BC1}"/>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112644" name="Footer Placeholder 3">
            <a:extLst>
              <a:ext uri="{FF2B5EF4-FFF2-40B4-BE49-F238E27FC236}">
                <a16:creationId xmlns:a16="http://schemas.microsoft.com/office/drawing/2014/main" id="{7A4EAAD0-E6EF-266F-E988-EDC1DDF1C4D6}"/>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112645" name="Slide Number Placeholder 4">
            <a:extLst>
              <a:ext uri="{FF2B5EF4-FFF2-40B4-BE49-F238E27FC236}">
                <a16:creationId xmlns:a16="http://schemas.microsoft.com/office/drawing/2014/main" id="{98039EB6-D6A2-6F9F-2A48-F98431736E79}"/>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3F7D315B-E448-43DA-8C55-526571C3D82F}" type="slidenum">
              <a:rPr lang="en-US" altLang="en-US">
                <a:solidFill>
                  <a:schemeClr val="accent2"/>
                </a:solidFill>
              </a:rPr>
              <a:pPr fontAlgn="base">
                <a:spcBef>
                  <a:spcPct val="0"/>
                </a:spcBef>
                <a:spcAft>
                  <a:spcPct val="0"/>
                </a:spcAft>
              </a:pPr>
              <a:t>93</a:t>
            </a:fld>
            <a:endParaRPr lang="en-US" altLang="en-US">
              <a:solidFill>
                <a:schemeClr val="accent2"/>
              </a:solidFill>
            </a:endParaRPr>
          </a:p>
        </p:txBody>
      </p:sp>
      <p:sp>
        <p:nvSpPr>
          <p:cNvPr id="112646" name="Title 1">
            <a:extLst>
              <a:ext uri="{FF2B5EF4-FFF2-40B4-BE49-F238E27FC236}">
                <a16:creationId xmlns:a16="http://schemas.microsoft.com/office/drawing/2014/main" id="{41FD9BB3-5227-41D5-78D6-D541ABD43492}"/>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4</a:t>
            </a:r>
            <a:endParaRPr lang="en-US" altLang="en-US" sz="6600" b="1">
              <a:solidFill>
                <a:schemeClr val="bg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BC37B800-213C-639C-C60B-4B1D2363AC22}"/>
              </a:ext>
            </a:extLst>
          </p:cNvPr>
          <p:cNvSpPr>
            <a:spLocks noGrp="1" noChangeArrowheads="1"/>
          </p:cNvSpPr>
          <p:nvPr>
            <p:ph type="ctrTitle"/>
          </p:nvPr>
        </p:nvSpPr>
        <p:spPr>
          <a:xfrm>
            <a:off x="1166813" y="1260475"/>
            <a:ext cx="6246812" cy="2387600"/>
          </a:xfrm>
        </p:spPr>
        <p:txBody>
          <a:bodyPr/>
          <a:lstStyle/>
          <a:p>
            <a:r>
              <a:rPr lang="en-US" altLang="en-US"/>
              <a:t>Riferimenti</a:t>
            </a:r>
          </a:p>
        </p:txBody>
      </p:sp>
      <p:sp>
        <p:nvSpPr>
          <p:cNvPr id="113667" name="Text Placeholder 3">
            <a:extLst>
              <a:ext uri="{FF2B5EF4-FFF2-40B4-BE49-F238E27FC236}">
                <a16:creationId xmlns:a16="http://schemas.microsoft.com/office/drawing/2014/main" id="{278C6A69-D7EB-DCB8-6EFE-029C4E652498}"/>
              </a:ext>
            </a:extLst>
          </p:cNvPr>
          <p:cNvSpPr>
            <a:spLocks noGrp="1" noChangeArrowheads="1"/>
          </p:cNvSpPr>
          <p:nvPr>
            <p:ph type="subTitle" idx="1"/>
          </p:nvPr>
        </p:nvSpPr>
        <p:spPr>
          <a:xfrm>
            <a:off x="1166813" y="3538538"/>
            <a:ext cx="6246812" cy="1406525"/>
          </a:xfrm>
        </p:spPr>
        <p:txBody>
          <a:bodyPr/>
          <a:lstStyle/>
          <a:p>
            <a:pPr marL="457200" indent="-457200">
              <a:buFontTx/>
              <a:buChar char="-"/>
            </a:pPr>
            <a:r>
              <a:rPr lang="en-US" altLang="en-US"/>
              <a:t>Celle</a:t>
            </a:r>
          </a:p>
          <a:p>
            <a:pPr marL="457200" indent="-457200">
              <a:buFontTx/>
              <a:buChar char="-"/>
            </a:pPr>
            <a:r>
              <a:rPr lang="en-US" altLang="en-US"/>
              <a:t>Range di Celle</a:t>
            </a:r>
          </a:p>
        </p:txBody>
      </p:sp>
      <p:sp>
        <p:nvSpPr>
          <p:cNvPr id="3" name="Title 1">
            <a:extLst>
              <a:ext uri="{FF2B5EF4-FFF2-40B4-BE49-F238E27FC236}">
                <a16:creationId xmlns:a16="http://schemas.microsoft.com/office/drawing/2014/main" id="{78064762-6833-701A-EB2C-530686AD6097}"/>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4</a:t>
            </a:r>
            <a:endParaRPr lang="en-US" sz="54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02D687D2-C443-CF5E-8EF8-B5CAFC18C84D}"/>
              </a:ext>
            </a:extLst>
          </p:cNvPr>
          <p:cNvSpPr>
            <a:spLocks noGrp="1" noChangeArrowheads="1"/>
          </p:cNvSpPr>
          <p:nvPr>
            <p:ph type="title"/>
          </p:nvPr>
        </p:nvSpPr>
        <p:spPr>
          <a:xfrm>
            <a:off x="309563" y="-365125"/>
            <a:ext cx="10182225" cy="1325563"/>
          </a:xfrm>
        </p:spPr>
        <p:txBody>
          <a:bodyPr/>
          <a:lstStyle/>
          <a:p>
            <a:r>
              <a:rPr lang="en-US" altLang="en-US"/>
              <a:t>Riferimenti</a:t>
            </a:r>
          </a:p>
        </p:txBody>
      </p:sp>
      <p:sp>
        <p:nvSpPr>
          <p:cNvPr id="114691" name="Date Placeholder 2">
            <a:extLst>
              <a:ext uri="{FF2B5EF4-FFF2-40B4-BE49-F238E27FC236}">
                <a16:creationId xmlns:a16="http://schemas.microsoft.com/office/drawing/2014/main" id="{97B2B09F-82F0-93D3-0F10-A249F22D878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CE41AFC-30ED-6217-3B14-9092EED1C98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8C3081B-78D6-6324-1BF4-E7A767FA52D6}"/>
              </a:ext>
            </a:extLst>
          </p:cNvPr>
          <p:cNvSpPr>
            <a:spLocks noGrp="1"/>
          </p:cNvSpPr>
          <p:nvPr>
            <p:ph type="sldNum" sz="quarter" idx="12"/>
          </p:nvPr>
        </p:nvSpPr>
        <p:spPr/>
        <p:txBody>
          <a:bodyPr/>
          <a:lstStyle/>
          <a:p>
            <a:pPr>
              <a:defRPr/>
            </a:pPr>
            <a:fld id="{E4B76C44-820F-4271-AAA0-FBB9F1DEEDF5}" type="slidenum">
              <a:rPr lang="en-US"/>
              <a:pPr>
                <a:defRPr/>
              </a:pPr>
              <a:t>95</a:t>
            </a:fld>
            <a:endParaRPr lang="en-US" dirty="0"/>
          </a:p>
        </p:txBody>
      </p:sp>
      <p:sp>
        <p:nvSpPr>
          <p:cNvPr id="9" name="Content Placeholder 2">
            <a:extLst>
              <a:ext uri="{FF2B5EF4-FFF2-40B4-BE49-F238E27FC236}">
                <a16:creationId xmlns:a16="http://schemas.microsoft.com/office/drawing/2014/main" id="{4D7D3E32-2B44-DE50-4754-680E4719B5E6}"/>
              </a:ext>
            </a:extLst>
          </p:cNvPr>
          <p:cNvSpPr>
            <a:spLocks noGrp="1"/>
          </p:cNvSpPr>
          <p:nvPr>
            <p:ph idx="1"/>
          </p:nvPr>
        </p:nvSpPr>
        <p:spPr>
          <a:xfrm>
            <a:off x="633413" y="1222375"/>
            <a:ext cx="10901362" cy="4432300"/>
          </a:xfrm>
        </p:spPr>
        <p:txBody>
          <a:bodyPr rtlCol="0">
            <a:normAutofit fontScale="77500" lnSpcReduction="20000"/>
          </a:bodyPr>
          <a:lstStyle/>
          <a:p>
            <a:pPr fontAlgn="auto">
              <a:spcAft>
                <a:spcPts val="0"/>
              </a:spcAft>
              <a:defRPr/>
            </a:pPr>
            <a:r>
              <a:rPr lang="it-IT" dirty="0">
                <a:solidFill>
                  <a:srgbClr val="000000"/>
                </a:solidFill>
                <a:latin typeface="+mj-lt"/>
              </a:rPr>
              <a:t>Il </a:t>
            </a:r>
            <a:r>
              <a:rPr lang="it-IT" b="1" dirty="0">
                <a:solidFill>
                  <a:srgbClr val="000000"/>
                </a:solidFill>
                <a:latin typeface="+mj-lt"/>
              </a:rPr>
              <a:t>riferimento</a:t>
            </a:r>
            <a:r>
              <a:rPr lang="it-IT" dirty="0">
                <a:solidFill>
                  <a:srgbClr val="000000"/>
                </a:solidFill>
                <a:latin typeface="+mj-lt"/>
              </a:rPr>
              <a:t> di cella è il sistema mediante il quale Excel </a:t>
            </a:r>
            <a:r>
              <a:rPr lang="it-IT" b="1" dirty="0">
                <a:solidFill>
                  <a:srgbClr val="000000"/>
                </a:solidFill>
                <a:latin typeface="+mj-lt"/>
              </a:rPr>
              <a:t>identifica una determinata cella</a:t>
            </a:r>
            <a:r>
              <a:rPr lang="it-IT" dirty="0">
                <a:solidFill>
                  <a:srgbClr val="000000"/>
                </a:solidFill>
                <a:latin typeface="+mj-lt"/>
              </a:rPr>
              <a:t>. Si compone di </a:t>
            </a:r>
            <a:r>
              <a:rPr lang="it-IT" b="1" dirty="0">
                <a:solidFill>
                  <a:srgbClr val="000000"/>
                </a:solidFill>
                <a:latin typeface="+mj-lt"/>
              </a:rPr>
              <a:t>due coordinate</a:t>
            </a:r>
            <a:r>
              <a:rPr lang="it-IT" dirty="0">
                <a:solidFill>
                  <a:srgbClr val="000000"/>
                </a:solidFill>
                <a:latin typeface="+mj-lt"/>
              </a:rPr>
              <a:t>: </a:t>
            </a:r>
          </a:p>
          <a:p>
            <a:pPr fontAlgn="auto">
              <a:spcAft>
                <a:spcPts val="0"/>
              </a:spcAft>
              <a:defRPr/>
            </a:pPr>
            <a:endParaRPr lang="it-IT" dirty="0">
              <a:solidFill>
                <a:srgbClr val="000000"/>
              </a:solidFill>
              <a:latin typeface="+mj-lt"/>
            </a:endParaRPr>
          </a:p>
          <a:p>
            <a:pPr marL="457200" indent="-457200" fontAlgn="auto">
              <a:spcAft>
                <a:spcPts val="0"/>
              </a:spcAft>
              <a:buFont typeface="Arial" panose="020B0604020202020204" pitchFamily="34" charset="0"/>
              <a:buChar char="•"/>
              <a:defRPr/>
            </a:pPr>
            <a:r>
              <a:rPr lang="it-IT" dirty="0">
                <a:solidFill>
                  <a:srgbClr val="000000"/>
                </a:solidFill>
                <a:latin typeface="+mj-lt"/>
              </a:rPr>
              <a:t>La </a:t>
            </a:r>
            <a:r>
              <a:rPr lang="it-IT" b="1" dirty="0">
                <a:solidFill>
                  <a:srgbClr val="000000"/>
                </a:solidFill>
                <a:latin typeface="+mj-lt"/>
              </a:rPr>
              <a:t>colonna</a:t>
            </a:r>
            <a:r>
              <a:rPr lang="it-IT" dirty="0">
                <a:solidFill>
                  <a:srgbClr val="000000"/>
                </a:solidFill>
                <a:latin typeface="+mj-lt"/>
              </a:rPr>
              <a:t>, indicata da una o due lettere; </a:t>
            </a:r>
          </a:p>
          <a:p>
            <a:pPr marL="457200" indent="-457200" fontAlgn="auto">
              <a:spcAft>
                <a:spcPts val="0"/>
              </a:spcAft>
              <a:buFont typeface="Arial" panose="020B0604020202020204" pitchFamily="34" charset="0"/>
              <a:buChar char="•"/>
              <a:defRPr/>
            </a:pPr>
            <a:r>
              <a:rPr lang="it-IT" dirty="0">
                <a:solidFill>
                  <a:srgbClr val="000000"/>
                </a:solidFill>
                <a:latin typeface="+mj-lt"/>
              </a:rPr>
              <a:t>La </a:t>
            </a:r>
            <a:r>
              <a:rPr lang="it-IT" b="1" dirty="0">
                <a:solidFill>
                  <a:srgbClr val="000000"/>
                </a:solidFill>
                <a:latin typeface="+mj-lt"/>
              </a:rPr>
              <a:t>riga</a:t>
            </a:r>
            <a:r>
              <a:rPr lang="it-IT" dirty="0">
                <a:solidFill>
                  <a:srgbClr val="000000"/>
                </a:solidFill>
                <a:latin typeface="+mj-lt"/>
              </a:rPr>
              <a:t>, indicata da un numero. </a:t>
            </a:r>
          </a:p>
          <a:p>
            <a:pPr fontAlgn="auto">
              <a:spcAft>
                <a:spcPts val="0"/>
              </a:spcAft>
              <a:defRPr/>
            </a:pPr>
            <a:endParaRPr lang="it-IT" dirty="0">
              <a:solidFill>
                <a:srgbClr val="000000"/>
              </a:solidFill>
              <a:latin typeface="+mj-lt"/>
            </a:endParaRPr>
          </a:p>
          <a:p>
            <a:pPr fontAlgn="auto">
              <a:spcAft>
                <a:spcPts val="0"/>
              </a:spcAft>
              <a:defRPr/>
            </a:pPr>
            <a:r>
              <a:rPr lang="it-IT" b="1" u="sng" dirty="0">
                <a:solidFill>
                  <a:srgbClr val="000000"/>
                </a:solidFill>
                <a:latin typeface="+mj-lt"/>
              </a:rPr>
              <a:t>Riferimenti costruiti con operatori </a:t>
            </a:r>
          </a:p>
          <a:p>
            <a:pPr fontAlgn="auto">
              <a:spcAft>
                <a:spcPts val="0"/>
              </a:spcAft>
              <a:defRPr/>
            </a:pPr>
            <a:r>
              <a:rPr lang="it-IT" dirty="0">
                <a:solidFill>
                  <a:srgbClr val="000000"/>
                </a:solidFill>
                <a:latin typeface="+mj-lt"/>
              </a:rPr>
              <a:t>Particolari tipi di riferimenti, che chiameremo riferimenti di intervalli, possono essere indicati tramite operatori: </a:t>
            </a:r>
          </a:p>
          <a:p>
            <a:pPr marL="457200" indent="-457200" fontAlgn="auto">
              <a:spcAft>
                <a:spcPts val="0"/>
              </a:spcAft>
              <a:buFont typeface="Arial" panose="020B0604020202020204" pitchFamily="34" charset="0"/>
              <a:buChar char="•"/>
              <a:defRPr/>
            </a:pPr>
            <a:r>
              <a:rPr lang="it-IT" b="1" dirty="0">
                <a:solidFill>
                  <a:srgbClr val="000000"/>
                </a:solidFill>
                <a:latin typeface="+mj-lt"/>
              </a:rPr>
              <a:t>Utilizzando i due punti </a:t>
            </a:r>
            <a:r>
              <a:rPr lang="it-IT" dirty="0">
                <a:solidFill>
                  <a:srgbClr val="000000"/>
                </a:solidFill>
                <a:latin typeface="+mj-lt"/>
              </a:rPr>
              <a:t>si identifica un </a:t>
            </a:r>
            <a:r>
              <a:rPr lang="it-IT" b="1" dirty="0">
                <a:solidFill>
                  <a:srgbClr val="000000"/>
                </a:solidFill>
                <a:latin typeface="+mj-lt"/>
              </a:rPr>
              <a:t>intervallo di celle contigue </a:t>
            </a:r>
            <a:r>
              <a:rPr lang="it-IT" dirty="0">
                <a:solidFill>
                  <a:srgbClr val="000000"/>
                </a:solidFill>
                <a:latin typeface="+mj-lt"/>
              </a:rPr>
              <a:t>(p.e. A1:C4 individua l’insieme di celle che vanno da A1 a C4, cioè le celle: A1, A2, A3, A4, B1, B2, B3, B4, C1, C2, C3, C4) </a:t>
            </a:r>
          </a:p>
          <a:p>
            <a:pPr marL="457200" indent="-457200" fontAlgn="auto">
              <a:spcAft>
                <a:spcPts val="0"/>
              </a:spcAft>
              <a:buFont typeface="Arial" panose="020B0604020202020204" pitchFamily="34" charset="0"/>
              <a:buChar char="•"/>
              <a:defRPr/>
            </a:pPr>
            <a:r>
              <a:rPr lang="it-IT" dirty="0">
                <a:solidFill>
                  <a:srgbClr val="000000"/>
                </a:solidFill>
                <a:latin typeface="+mj-lt"/>
              </a:rPr>
              <a:t>Utilizzando </a:t>
            </a:r>
            <a:r>
              <a:rPr lang="it-IT" b="1" dirty="0">
                <a:solidFill>
                  <a:srgbClr val="000000"/>
                </a:solidFill>
                <a:latin typeface="+mj-lt"/>
              </a:rPr>
              <a:t>punto e virgola</a:t>
            </a:r>
            <a:r>
              <a:rPr lang="it-IT" dirty="0">
                <a:solidFill>
                  <a:srgbClr val="000000"/>
                </a:solidFill>
                <a:latin typeface="+mj-lt"/>
              </a:rPr>
              <a:t> si identifica </a:t>
            </a:r>
            <a:r>
              <a:rPr lang="it-IT" b="1" dirty="0">
                <a:solidFill>
                  <a:srgbClr val="000000"/>
                </a:solidFill>
                <a:latin typeface="+mj-lt"/>
              </a:rPr>
              <a:t>l’unione delle celle</a:t>
            </a:r>
            <a:r>
              <a:rPr lang="it-IT" dirty="0">
                <a:solidFill>
                  <a:srgbClr val="000000"/>
                </a:solidFill>
                <a:latin typeface="+mj-lt"/>
              </a:rPr>
              <a:t>, cioè un intervallo di celle non contigue (p.e. A1; A4; B2; C9 individua l’insieme delle 4 celle A1, A4, B2, C9)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0668B2B0-CE00-5019-39BA-E72FBFC49323}"/>
              </a:ext>
            </a:extLst>
          </p:cNvPr>
          <p:cNvSpPr>
            <a:spLocks noGrp="1" noChangeArrowheads="1"/>
          </p:cNvSpPr>
          <p:nvPr>
            <p:ph type="title"/>
          </p:nvPr>
        </p:nvSpPr>
        <p:spPr>
          <a:xfrm>
            <a:off x="309563" y="-365125"/>
            <a:ext cx="10182225" cy="1325563"/>
          </a:xfrm>
        </p:spPr>
        <p:txBody>
          <a:bodyPr/>
          <a:lstStyle/>
          <a:p>
            <a:r>
              <a:rPr lang="en-US" altLang="en-US"/>
              <a:t>Tipi di riferimento</a:t>
            </a:r>
          </a:p>
        </p:txBody>
      </p:sp>
      <p:sp>
        <p:nvSpPr>
          <p:cNvPr id="115715" name="Date Placeholder 2">
            <a:extLst>
              <a:ext uri="{FF2B5EF4-FFF2-40B4-BE49-F238E27FC236}">
                <a16:creationId xmlns:a16="http://schemas.microsoft.com/office/drawing/2014/main" id="{6136BD6D-6061-B1A0-41AD-B9B810D8A60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EF89F8F-0F7F-929F-DFAB-DAAA257C4D7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0E0179B-4A50-D159-5CE5-FF4C83D9185D}"/>
              </a:ext>
            </a:extLst>
          </p:cNvPr>
          <p:cNvSpPr>
            <a:spLocks noGrp="1"/>
          </p:cNvSpPr>
          <p:nvPr>
            <p:ph type="sldNum" sz="quarter" idx="12"/>
          </p:nvPr>
        </p:nvSpPr>
        <p:spPr/>
        <p:txBody>
          <a:bodyPr/>
          <a:lstStyle/>
          <a:p>
            <a:pPr>
              <a:defRPr/>
            </a:pPr>
            <a:fld id="{3A5CC3D3-A337-4F33-AA4D-13074487CC00}" type="slidenum">
              <a:rPr lang="en-US"/>
              <a:pPr>
                <a:defRPr/>
              </a:pPr>
              <a:t>96</a:t>
            </a:fld>
            <a:endParaRPr lang="en-US" dirty="0"/>
          </a:p>
        </p:txBody>
      </p:sp>
      <p:sp>
        <p:nvSpPr>
          <p:cNvPr id="9" name="Content Placeholder 2">
            <a:extLst>
              <a:ext uri="{FF2B5EF4-FFF2-40B4-BE49-F238E27FC236}">
                <a16:creationId xmlns:a16="http://schemas.microsoft.com/office/drawing/2014/main" id="{AC5EC26A-B592-D3F3-2FD6-5FCF0F2C0DF7}"/>
              </a:ext>
            </a:extLst>
          </p:cNvPr>
          <p:cNvSpPr>
            <a:spLocks noGrp="1"/>
          </p:cNvSpPr>
          <p:nvPr>
            <p:ph idx="1"/>
          </p:nvPr>
        </p:nvSpPr>
        <p:spPr>
          <a:xfrm>
            <a:off x="634002" y="1222603"/>
            <a:ext cx="10901506" cy="4432473"/>
          </a:xfrm>
        </p:spPr>
        <p:txBody>
          <a:bodyPr rtlCol="0">
            <a:normAutofit/>
          </a:bodyPr>
          <a:lstStyle/>
          <a:p>
            <a:pPr marL="342900" indent="-342900" fontAlgn="auto">
              <a:spcBef>
                <a:spcPts val="0"/>
              </a:spcBef>
              <a:spcAft>
                <a:spcPts val="0"/>
              </a:spcAft>
              <a:buFont typeface="Arial" panose="020B0604020202020204" pitchFamily="34" charset="0"/>
              <a:buChar char="•"/>
              <a:defRP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fontAlgn="auto">
              <a:spcBef>
                <a:spcPts val="0"/>
              </a:spcBef>
              <a:spcAft>
                <a:spcPts val="0"/>
              </a:spcAft>
              <a:defRPr/>
            </a:pPr>
            <a:endParaRPr lang="it-IT" sz="2200" dirty="0">
              <a:solidFill>
                <a:srgbClr val="000000"/>
              </a:solidFill>
              <a:latin typeface="+mj-lt"/>
            </a:endParaRPr>
          </a:p>
          <a:p>
            <a:pPr marL="342900" indent="-342900" fontAlgn="auto">
              <a:spcBef>
                <a:spcPts val="0"/>
              </a:spcBef>
              <a:spcAft>
                <a:spcPts val="0"/>
              </a:spcAft>
              <a:buFont typeface="Arial" panose="020B0604020202020204" pitchFamily="34" charset="0"/>
              <a:buChar char="•"/>
              <a:defRP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fontAlgn="auto">
              <a:spcBef>
                <a:spcPts val="0"/>
              </a:spcBef>
              <a:spcAft>
                <a:spcPts val="0"/>
              </a:spcAft>
              <a:defRPr/>
            </a:pPr>
            <a:endParaRPr lang="it-IT" sz="2200" dirty="0">
              <a:solidFill>
                <a:srgbClr val="000000"/>
              </a:solidFill>
              <a:latin typeface="+mj-lt"/>
            </a:endParaRPr>
          </a:p>
          <a:p>
            <a:pPr marL="342900" indent="-342900" fontAlgn="auto">
              <a:spcBef>
                <a:spcPts val="0"/>
              </a:spcBef>
              <a:spcAft>
                <a:spcPts val="0"/>
              </a:spcAft>
              <a:buFont typeface="Arial" panose="020B0604020202020204" pitchFamily="34" charset="0"/>
              <a:buChar char="•"/>
              <a:defRP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F764CD9C-F962-6B02-6F60-35C160EE3B87}"/>
              </a:ext>
            </a:extLst>
          </p:cNvPr>
          <p:cNvSpPr>
            <a:spLocks noGrp="1" noChangeArrowheads="1"/>
          </p:cNvSpPr>
          <p:nvPr>
            <p:ph type="title"/>
          </p:nvPr>
        </p:nvSpPr>
        <p:spPr>
          <a:xfrm>
            <a:off x="309563" y="-365125"/>
            <a:ext cx="10182225" cy="1325563"/>
          </a:xfrm>
        </p:spPr>
        <p:txBody>
          <a:bodyPr/>
          <a:lstStyle/>
          <a:p>
            <a:r>
              <a:rPr lang="en-US" altLang="en-US"/>
              <a:t>Riferimenti tra fogli</a:t>
            </a:r>
          </a:p>
        </p:txBody>
      </p:sp>
      <p:sp>
        <p:nvSpPr>
          <p:cNvPr id="116739" name="Date Placeholder 2">
            <a:extLst>
              <a:ext uri="{FF2B5EF4-FFF2-40B4-BE49-F238E27FC236}">
                <a16:creationId xmlns:a16="http://schemas.microsoft.com/office/drawing/2014/main" id="{5F7EBD6D-2FC0-6278-419D-919E5D93F6B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3B3E150-083B-81DF-B393-E021A799A82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16E0987-5275-4696-DFB1-EB0AF3514B5A}"/>
              </a:ext>
            </a:extLst>
          </p:cNvPr>
          <p:cNvSpPr>
            <a:spLocks noGrp="1"/>
          </p:cNvSpPr>
          <p:nvPr>
            <p:ph type="sldNum" sz="quarter" idx="12"/>
          </p:nvPr>
        </p:nvSpPr>
        <p:spPr/>
        <p:txBody>
          <a:bodyPr/>
          <a:lstStyle/>
          <a:p>
            <a:pPr>
              <a:defRPr/>
            </a:pPr>
            <a:fld id="{20CF70EE-5303-4416-AFA6-17773F294E3A}" type="slidenum">
              <a:rPr lang="en-US"/>
              <a:pPr>
                <a:defRPr/>
              </a:pPr>
              <a:t>97</a:t>
            </a:fld>
            <a:endParaRPr lang="en-US" dirty="0"/>
          </a:p>
        </p:txBody>
      </p:sp>
      <p:sp>
        <p:nvSpPr>
          <p:cNvPr id="9" name="Content Placeholder 2">
            <a:extLst>
              <a:ext uri="{FF2B5EF4-FFF2-40B4-BE49-F238E27FC236}">
                <a16:creationId xmlns:a16="http://schemas.microsoft.com/office/drawing/2014/main" id="{F25C2001-2172-2DBD-661B-A60603B9093D}"/>
              </a:ext>
            </a:extLst>
          </p:cNvPr>
          <p:cNvSpPr>
            <a:spLocks noGrp="1"/>
          </p:cNvSpPr>
          <p:nvPr>
            <p:ph idx="1"/>
          </p:nvPr>
        </p:nvSpPr>
        <p:spPr>
          <a:xfrm>
            <a:off x="634002" y="1222604"/>
            <a:ext cx="10901506" cy="4672170"/>
          </a:xfrm>
        </p:spPr>
        <p:txBody>
          <a:bodyPr rtlCol="0">
            <a:normAutofit lnSpcReduction="10000"/>
          </a:bodyPr>
          <a:lstStyle/>
          <a:p>
            <a:pPr fontAlgn="auto">
              <a:spcBef>
                <a:spcPts val="0"/>
              </a:spcBef>
              <a:spcAft>
                <a:spcPts val="0"/>
              </a:spcAft>
              <a:defRPr/>
            </a:pPr>
            <a:r>
              <a:rPr lang="it-IT" sz="2200" dirty="0">
                <a:solidFill>
                  <a:srgbClr val="000000"/>
                </a:solidFill>
                <a:latin typeface="+mj-lt"/>
              </a:rPr>
              <a:t>Nelle formule è possibile fare riferimento alle celle di altri fogli di lavoro, con la sintassi seguente: </a:t>
            </a:r>
          </a:p>
          <a:p>
            <a:pPr fontAlgn="auto">
              <a:spcBef>
                <a:spcPts val="0"/>
              </a:spcBef>
              <a:spcAft>
                <a:spcPts val="0"/>
              </a:spcAft>
              <a:defRPr/>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fontAlgn="auto">
              <a:spcBef>
                <a:spcPts val="0"/>
              </a:spcBef>
              <a:spcAft>
                <a:spcPts val="0"/>
              </a:spcAft>
              <a:defRPr/>
            </a:pPr>
            <a:r>
              <a:rPr lang="it-IT" sz="2200" dirty="0">
                <a:solidFill>
                  <a:srgbClr val="000000"/>
                </a:solidFill>
                <a:latin typeface="+mj-lt"/>
              </a:rPr>
              <a:t>	</a:t>
            </a:r>
          </a:p>
          <a:p>
            <a:pPr fontAlgn="auto">
              <a:spcBef>
                <a:spcPts val="0"/>
              </a:spcBef>
              <a:spcAft>
                <a:spcPts val="0"/>
              </a:spcAft>
              <a:defRPr/>
            </a:pPr>
            <a:r>
              <a:rPr lang="it-IT" sz="2200" dirty="0">
                <a:solidFill>
                  <a:srgbClr val="000000"/>
                </a:solidFill>
                <a:latin typeface="+mj-lt"/>
              </a:rPr>
              <a:t>Possono essere utilizzati sia riferimenti assoluti che relativi. </a:t>
            </a:r>
          </a:p>
          <a:p>
            <a:pPr fontAlgn="auto">
              <a:spcBef>
                <a:spcPts val="0"/>
              </a:spcBef>
              <a:spcAft>
                <a:spcPts val="0"/>
              </a:spcAft>
              <a:defRPr/>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b="1" dirty="0">
                <a:solidFill>
                  <a:srgbClr val="000000"/>
                </a:solidFill>
                <a:latin typeface="+mj-lt"/>
              </a:rPr>
              <a:t>NOTA</a:t>
            </a:r>
          </a:p>
          <a:p>
            <a:pPr fontAlgn="auto">
              <a:spcBef>
                <a:spcPts val="0"/>
              </a:spcBef>
              <a:spcAft>
                <a:spcPts val="0"/>
              </a:spcAft>
              <a:defRPr/>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per sommare le celle da A2 ad A5 dei fogli di lavoro da 2 a 6.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CC00A878-3FCB-EC81-18E8-6579169F0CC5}"/>
              </a:ext>
            </a:extLst>
          </p:cNvPr>
          <p:cNvSpPr>
            <a:spLocks noGrp="1" noChangeArrowheads="1"/>
          </p:cNvSpPr>
          <p:nvPr>
            <p:ph type="title"/>
          </p:nvPr>
        </p:nvSpPr>
        <p:spPr>
          <a:xfrm>
            <a:off x="309563" y="-365125"/>
            <a:ext cx="10182225" cy="1325563"/>
          </a:xfrm>
        </p:spPr>
        <p:txBody>
          <a:bodyPr/>
          <a:lstStyle/>
          <a:p>
            <a:r>
              <a:rPr lang="en-US" altLang="en-US"/>
              <a:t>Riferimenti tra File (1)</a:t>
            </a:r>
          </a:p>
        </p:txBody>
      </p:sp>
      <p:sp>
        <p:nvSpPr>
          <p:cNvPr id="117763" name="Date Placeholder 2">
            <a:extLst>
              <a:ext uri="{FF2B5EF4-FFF2-40B4-BE49-F238E27FC236}">
                <a16:creationId xmlns:a16="http://schemas.microsoft.com/office/drawing/2014/main" id="{B04DB0DC-DE23-3F87-914E-383B3AECA44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275819C-8233-139C-901D-CEDDC1829A5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C46737D-F688-4218-8605-E34707910E5E}"/>
              </a:ext>
            </a:extLst>
          </p:cNvPr>
          <p:cNvSpPr>
            <a:spLocks noGrp="1"/>
          </p:cNvSpPr>
          <p:nvPr>
            <p:ph type="sldNum" sz="quarter" idx="12"/>
          </p:nvPr>
        </p:nvSpPr>
        <p:spPr/>
        <p:txBody>
          <a:bodyPr/>
          <a:lstStyle/>
          <a:p>
            <a:pPr>
              <a:defRPr/>
            </a:pPr>
            <a:fld id="{8AD8ED36-9335-4232-A4E9-287B4DF50ECE}" type="slidenum">
              <a:rPr lang="en-US"/>
              <a:pPr>
                <a:defRPr/>
              </a:pPr>
              <a:t>98</a:t>
            </a:fld>
            <a:endParaRPr lang="en-US" dirty="0"/>
          </a:p>
        </p:txBody>
      </p:sp>
      <p:sp>
        <p:nvSpPr>
          <p:cNvPr id="9" name="Content Placeholder 2">
            <a:extLst>
              <a:ext uri="{FF2B5EF4-FFF2-40B4-BE49-F238E27FC236}">
                <a16:creationId xmlns:a16="http://schemas.microsoft.com/office/drawing/2014/main" id="{B2FFDFB4-1C71-CA07-2F50-71C4E90974FF}"/>
              </a:ext>
            </a:extLst>
          </p:cNvPr>
          <p:cNvSpPr>
            <a:spLocks noGrp="1"/>
          </p:cNvSpPr>
          <p:nvPr>
            <p:ph idx="1"/>
          </p:nvPr>
        </p:nvSpPr>
        <p:spPr>
          <a:xfrm>
            <a:off x="634002" y="1222604"/>
            <a:ext cx="10901506" cy="4672170"/>
          </a:xfrm>
        </p:spPr>
        <p:txBody>
          <a:bodyPr rtlCol="0">
            <a:normAutofit/>
          </a:bodyPr>
          <a:lstStyle/>
          <a:p>
            <a:pPr fontAlgn="auto">
              <a:spcBef>
                <a:spcPts val="0"/>
              </a:spcBef>
              <a:spcAft>
                <a:spcPts val="0"/>
              </a:spcAft>
              <a:defRPr/>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Si devono indicare le seguenti informazioni: </a:t>
            </a:r>
          </a:p>
          <a:p>
            <a:pPr fontAlgn="auto">
              <a:spcBef>
                <a:spcPts val="0"/>
              </a:spcBef>
              <a:spcAft>
                <a:spcPts val="0"/>
              </a:spcAft>
              <a:defRPr/>
            </a:pPr>
            <a:r>
              <a:rPr lang="it-IT" sz="2200" dirty="0">
                <a:solidFill>
                  <a:srgbClr val="000000"/>
                </a:solidFill>
                <a:latin typeface="+mj-lt"/>
              </a:rPr>
              <a:t>• </a:t>
            </a:r>
            <a:r>
              <a:rPr lang="it-IT" sz="2200" b="1" dirty="0">
                <a:solidFill>
                  <a:srgbClr val="000000"/>
                </a:solidFill>
                <a:latin typeface="+mj-lt"/>
              </a:rPr>
              <a:t>Nome del file di origine </a:t>
            </a:r>
          </a:p>
          <a:p>
            <a:pPr fontAlgn="auto">
              <a:spcBef>
                <a:spcPts val="0"/>
              </a:spcBef>
              <a:spcAft>
                <a:spcPts val="0"/>
              </a:spcAft>
              <a:defRPr/>
            </a:pPr>
            <a:r>
              <a:rPr lang="it-IT" sz="2200" b="1" dirty="0">
                <a:solidFill>
                  <a:srgbClr val="000000"/>
                </a:solidFill>
                <a:latin typeface="+mj-lt"/>
              </a:rPr>
              <a:t>• Nome del foglio di lavoro </a:t>
            </a:r>
          </a:p>
          <a:p>
            <a:pPr fontAlgn="auto">
              <a:spcBef>
                <a:spcPts val="0"/>
              </a:spcBef>
              <a:spcAft>
                <a:spcPts val="0"/>
              </a:spcAft>
              <a:defRPr/>
            </a:pPr>
            <a:r>
              <a:rPr lang="it-IT" sz="2200" b="1" dirty="0">
                <a:solidFill>
                  <a:srgbClr val="000000"/>
                </a:solidFill>
                <a:latin typeface="+mj-lt"/>
              </a:rPr>
              <a:t>• Riferimento alle celle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La sintassi è la seguente: </a:t>
            </a:r>
          </a:p>
          <a:p>
            <a:pPr fontAlgn="auto">
              <a:spcBef>
                <a:spcPts val="0"/>
              </a:spcBef>
              <a:spcAft>
                <a:spcPts val="0"/>
              </a:spcAft>
              <a:defRPr/>
            </a:pPr>
            <a:r>
              <a:rPr lang="it-IT" sz="2200" b="1" dirty="0">
                <a:solidFill>
                  <a:srgbClr val="000000"/>
                </a:solidFill>
                <a:highlight>
                  <a:srgbClr val="FFFF00"/>
                </a:highlight>
                <a:latin typeface="+mj-lt"/>
              </a:rPr>
              <a:t>='[NOMEFILE.xls]NOMEFOGLIO'!RIFERIMENTOCELLE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Per esempio: </a:t>
            </a:r>
            <a:r>
              <a:rPr lang="it-IT" sz="2200" b="1" dirty="0">
                <a:solidFill>
                  <a:srgbClr val="000000"/>
                </a:solidFill>
                <a:latin typeface="+mj-lt"/>
              </a:rPr>
              <a:t>='[Cartel1.xls]Foglio3'!$B$1 </a:t>
            </a:r>
          </a:p>
          <a:p>
            <a:pPr fontAlgn="auto">
              <a:spcBef>
                <a:spcPts val="0"/>
              </a:spcBef>
              <a:spcAft>
                <a:spcPts val="0"/>
              </a:spcAft>
              <a:defRPr/>
            </a:pPr>
            <a:endParaRPr lang="it-IT" sz="2200" dirty="0">
              <a:solidFill>
                <a:srgbClr val="000000"/>
              </a:solidFill>
              <a:latin typeface="+mj-l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A8E9EBDD-E82B-DC8B-B68C-83781A5CAB1B}"/>
              </a:ext>
            </a:extLst>
          </p:cNvPr>
          <p:cNvSpPr>
            <a:spLocks noGrp="1" noChangeArrowheads="1"/>
          </p:cNvSpPr>
          <p:nvPr>
            <p:ph type="title"/>
          </p:nvPr>
        </p:nvSpPr>
        <p:spPr>
          <a:xfrm>
            <a:off x="309563" y="-365125"/>
            <a:ext cx="10182225" cy="1325563"/>
          </a:xfrm>
        </p:spPr>
        <p:txBody>
          <a:bodyPr/>
          <a:lstStyle/>
          <a:p>
            <a:r>
              <a:rPr lang="en-US" altLang="en-US"/>
              <a:t>Riferimenti tra File (2)</a:t>
            </a:r>
          </a:p>
        </p:txBody>
      </p:sp>
      <p:sp>
        <p:nvSpPr>
          <p:cNvPr id="118787" name="Date Placeholder 2">
            <a:extLst>
              <a:ext uri="{FF2B5EF4-FFF2-40B4-BE49-F238E27FC236}">
                <a16:creationId xmlns:a16="http://schemas.microsoft.com/office/drawing/2014/main" id="{61D94CD1-0D3A-1BCF-F5A3-7D1B93445BD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2514C5B-4975-2E26-8572-62AA76684A8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B2B54AE-53FB-A9F9-FFC0-A91F1FEDF1D2}"/>
              </a:ext>
            </a:extLst>
          </p:cNvPr>
          <p:cNvSpPr>
            <a:spLocks noGrp="1"/>
          </p:cNvSpPr>
          <p:nvPr>
            <p:ph type="sldNum" sz="quarter" idx="12"/>
          </p:nvPr>
        </p:nvSpPr>
        <p:spPr/>
        <p:txBody>
          <a:bodyPr/>
          <a:lstStyle/>
          <a:p>
            <a:pPr>
              <a:defRPr/>
            </a:pPr>
            <a:fld id="{C6DEAEE6-5237-4D2F-9604-D3DE2B7461FB}" type="slidenum">
              <a:rPr lang="en-US"/>
              <a:pPr>
                <a:defRPr/>
              </a:pPr>
              <a:t>99</a:t>
            </a:fld>
            <a:endParaRPr lang="en-US" dirty="0"/>
          </a:p>
        </p:txBody>
      </p:sp>
      <p:sp>
        <p:nvSpPr>
          <p:cNvPr id="9" name="Content Placeholder 2">
            <a:extLst>
              <a:ext uri="{FF2B5EF4-FFF2-40B4-BE49-F238E27FC236}">
                <a16:creationId xmlns:a16="http://schemas.microsoft.com/office/drawing/2014/main" id="{3A841F09-B157-6734-87E6-7405D8322965}"/>
              </a:ext>
            </a:extLst>
          </p:cNvPr>
          <p:cNvSpPr>
            <a:spLocks noGrp="1"/>
          </p:cNvSpPr>
          <p:nvPr>
            <p:ph idx="1"/>
          </p:nvPr>
        </p:nvSpPr>
        <p:spPr>
          <a:xfrm>
            <a:off x="634002" y="1222604"/>
            <a:ext cx="10901506" cy="4672170"/>
          </a:xfrm>
        </p:spPr>
        <p:txBody>
          <a:bodyPr rtlCol="0">
            <a:normAutofit/>
          </a:bodyPr>
          <a:lstStyle/>
          <a:p>
            <a:pPr fontAlgn="auto">
              <a:spcBef>
                <a:spcPts val="0"/>
              </a:spcBef>
              <a:spcAft>
                <a:spcPts val="0"/>
              </a:spcAft>
              <a:defRPr/>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Creare il collegamento con le celle del file origine, nelle celle del foglio che dovrà contenere la formula;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b="1" dirty="0">
                <a:solidFill>
                  <a:srgbClr val="000000"/>
                </a:solidFill>
                <a:highlight>
                  <a:srgbClr val="FFFF00"/>
                </a:highlight>
                <a:latin typeface="+mj-lt"/>
              </a:rPr>
              <a:t>Con questo sistema le formule sono scritte come tutte le altre.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I collegamenti servono per “copiare” i valori contenuti nelle celle di altri file, nel foglio di lavoro corrente. </a:t>
            </a: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{761079A5-C059-4BD4-AAB8-9F068179290B}tf45331398_win32</Template>
  <TotalTime>9329</TotalTime>
  <Words>7350</Words>
  <Application>Microsoft Office PowerPoint</Application>
  <PresentationFormat>Widescreen</PresentationFormat>
  <Paragraphs>1045</Paragraphs>
  <Slides>152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152</vt:i4>
      </vt:variant>
    </vt:vector>
  </HeadingPairs>
  <TitlesOfParts>
    <vt:vector size="159" baseType="lpstr">
      <vt:lpstr>Tenorite</vt:lpstr>
      <vt:lpstr>Arial</vt:lpstr>
      <vt:lpstr>Calibri</vt:lpstr>
      <vt:lpstr>Tenorite (Body)</vt:lpstr>
      <vt:lpstr>Segoe UI</vt:lpstr>
      <vt:lpstr>Tenorite Display</vt:lpstr>
      <vt:lpstr>Office Theme</vt:lpstr>
      <vt:lpstr>Microsoft Excel – Base + Avanzato</vt:lpstr>
      <vt:lpstr>Programma   </vt:lpstr>
      <vt:lpstr>Il Programma Microsoft Excel</vt:lpstr>
      <vt:lpstr>Introduzione al Programma Excel (1)</vt:lpstr>
      <vt:lpstr>Introduzione al Programma Excel (2)</vt:lpstr>
      <vt:lpstr>Qualche “numero” su Excel</vt:lpstr>
      <vt:lpstr>Numeri in Excel (1)</vt:lpstr>
      <vt:lpstr>Numeri in Excel (2)</vt:lpstr>
      <vt:lpstr>Numeri in Excel (3)</vt:lpstr>
      <vt:lpstr>Numeri in Excel (4)</vt:lpstr>
      <vt:lpstr>Numeri in Excel (5)</vt:lpstr>
      <vt:lpstr>Numeri in Excel (6)</vt:lpstr>
      <vt:lpstr>Numeri in Excel (7)</vt:lpstr>
      <vt:lpstr>Numeri in Excel (8)</vt:lpstr>
      <vt:lpstr>Numeri in Excel (9)</vt:lpstr>
      <vt:lpstr>Numeri in Excel (10)</vt:lpstr>
      <vt:lpstr>Numeri in Excel (11)</vt:lpstr>
      <vt:lpstr>Numeri in Excel (12)</vt:lpstr>
      <vt:lpstr>L’interfaccia grafica di Excel</vt:lpstr>
      <vt:lpstr>Interfaccia Grafica</vt:lpstr>
      <vt:lpstr>Descrizione degli elementi (1)</vt:lpstr>
      <vt:lpstr>Descrizione degli elementi (2)</vt:lpstr>
      <vt:lpstr>Le Barre di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Stampa di un foglio Excel</vt:lpstr>
      <vt:lpstr>Stampa di un foglio Excel - Opzioni</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lpstr>Creazione di  Tabelle Pivot</vt:lpstr>
      <vt:lpstr>Subtotali</vt:lpstr>
      <vt:lpstr>Subtotali</vt:lpstr>
      <vt:lpstr>Subtotali (2)</vt:lpstr>
      <vt:lpstr>Esercizio 3-1</vt:lpstr>
      <vt:lpstr>Tabelle Pivot</vt:lpstr>
      <vt:lpstr>Pivot Table</vt:lpstr>
      <vt:lpstr>Pivot Table (Esempio guidato - 1)</vt:lpstr>
      <vt:lpstr>Pivot Table (Esempio guidato - 2)</vt:lpstr>
      <vt:lpstr>Pivot Table (Esempio guidato - 3)</vt:lpstr>
      <vt:lpstr>Esercizio 3-2</vt:lpstr>
      <vt:lpstr>Esercizio 3-3</vt:lpstr>
      <vt:lpstr>Calcoli Matematici e Formule</vt:lpstr>
      <vt:lpstr>Riferimenti</vt:lpstr>
      <vt:lpstr>Riferimenti</vt:lpstr>
      <vt:lpstr>Tipi di riferimento</vt:lpstr>
      <vt:lpstr>Riferimenti tra fogli</vt:lpstr>
      <vt:lpstr>Riferimenti tra File (1)</vt:lpstr>
      <vt:lpstr>Riferimenti tra File (2)</vt:lpstr>
      <vt:lpstr>Esempi pratici</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TEXTSPLIT</vt:lpstr>
      <vt:lpstr>Esempi : VLOOKUP (VERTICAL)</vt:lpstr>
      <vt:lpstr>Esempi : HLOOKUP (HORIZONTAL)</vt:lpstr>
      <vt:lpstr>Esempi : XLOOKUP</vt:lpstr>
      <vt:lpstr>Esempi : FIND</vt:lpstr>
      <vt:lpstr>Esempi : CONCAT</vt:lpstr>
      <vt:lpstr>Esercizio VLOOKUP con range_lookup</vt:lpstr>
      <vt:lpstr>Creare Grafici e Diagrammi</vt:lpstr>
      <vt:lpstr>Excel Charts</vt:lpstr>
      <vt:lpstr>Grafici (Charts)</vt:lpstr>
      <vt:lpstr>Grafici – Primi esempi</vt:lpstr>
      <vt:lpstr>Clustered Bar Charts</vt:lpstr>
      <vt:lpstr>Stacked Bar Charts</vt:lpstr>
      <vt:lpstr>100% Stacked Bar Charts</vt:lpstr>
      <vt:lpstr>Clustered Column Chart</vt:lpstr>
      <vt:lpstr>Stacked Column Chart</vt:lpstr>
      <vt:lpstr>100% Stacked Column Chart</vt:lpstr>
      <vt:lpstr>Pie Chart</vt:lpstr>
      <vt:lpstr>2D Pie Chart</vt:lpstr>
      <vt:lpstr>Doughnut Pie Chart</vt:lpstr>
      <vt:lpstr>Line Charts</vt:lpstr>
      <vt:lpstr>Stacked Line Charts</vt:lpstr>
      <vt:lpstr>Esercizio 5-1</vt:lpstr>
      <vt:lpstr>Esercizio 5-2</vt:lpstr>
      <vt:lpstr>Esercizio 5-3</vt:lpstr>
      <vt:lpstr>Esercizio 5-4</vt:lpstr>
      <vt:lpstr>Esercizio 5-5</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150</cp:revision>
  <cp:lastPrinted>2023-06-19T11:57:07Z</cp:lastPrinted>
  <dcterms:created xsi:type="dcterms:W3CDTF">2023-06-12T19:52:14Z</dcterms:created>
  <dcterms:modified xsi:type="dcterms:W3CDTF">2023-07-05T05:46:12Z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