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443" r:id="rId5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307F9-7823-272D-EE4E-AC2751702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86C9F-5A1F-ECAC-E328-551B32FD6F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6EADA1A-6A55-4BF1-818D-0B06BE105ABA}" type="datetimeFigureOut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C36DA01-63B7-BA00-B7C6-74F5A6D20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623782-1736-230D-5C2C-F2577367F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F221F-30DE-040F-4984-2B23B1C0C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EC0C-D981-50FA-B1BD-6A24DC98F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03CBB2-372E-4F0E-9A3A-2C1CB2E98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55172-EE9A-ACAE-0E43-E16C3318405F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3C939C-8FD4-1FCF-08CA-3B6B5766F4DA}"/>
              </a:ext>
            </a:extLst>
          </p:cNvPr>
          <p:cNvSpPr/>
          <p:nvPr userDrawn="1"/>
        </p:nvSpPr>
        <p:spPr>
          <a:xfrm>
            <a:off x="584200" y="4959350"/>
            <a:ext cx="1550988" cy="1552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73E8E94-9214-9BD9-6AA2-8FC30FAB5526}"/>
              </a:ext>
            </a:extLst>
          </p:cNvPr>
          <p:cNvSpPr/>
          <p:nvPr userDrawn="1"/>
        </p:nvSpPr>
        <p:spPr>
          <a:xfrm>
            <a:off x="0" y="4572000"/>
            <a:ext cx="1119188" cy="111918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9D84CF1A-28EA-A24C-BFC9-ABA091968175}"/>
              </a:ext>
            </a:extLst>
          </p:cNvPr>
          <p:cNvSpPr/>
          <p:nvPr userDrawn="1"/>
        </p:nvSpPr>
        <p:spPr>
          <a:xfrm>
            <a:off x="0" y="5738813"/>
            <a:ext cx="1119188" cy="1119187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6E1F849A-87E2-7294-DFB8-69DDA32683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-3175"/>
            <a:ext cx="3927475" cy="3165475"/>
            <a:chOff x="9857014" y="13834"/>
            <a:chExt cx="2334986" cy="1881641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F322546D-D5FC-4011-8DD4-578566C9096C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46555740-8AFC-B77C-2AA4-473B18FE8970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Freeform 21">
            <a:extLst>
              <a:ext uri="{FF2B5EF4-FFF2-40B4-BE49-F238E27FC236}">
                <a16:creationId xmlns:a16="http://schemas.microsoft.com/office/drawing/2014/main" id="{84BB83ED-B079-E32D-DEEE-6637CFD1E205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D4962DA5-8453-C076-14FE-10C3EE5CE2E4}"/>
              </a:ext>
            </a:extLst>
          </p:cNvPr>
          <p:cNvSpPr/>
          <p:nvPr userDrawn="1"/>
        </p:nvSpPr>
        <p:spPr>
          <a:xfrm>
            <a:off x="11025188" y="4579938"/>
            <a:ext cx="1166812" cy="227806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1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B577997-D2DB-DBC3-2B53-271738D8CFB5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079E89F-7294-6C51-A46D-EEAF852ADD9B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9CACC93-F595-4575-326E-0EEBB165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C4506FA1-C895-4FC8-9082-BF40F0C96E8C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EF1223-7211-734F-3FCA-1E793481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CCE1C4-DBBD-FAB7-EE8C-5B43833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8DB36D6B-C330-4AD2-86C6-F6BAD3F57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EEC0A22-E0F3-A820-5E87-0406F06A9E5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83A999E-3660-1AC6-DFB5-00BAC8062830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1FF50AC-D14E-9F0C-E1C1-D975AA99F651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7FAF4E31-E6BA-2585-303D-5C9E922EE1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BD2229F-4577-0456-4554-B1087C6D9C21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CE2722B-E835-4BD8-7327-48908FFD6F0C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EC6234B-AD0A-3AB8-65E4-933A4A670E2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8CAAE1E4-2EFD-40A5-9F33-6517CFFE24BE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A3E5040-099F-B060-F0FA-797286F540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CBDCFB-4641-FDB2-A250-BAD8719B7E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DD8BFC40-0939-4BB3-A077-D6DCFE9C47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3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058ABD1-3C72-8711-508D-D640733162AD}"/>
              </a:ext>
            </a:extLst>
          </p:cNvPr>
          <p:cNvSpPr/>
          <p:nvPr userDrawn="1"/>
        </p:nvSpPr>
        <p:spPr>
          <a:xfrm rot="5400000">
            <a:off x="8580437" y="1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4DEE4F4-18F8-D87C-FAB5-4283A52CD362}"/>
              </a:ext>
            </a:extLst>
          </p:cNvPr>
          <p:cNvSpPr/>
          <p:nvPr userDrawn="1"/>
        </p:nvSpPr>
        <p:spPr>
          <a:xfrm>
            <a:off x="-1588" y="3246438"/>
            <a:ext cx="3609976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A751419-4F1C-2A71-3467-0C43630EF3AE}"/>
              </a:ext>
            </a:extLst>
          </p:cNvPr>
          <p:cNvSpPr/>
          <p:nvPr userDrawn="1"/>
        </p:nvSpPr>
        <p:spPr>
          <a:xfrm rot="5400000" flipH="1">
            <a:off x="11258550" y="592455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A670480-73EF-B699-94DD-F1CC447266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7625" y="5591175"/>
            <a:ext cx="1571625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C0081EE-253C-3323-04EA-C7B700D4E318}"/>
                </a:ext>
              </a:extLst>
            </p:cNvPr>
            <p:cNvSpPr/>
            <p:nvPr userDrawn="1"/>
          </p:nvSpPr>
          <p:spPr>
            <a:xfrm rot="5400000" flipH="1" flipV="1">
              <a:off x="8223822" y="5333434"/>
              <a:ext cx="1881641" cy="1167492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70C7BD0-FDB9-6186-95BC-0D739DC81E73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991A4F1-AB7A-98D5-1896-F1831BF8BA0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81000" y="6356350"/>
            <a:ext cx="1766888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5C378DDE-7A5C-46C5-9285-37226AF0E3D8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A8EAF3-7483-05EF-3BFD-712CF3DBC1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DB5201-E367-CE10-B82C-C6B422224D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E3FE430-545D-4473-BF7E-1C8D27B15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8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337F88-E5B5-FD64-C844-2A37B7AB7157}"/>
              </a:ext>
            </a:extLst>
          </p:cNvPr>
          <p:cNvSpPr/>
          <p:nvPr userDrawn="1"/>
        </p:nvSpPr>
        <p:spPr>
          <a:xfrm>
            <a:off x="8264525" y="0"/>
            <a:ext cx="3927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FD19F85B-35BE-B7E5-17BA-7A5B7B197C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3686175"/>
            <a:ext cx="3927475" cy="3178175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6E86E71-5056-5256-96CF-C7EBAE10C574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E54D6769-818E-D25D-8EF0-51C4A8CCBD1D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21">
            <a:extLst>
              <a:ext uri="{FF2B5EF4-FFF2-40B4-BE49-F238E27FC236}">
                <a16:creationId xmlns:a16="http://schemas.microsoft.com/office/drawing/2014/main" id="{F3D1E7C9-3F27-C618-F424-9E86F9F74ED9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AFCDD03-EAB2-94A1-6469-8057DA0AF761}"/>
              </a:ext>
            </a:extLst>
          </p:cNvPr>
          <p:cNvSpPr/>
          <p:nvPr userDrawn="1"/>
        </p:nvSpPr>
        <p:spPr>
          <a:xfrm>
            <a:off x="10228263" y="0"/>
            <a:ext cx="1963737" cy="3178175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115ECD0-BF84-E350-6BA0-3B47541BB1F5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7D74859-C81D-9558-5C2D-97AE08BEE070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A69B0D3-1C46-B058-3230-91999C43E479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DA04991-9937-8F7A-6BBF-533331D331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13963E7-3061-6BCE-3DF8-E91FB70E058E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372E433-C8AD-9DE7-25E8-4F066C32424C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D4DD0E-409D-D77F-0695-1D0E4A78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BA0324D6-1BE6-4C66-8D9A-E40D1D7056FD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AFD881A-C18B-BCEC-41E9-4891439E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3E9AA0-26E1-2BF8-7A1E-26B4D3E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68F982B2-3E92-402A-8DD7-060EC1DFC4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2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8DA68B-F8A2-D4C6-F1BE-CEC650904643}"/>
              </a:ext>
            </a:extLst>
          </p:cNvPr>
          <p:cNvSpPr/>
          <p:nvPr userDrawn="1"/>
        </p:nvSpPr>
        <p:spPr>
          <a:xfrm>
            <a:off x="0" y="2286000"/>
            <a:ext cx="1220946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E543E1E1-4DA3-8B0C-03D9-79F39139ABA4}"/>
              </a:ext>
            </a:extLst>
          </p:cNvPr>
          <p:cNvSpPr/>
          <p:nvPr userDrawn="1"/>
        </p:nvSpPr>
        <p:spPr>
          <a:xfrm flipH="1">
            <a:off x="8597900" y="3246438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B6D9E0D5-B0E1-2E38-C9D6-2F2DB8258EFF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007F26B7-71BC-7997-7BF5-D84BD181DE7B}"/>
              </a:ext>
            </a:extLst>
          </p:cNvPr>
          <p:cNvSpPr/>
          <p:nvPr userDrawn="1"/>
        </p:nvSpPr>
        <p:spPr>
          <a:xfrm rot="5400000" flipH="1" flipV="1">
            <a:off x="10344150" y="438150"/>
            <a:ext cx="2286000" cy="14097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758BC5-3CE3-A3F1-698B-802AF590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2B78DBC3-0B0B-4BAA-84DA-718AB062F826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0C46B1-A20B-46F5-4683-C1BC24AE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612363-2F26-D2A5-B451-1F95C224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038" y="6356350"/>
            <a:ext cx="160496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9F4C729E-040F-4A07-95E8-BCE2734783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EDE71CA6-AA2D-6EAB-2E9D-873CF4B8251C}"/>
              </a:ext>
            </a:extLst>
          </p:cNvPr>
          <p:cNvSpPr/>
          <p:nvPr userDrawn="1"/>
        </p:nvSpPr>
        <p:spPr>
          <a:xfrm>
            <a:off x="0" y="0"/>
            <a:ext cx="8024813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98A1CCB7-C166-2C11-F14C-8102F76CABB9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8286750" y="2206626"/>
            <a:ext cx="3032125" cy="2444750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DA25D3-CD69-2649-E565-3F2D54FD3B5A}"/>
                </a:ext>
              </a:extLst>
            </p:cNvPr>
            <p:cNvSpPr/>
            <p:nvPr userDrawn="1"/>
          </p:nvSpPr>
          <p:spPr>
            <a:xfrm rot="5400000" flipH="1" flipV="1">
              <a:off x="10668656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7443DB8D-CC98-2CA2-C3DE-82388BC536BD}"/>
                </a:ext>
              </a:extLst>
            </p:cNvPr>
            <p:cNvSpPr/>
            <p:nvPr userDrawn="1"/>
          </p:nvSpPr>
          <p:spPr>
            <a:xfrm rot="16200000" flipV="1">
              <a:off x="9501163" y="370909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16">
            <a:extLst>
              <a:ext uri="{FF2B5EF4-FFF2-40B4-BE49-F238E27FC236}">
                <a16:creationId xmlns:a16="http://schemas.microsoft.com/office/drawing/2014/main" id="{6EB55708-D7BE-C422-34C7-6FA4EBA7CC6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CB6D05C-ACC3-172B-2A11-2E1D810AC6D0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2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E97BDFD3-5A6F-D7A5-893F-8E550ACC66D5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78E2E9D-2991-7F80-BED8-BA08EEE5AA54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E9C8D3D-22C9-B1AF-D14F-B59C8A90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24AF4CC7-799D-438D-B933-2BCCF645D0F3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481D0-6464-EE88-4EC2-C6543931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9EA6D-6F7F-C460-B32F-2AA856A3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219FD12A-3657-4F2B-87FF-E89024F02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9B352AF-3AA9-DDCD-5842-B0A380A352D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72775" y="152400"/>
            <a:ext cx="1571625" cy="1266825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18B5C809-D0A5-2A0A-4F98-5016C7D7298B}"/>
                </a:ext>
              </a:extLst>
            </p:cNvPr>
            <p:cNvSpPr/>
            <p:nvPr userDrawn="1"/>
          </p:nvSpPr>
          <p:spPr>
            <a:xfrm rot="5400000" flipH="1" flipV="1">
              <a:off x="8226181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ACB2B930-939B-4BBE-268C-0D874CDB0CEC}"/>
                </a:ext>
              </a:extLst>
            </p:cNvPr>
            <p:cNvSpPr/>
            <p:nvPr userDrawn="1"/>
          </p:nvSpPr>
          <p:spPr>
            <a:xfrm rot="16200000" flipV="1">
              <a:off x="7058687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FB61F4-95FF-166F-74B9-1BE80397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F253DB7A-D517-424E-B798-C3F8EDE3E8E9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6057C7-7447-47EC-45D4-5C0F5FFD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1A9313-A4A9-3D04-216E-ADA83E45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8841B1CE-7A26-4B46-A3F4-1C264B8CD0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5D5B4-3989-537D-46B9-EFE95AEC36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FE9FDE15-4300-4288-8D78-DE6FF94F6826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1F861-01F8-C990-F5E6-3E5E702BEDF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F3566-D493-3ECF-9AC0-C4E9ECC09D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1EC4E7D5-594E-474C-AF7A-D0DDDB0B8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F3327-3AAE-AE6E-571D-3A7F3DB29E8A}"/>
              </a:ext>
            </a:extLst>
          </p:cNvPr>
          <p:cNvSpPr/>
          <p:nvPr userDrawn="1"/>
        </p:nvSpPr>
        <p:spPr>
          <a:xfrm>
            <a:off x="0" y="-1588"/>
            <a:ext cx="9856788" cy="685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D4EEEE02-D18F-A64B-19F9-3B9934C5D355}"/>
              </a:ext>
            </a:extLst>
          </p:cNvPr>
          <p:cNvSpPr/>
          <p:nvPr userDrawn="1"/>
        </p:nvSpPr>
        <p:spPr>
          <a:xfrm rot="16200000" flipV="1">
            <a:off x="9500394" y="354806"/>
            <a:ext cx="1881188" cy="11684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6D208387-EC69-A577-5F46-490886A515C7}"/>
              </a:ext>
            </a:extLst>
          </p:cNvPr>
          <p:cNvSpPr/>
          <p:nvPr userDrawn="1"/>
        </p:nvSpPr>
        <p:spPr>
          <a:xfrm flipH="1">
            <a:off x="10866438" y="187960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4D8BD324-72AA-D971-67D0-C00A39F7F363}"/>
              </a:ext>
            </a:extLst>
          </p:cNvPr>
          <p:cNvSpPr/>
          <p:nvPr userDrawn="1"/>
        </p:nvSpPr>
        <p:spPr>
          <a:xfrm>
            <a:off x="11025188" y="-1588"/>
            <a:ext cx="1166812" cy="1881188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7C781-30AF-D21A-60C2-3BFC047E8D4A}"/>
              </a:ext>
            </a:extLst>
          </p:cNvPr>
          <p:cNvSpPr/>
          <p:nvPr userDrawn="1"/>
        </p:nvSpPr>
        <p:spPr>
          <a:xfrm>
            <a:off x="10334625" y="2738438"/>
            <a:ext cx="1379538" cy="13795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88DEC20C-FE7F-8A07-969D-B3A77F07585F}"/>
              </a:ext>
            </a:extLst>
          </p:cNvPr>
          <p:cNvSpPr/>
          <p:nvPr userDrawn="1"/>
        </p:nvSpPr>
        <p:spPr>
          <a:xfrm rot="16200000" flipH="1">
            <a:off x="10668000" y="5334001"/>
            <a:ext cx="1881187" cy="1166812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3E31EF50-1B7D-19C4-14D0-36FF6AFAC658}"/>
              </a:ext>
            </a:extLst>
          </p:cNvPr>
          <p:cNvSpPr/>
          <p:nvPr userDrawn="1"/>
        </p:nvSpPr>
        <p:spPr>
          <a:xfrm flipV="1">
            <a:off x="9856788" y="365125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963BA572-8C4E-50C8-A336-E3A1BA251E49}"/>
              </a:ext>
            </a:extLst>
          </p:cNvPr>
          <p:cNvSpPr/>
          <p:nvPr userDrawn="1"/>
        </p:nvSpPr>
        <p:spPr>
          <a:xfrm flipH="1" flipV="1">
            <a:off x="9856788" y="4976813"/>
            <a:ext cx="1168400" cy="1881187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0F669B17-8B6F-376F-48E5-20F92D92EDA0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1570038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B3F5BB36-C73A-498C-A314-F50623D441B1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6BAD6D95-6087-EC89-80C1-03A9520EE28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2871788" y="6356350"/>
            <a:ext cx="4114800" cy="365125"/>
          </a:xfrm>
        </p:spPr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DDDE8683-53FE-AA13-5B6B-A310591B0B7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332788" y="6356350"/>
            <a:ext cx="116681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9AC3996D-6FC5-4BE2-B491-8D4DBAA27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7">
            <a:extLst>
              <a:ext uri="{FF2B5EF4-FFF2-40B4-BE49-F238E27FC236}">
                <a16:creationId xmlns:a16="http://schemas.microsoft.com/office/drawing/2014/main" id="{9AB622F7-2BA9-33D1-4925-0E9AC5986BDF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1DA6001F-EDC1-49A1-854C-3FAA4D9D08C5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B667D277-7EF2-75DA-82E3-70FDD8C65FB5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4D3B9325-863C-AB49-D5CF-8BB11A2243C7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341CF4DB-B5E4-4808-B1E5-F235FB5CE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7B22F2-FFB2-B7D5-0B0A-A3306C7B9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C67281D-EDB3-9860-A98B-F68184107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C8F-09EE-ECE7-1234-30555660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2A1BE19-098E-43AC-BA5F-A70DBDE78FFF}" type="datetime1">
              <a:rPr lang="en-US"/>
              <a:pPr>
                <a:defRPr/>
              </a:pPr>
              <a:t>05-Jul-23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FA9C-0B84-1221-9ACA-F36820FE3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1B-9ADB-A81F-405C-278A44BE3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7BB2072-6890-4813-8B4F-3E93129FC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CD6-70B3-7838-0FC0-AB11DC5F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713" y="2024063"/>
            <a:ext cx="8410575" cy="28098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600" b="1" dirty="0" err="1">
                <a:solidFill>
                  <a:schemeClr val="tx1"/>
                </a:solidFill>
              </a:rPr>
              <a:t>Automatizzazione</a:t>
            </a:r>
            <a:r>
              <a:rPr lang="en-US" sz="6600" b="1" dirty="0">
                <a:solidFill>
                  <a:schemeClr val="tx1"/>
                </a:solidFill>
              </a:rPr>
              <a:t> </a:t>
            </a:r>
            <a:r>
              <a:rPr lang="en-US" sz="6600" b="1" dirty="0" err="1">
                <a:solidFill>
                  <a:schemeClr val="tx1"/>
                </a:solidFill>
              </a:rPr>
              <a:t>delle</a:t>
            </a:r>
            <a:r>
              <a:rPr lang="en-US" sz="6600" b="1" dirty="0">
                <a:solidFill>
                  <a:schemeClr val="tx1"/>
                </a:solidFill>
              </a:rPr>
              <a:t> </a:t>
            </a:r>
            <a:r>
              <a:rPr lang="en-US" sz="6600" b="1" dirty="0" err="1">
                <a:solidFill>
                  <a:schemeClr val="tx1"/>
                </a:solidFill>
              </a:rPr>
              <a:t>attività</a:t>
            </a:r>
            <a:r>
              <a:rPr lang="en-US" sz="6600" b="1" dirty="0">
                <a:solidFill>
                  <a:schemeClr val="tx1"/>
                </a:solidFill>
              </a:rPr>
              <a:t> con le Macro</a:t>
            </a:r>
          </a:p>
        </p:txBody>
      </p:sp>
      <p:sp>
        <p:nvSpPr>
          <p:cNvPr id="212995" name="Date Placeholder 2">
            <a:extLst>
              <a:ext uri="{FF2B5EF4-FFF2-40B4-BE49-F238E27FC236}">
                <a16:creationId xmlns:a16="http://schemas.microsoft.com/office/drawing/2014/main" id="{0274FB33-C41D-4FAF-9F87-37D9BE8CCFFB}"/>
              </a:ext>
            </a:extLst>
          </p:cNvPr>
          <p:cNvSpPr>
            <a:spLocks noGrp="1" noChangeArrowheads="1"/>
          </p:cNvSpPr>
          <p:nvPr>
            <p:ph type="dt" sz="quarter" idx="16"/>
          </p:nvPr>
        </p:nvSpPr>
        <p:spPr bwMode="auto">
          <a:xfrm>
            <a:off x="176213" y="6346825"/>
            <a:ext cx="190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 – LUGLIO 2023</a:t>
            </a:r>
          </a:p>
        </p:txBody>
      </p:sp>
      <p:sp>
        <p:nvSpPr>
          <p:cNvPr id="212996" name="Footer Placeholder 3">
            <a:extLst>
              <a:ext uri="{FF2B5EF4-FFF2-40B4-BE49-F238E27FC236}">
                <a16:creationId xmlns:a16="http://schemas.microsoft.com/office/drawing/2014/main" id="{117C1911-B6FD-1AD3-D1C5-B865BDAF85BD}"/>
              </a:ext>
            </a:extLst>
          </p:cNvPr>
          <p:cNvSpPr>
            <a:spLocks noGrp="1" noChangeArrowheads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212997" name="Slide Number Placeholder 4">
            <a:extLst>
              <a:ext uri="{FF2B5EF4-FFF2-40B4-BE49-F238E27FC236}">
                <a16:creationId xmlns:a16="http://schemas.microsoft.com/office/drawing/2014/main" id="{21FE8995-15C2-036C-C1DB-090B49D1DEE1}"/>
              </a:ext>
            </a:extLst>
          </p:cNvPr>
          <p:cNvSpPr>
            <a:spLocks noGrp="1" noChangeArrowheads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951FD7-00DC-459D-8D6C-4D806477750A}" type="slidenum">
              <a:rPr lang="en-US" altLang="en-US">
                <a:solidFill>
                  <a:schemeClr val="accent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2998" name="Title 1">
            <a:extLst>
              <a:ext uri="{FF2B5EF4-FFF2-40B4-BE49-F238E27FC236}">
                <a16:creationId xmlns:a16="http://schemas.microsoft.com/office/drawing/2014/main" id="{0DB44742-1A3A-E54F-AA92-5A24DB46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0"/>
            <a:ext cx="84105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algn="ctr" eaLnBrk="1" hangingPunct="1"/>
            <a:r>
              <a:rPr lang="en-US" altLang="en-US" sz="13800" b="1"/>
              <a:t>7</a:t>
            </a:r>
            <a:endParaRPr lang="en-US" altLang="en-US" sz="6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9329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Tenorite</vt:lpstr>
      <vt:lpstr>Arial</vt:lpstr>
      <vt:lpstr>Calibri</vt:lpstr>
      <vt:lpstr>Tenorite (Body)</vt:lpstr>
      <vt:lpstr>Segoe UI</vt:lpstr>
      <vt:lpstr>Tenorite Display</vt:lpstr>
      <vt:lpstr>Office Theme</vt:lpstr>
      <vt:lpstr>Automatizzazione delle attività con le Macro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150</cp:revision>
  <cp:lastPrinted>2023-06-19T11:57:07Z</cp:lastPrinted>
  <dcterms:created xsi:type="dcterms:W3CDTF">2023-06-12T19:52:14Z</dcterms:created>
  <dcterms:modified xsi:type="dcterms:W3CDTF">2023-07-05T05:47:57Z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