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5"/>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356" r:id="rId40"/>
    <p:sldId id="288" r:id="rId41"/>
    <p:sldId id="289" r:id="rId42"/>
    <p:sldId id="334" r:id="rId43"/>
    <p:sldId id="335" r:id="rId44"/>
    <p:sldId id="378" r:id="rId45"/>
    <p:sldId id="291" r:id="rId46"/>
    <p:sldId id="292" r:id="rId47"/>
    <p:sldId id="333" r:id="rId48"/>
    <p:sldId id="295" r:id="rId49"/>
    <p:sldId id="296" r:id="rId50"/>
    <p:sldId id="298" r:id="rId51"/>
    <p:sldId id="302" r:id="rId52"/>
    <p:sldId id="297" r:id="rId53"/>
    <p:sldId id="299" r:id="rId54"/>
    <p:sldId id="300" r:id="rId55"/>
    <p:sldId id="301" r:id="rId56"/>
    <p:sldId id="303" r:id="rId57"/>
    <p:sldId id="306" r:id="rId58"/>
    <p:sldId id="307" r:id="rId59"/>
    <p:sldId id="309" r:id="rId60"/>
    <p:sldId id="308" r:id="rId61"/>
    <p:sldId id="379" r:id="rId62"/>
    <p:sldId id="310" r:id="rId63"/>
    <p:sldId id="312" r:id="rId64"/>
    <p:sldId id="314" r:id="rId65"/>
    <p:sldId id="315" r:id="rId66"/>
    <p:sldId id="316" r:id="rId67"/>
    <p:sldId id="317" r:id="rId68"/>
    <p:sldId id="318" r:id="rId69"/>
    <p:sldId id="319" r:id="rId70"/>
    <p:sldId id="311" r:id="rId71"/>
    <p:sldId id="380" r:id="rId72"/>
    <p:sldId id="320" r:id="rId73"/>
    <p:sldId id="322" r:id="rId74"/>
    <p:sldId id="321" r:id="rId75"/>
    <p:sldId id="323" r:id="rId76"/>
    <p:sldId id="330" r:id="rId77"/>
    <p:sldId id="381" r:id="rId78"/>
    <p:sldId id="324" r:id="rId79"/>
    <p:sldId id="326" r:id="rId80"/>
    <p:sldId id="353" r:id="rId81"/>
    <p:sldId id="325" r:id="rId82"/>
    <p:sldId id="382" r:id="rId83"/>
    <p:sldId id="385" r:id="rId84"/>
    <p:sldId id="327" r:id="rId85"/>
    <p:sldId id="328" r:id="rId86"/>
    <p:sldId id="329" r:id="rId87"/>
    <p:sldId id="386" r:id="rId88"/>
    <p:sldId id="331" r:id="rId89"/>
    <p:sldId id="383" r:id="rId90"/>
    <p:sldId id="387" r:id="rId91"/>
    <p:sldId id="388" r:id="rId92"/>
    <p:sldId id="332" r:id="rId93"/>
    <p:sldId id="389" r:id="rId94"/>
    <p:sldId id="384" r:id="rId95"/>
    <p:sldId id="336" r:id="rId96"/>
    <p:sldId id="337" r:id="rId97"/>
    <p:sldId id="338" r:id="rId98"/>
    <p:sldId id="339" r:id="rId99"/>
    <p:sldId id="340" r:id="rId100"/>
    <p:sldId id="341" r:id="rId101"/>
    <p:sldId id="343" r:id="rId102"/>
    <p:sldId id="344" r:id="rId103"/>
    <p:sldId id="345" r:id="rId104"/>
    <p:sldId id="346" r:id="rId105"/>
    <p:sldId id="342" r:id="rId106"/>
    <p:sldId id="347" r:id="rId107"/>
    <p:sldId id="348" r:id="rId108"/>
    <p:sldId id="349" r:id="rId109"/>
    <p:sldId id="351" r:id="rId110"/>
    <p:sldId id="350" r:id="rId111"/>
    <p:sldId id="352" r:id="rId112"/>
    <p:sldId id="390" r:id="rId113"/>
    <p:sldId id="275"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varScale="1">
        <p:scale>
          <a:sx n="148" d="100"/>
          <a:sy n="148" d="100"/>
        </p:scale>
        <p:origin x="108" y="38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heme" Target="theme/theme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microsoft.com/office/2018/10/relationships/authors" Target="author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18-Jun-23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89</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90</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102</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103</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104</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18-Jun-23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18-Jun-23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18-Jun-23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18-Jun-23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18-Jun-23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18-Jun-23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Rev.4</a:t>
            </a: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101</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102</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103</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104</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109</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Calcoli</a:t>
            </a:r>
            <a:r>
              <a:rPr lang="en-US" b="1" dirty="0"/>
              <a:t> </a:t>
            </a:r>
            <a:r>
              <a:rPr lang="en-US" b="1" dirty="0" err="1"/>
              <a:t>Matematici</a:t>
            </a:r>
            <a:r>
              <a:rPr lang="en-US" b="1" dirty="0"/>
              <a:t> e </a:t>
            </a:r>
            <a:r>
              <a:rPr lang="en-US" b="1" dirty="0" err="1"/>
              <a:t>Formule</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a:t>
            </a:r>
            <a:r>
              <a:rPr lang="en-US" b="1" dirty="0" err="1">
                <a:solidFill>
                  <a:schemeClr val="tx1"/>
                </a:solidFill>
              </a:rPr>
              <a:t>dei</a:t>
            </a:r>
            <a:r>
              <a:rPr lang="en-US" b="1" dirty="0">
                <a:solidFill>
                  <a:schemeClr val="tx1"/>
                </a:solidFill>
              </a:rPr>
              <a:t> </a:t>
            </a:r>
            <a:r>
              <a:rPr lang="en-US" b="1" dirty="0" err="1">
                <a:solidFill>
                  <a:schemeClr val="tx1"/>
                </a:solidFill>
              </a:rPr>
              <a:t>dati</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36</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38</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39</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46</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47</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49</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51</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52</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53</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56</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57</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59</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60</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67</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69</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Validation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70</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Tree>
    <p:extLst>
      <p:ext uri="{BB962C8B-B14F-4D97-AF65-F5344CB8AC3E}">
        <p14:creationId xmlns:p14="http://schemas.microsoft.com/office/powerpoint/2010/main" val="1997779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71</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72</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78</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79</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81</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83</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autocomposizione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r:embed="rId2"/>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r:embed="rId3"/>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r:embed="rId2"/>
          <a:stretch>
            <a:fillRect/>
          </a:stretch>
        </p:blipFill>
        <p:spPr>
          <a:xfrm>
            <a:off x="2568751" y="281065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r:embed="rId2"/>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89</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90</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91</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highlight>
                  <a:srgbClr val="FFFF00"/>
                </a:highlight>
                <a:latin typeface="+mj-lt"/>
              </a:rPr>
              <a:t>La </a:t>
            </a:r>
            <a:r>
              <a:rPr lang="it-IT" b="1" i="0" u="none" strike="noStrike" baseline="0" dirty="0">
                <a:solidFill>
                  <a:srgbClr val="000000"/>
                </a:solidFill>
                <a:highlight>
                  <a:srgbClr val="FFFF00"/>
                </a:highlight>
                <a:latin typeface="+mj-lt"/>
              </a:rPr>
              <a:t>colonna</a:t>
            </a:r>
            <a:r>
              <a:rPr lang="it-IT" b="0" i="0" u="none" strike="noStrike" baseline="0" dirty="0">
                <a:solidFill>
                  <a:srgbClr val="000000"/>
                </a:solidFill>
                <a:highlight>
                  <a:srgbClr val="FFFF00"/>
                </a:highlight>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highlight>
                  <a:srgbClr val="FFFF00"/>
                </a:highlight>
                <a:latin typeface="+mj-lt"/>
              </a:rPr>
              <a:t>La </a:t>
            </a:r>
            <a:r>
              <a:rPr lang="it-IT" b="1" i="0" u="none" strike="noStrike" baseline="0" dirty="0">
                <a:solidFill>
                  <a:srgbClr val="000000"/>
                </a:solidFill>
                <a:highlight>
                  <a:srgbClr val="FFFF00"/>
                </a:highlight>
                <a:latin typeface="+mj-lt"/>
              </a:rPr>
              <a:t>riga</a:t>
            </a:r>
            <a:r>
              <a:rPr lang="it-IT" b="0" i="0" u="none" strike="noStrike" baseline="0" dirty="0">
                <a:solidFill>
                  <a:srgbClr val="000000"/>
                </a:solidFill>
                <a:highlight>
                  <a:srgbClr val="FFFF00"/>
                </a:highlight>
                <a:latin typeface="+mj-lt"/>
              </a:rPr>
              <a:t>, indicata da un numero</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4785</TotalTime>
  <Words>4847</Words>
  <Application>Microsoft Office PowerPoint</Application>
  <PresentationFormat>Widescreen</PresentationFormat>
  <Paragraphs>706</Paragraphs>
  <Slides>110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110</vt:i4>
      </vt:variant>
    </vt:vector>
  </HeadingPairs>
  <TitlesOfParts>
    <vt:vector size="115" baseType="lpstr">
      <vt:lpstr>Arial</vt:lpstr>
      <vt:lpstr>Calibri</vt:lpstr>
      <vt:lpstr>Tenorite</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58</cp:revision>
  <dcterms:created xsi:type="dcterms:W3CDTF">2023-06-12T19:52:14Z</dcterms:created>
  <dcterms:modified xsi:type="dcterms:W3CDTF">2023-06-19T07:30:57Z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