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4"/>
  </p:notesMasterIdLst>
  <p:sldIdLst>
    <p:sldId id="256" r:id="rId5"/>
    <p:sldId id="257" r:id="rId6"/>
    <p:sldId id="355" r:id="rId7"/>
    <p:sldId id="287" r:id="rId8"/>
    <p:sldId id="354" r:id="rId9"/>
    <p:sldId id="357" r:id="rId10"/>
    <p:sldId id="359" r:id="rId11"/>
    <p:sldId id="360" r:id="rId12"/>
    <p:sldId id="361" r:id="rId13"/>
    <p:sldId id="366" r:id="rId14"/>
    <p:sldId id="362" r:id="rId15"/>
    <p:sldId id="363" r:id="rId16"/>
    <p:sldId id="368" r:id="rId17"/>
    <p:sldId id="370" r:id="rId18"/>
    <p:sldId id="371" r:id="rId19"/>
    <p:sldId id="372" r:id="rId20"/>
    <p:sldId id="373" r:id="rId21"/>
    <p:sldId id="374" r:id="rId22"/>
    <p:sldId id="304" r:id="rId23"/>
    <p:sldId id="375" r:id="rId24"/>
    <p:sldId id="376" r:id="rId25"/>
    <p:sldId id="377" r:id="rId26"/>
    <p:sldId id="305" r:id="rId27"/>
    <p:sldId id="276" r:id="rId28"/>
    <p:sldId id="261" r:id="rId29"/>
    <p:sldId id="277" r:id="rId30"/>
    <p:sldId id="278" r:id="rId31"/>
    <p:sldId id="279" r:id="rId32"/>
    <p:sldId id="280" r:id="rId33"/>
    <p:sldId id="281" r:id="rId34"/>
    <p:sldId id="282" r:id="rId35"/>
    <p:sldId id="283" r:id="rId36"/>
    <p:sldId id="284" r:id="rId37"/>
    <p:sldId id="285" r:id="rId38"/>
    <p:sldId id="286" r:id="rId39"/>
    <p:sldId id="425" r:id="rId40"/>
    <p:sldId id="426" r:id="rId41"/>
    <p:sldId id="356" r:id="rId42"/>
    <p:sldId id="288" r:id="rId43"/>
    <p:sldId id="289" r:id="rId44"/>
    <p:sldId id="334" r:id="rId45"/>
    <p:sldId id="335" r:id="rId46"/>
    <p:sldId id="378" r:id="rId47"/>
    <p:sldId id="291" r:id="rId48"/>
    <p:sldId id="292" r:id="rId49"/>
    <p:sldId id="333" r:id="rId50"/>
    <p:sldId id="295" r:id="rId51"/>
    <p:sldId id="296" r:id="rId52"/>
    <p:sldId id="298" r:id="rId53"/>
    <p:sldId id="302" r:id="rId54"/>
    <p:sldId id="297" r:id="rId55"/>
    <p:sldId id="299" r:id="rId56"/>
    <p:sldId id="300" r:id="rId57"/>
    <p:sldId id="301" r:id="rId58"/>
    <p:sldId id="303" r:id="rId59"/>
    <p:sldId id="306" r:id="rId60"/>
    <p:sldId id="307" r:id="rId61"/>
    <p:sldId id="309" r:id="rId62"/>
    <p:sldId id="308" r:id="rId63"/>
    <p:sldId id="379" r:id="rId64"/>
    <p:sldId id="310" r:id="rId65"/>
    <p:sldId id="312" r:id="rId66"/>
    <p:sldId id="314" r:id="rId67"/>
    <p:sldId id="315" r:id="rId68"/>
    <p:sldId id="316" r:id="rId69"/>
    <p:sldId id="317" r:id="rId70"/>
    <p:sldId id="318" r:id="rId71"/>
    <p:sldId id="319" r:id="rId72"/>
    <p:sldId id="311" r:id="rId73"/>
    <p:sldId id="380" r:id="rId74"/>
    <p:sldId id="320" r:id="rId75"/>
    <p:sldId id="322" r:id="rId76"/>
    <p:sldId id="321" r:id="rId77"/>
    <p:sldId id="323" r:id="rId78"/>
    <p:sldId id="330" r:id="rId79"/>
    <p:sldId id="381" r:id="rId80"/>
    <p:sldId id="324" r:id="rId81"/>
    <p:sldId id="326" r:id="rId82"/>
    <p:sldId id="353" r:id="rId83"/>
    <p:sldId id="325" r:id="rId84"/>
    <p:sldId id="382" r:id="rId85"/>
    <p:sldId id="385" r:id="rId86"/>
    <p:sldId id="327" r:id="rId87"/>
    <p:sldId id="328" r:id="rId88"/>
    <p:sldId id="329" r:id="rId89"/>
    <p:sldId id="386" r:id="rId90"/>
    <p:sldId id="331" r:id="rId91"/>
    <p:sldId id="383" r:id="rId92"/>
    <p:sldId id="387" r:id="rId93"/>
    <p:sldId id="388" r:id="rId94"/>
    <p:sldId id="332" r:id="rId95"/>
    <p:sldId id="389" r:id="rId96"/>
    <p:sldId id="384" r:id="rId97"/>
    <p:sldId id="336" r:id="rId98"/>
    <p:sldId id="337" r:id="rId99"/>
    <p:sldId id="338" r:id="rId100"/>
    <p:sldId id="339" r:id="rId101"/>
    <p:sldId id="340" r:id="rId102"/>
    <p:sldId id="341" r:id="rId103"/>
    <p:sldId id="427" r:id="rId104"/>
    <p:sldId id="343" r:id="rId105"/>
    <p:sldId id="344" r:id="rId106"/>
    <p:sldId id="345" r:id="rId107"/>
    <p:sldId id="346" r:id="rId108"/>
    <p:sldId id="342" r:id="rId109"/>
    <p:sldId id="347" r:id="rId110"/>
    <p:sldId id="348" r:id="rId111"/>
    <p:sldId id="349" r:id="rId112"/>
    <p:sldId id="351" r:id="rId113"/>
    <p:sldId id="350" r:id="rId114"/>
    <p:sldId id="352" r:id="rId115"/>
    <p:sldId id="391" r:id="rId116"/>
    <p:sldId id="392" r:id="rId117"/>
    <p:sldId id="393" r:id="rId118"/>
    <p:sldId id="394" r:id="rId119"/>
    <p:sldId id="395" r:id="rId120"/>
    <p:sldId id="396" r:id="rId121"/>
    <p:sldId id="397" r:id="rId122"/>
    <p:sldId id="398" r:id="rId123"/>
    <p:sldId id="399" r:id="rId124"/>
    <p:sldId id="400" r:id="rId125"/>
    <p:sldId id="429" r:id="rId126"/>
    <p:sldId id="401" r:id="rId127"/>
    <p:sldId id="404" r:id="rId128"/>
    <p:sldId id="403" r:id="rId129"/>
    <p:sldId id="432" r:id="rId130"/>
    <p:sldId id="428" r:id="rId131"/>
    <p:sldId id="439" r:id="rId132"/>
    <p:sldId id="430" r:id="rId133"/>
    <p:sldId id="440" r:id="rId134"/>
    <p:sldId id="431" r:id="rId135"/>
    <p:sldId id="442" r:id="rId136"/>
    <p:sldId id="447" r:id="rId137"/>
    <p:sldId id="446" r:id="rId138"/>
    <p:sldId id="402" r:id="rId139"/>
    <p:sldId id="438" r:id="rId140"/>
    <p:sldId id="445" r:id="rId141"/>
    <p:sldId id="448" r:id="rId142"/>
    <p:sldId id="449" r:id="rId143"/>
    <p:sldId id="405" r:id="rId144"/>
    <p:sldId id="406" r:id="rId145"/>
    <p:sldId id="407" r:id="rId146"/>
    <p:sldId id="408" r:id="rId147"/>
    <p:sldId id="409" r:id="rId148"/>
    <p:sldId id="410" r:id="rId149"/>
    <p:sldId id="411" r:id="rId150"/>
    <p:sldId id="412" r:id="rId151"/>
    <p:sldId id="413" r:id="rId152"/>
    <p:sldId id="414" r:id="rId153"/>
    <p:sldId id="415" r:id="rId154"/>
    <p:sldId id="416" r:id="rId155"/>
    <p:sldId id="417" r:id="rId156"/>
    <p:sldId id="418" r:id="rId157"/>
    <p:sldId id="419" r:id="rId158"/>
    <p:sldId id="420" r:id="rId159"/>
    <p:sldId id="421" r:id="rId160"/>
    <p:sldId id="422" r:id="rId161"/>
    <p:sldId id="423" r:id="rId162"/>
    <p:sldId id="424" r:id="rId163"/>
    <p:sldId id="444" r:id="rId164"/>
    <p:sldId id="457" r:id="rId165"/>
    <p:sldId id="454" r:id="rId166"/>
    <p:sldId id="458" r:id="rId167"/>
    <p:sldId id="459" r:id="rId168"/>
    <p:sldId id="450" r:id="rId169"/>
    <p:sldId id="455" r:id="rId170"/>
    <p:sldId id="456" r:id="rId171"/>
    <p:sldId id="451" r:id="rId172"/>
    <p:sldId id="452" r:id="rId173"/>
    <p:sldId id="453" r:id="rId174"/>
    <p:sldId id="443" r:id="rId175"/>
    <p:sldId id="433" r:id="rId176"/>
    <p:sldId id="434" r:id="rId177"/>
    <p:sldId id="435" r:id="rId178"/>
    <p:sldId id="436" r:id="rId179"/>
    <p:sldId id="437" r:id="rId180"/>
    <p:sldId id="441" r:id="rId181"/>
    <p:sldId id="390" r:id="rId182"/>
    <p:sldId id="275" r:id="rId183"/>
  </p:sldIdLst>
  <p:sldSz cx="12192000" cy="6858000"/>
  <p:notesSz cx="6797675" cy="9926638"/>
  <p:defaultTextStyle>
    <a:defPPr>
      <a:defRPr lang="en-US"/>
    </a:defPPr>
    <a:lvl1pPr algn="l" rtl="0" eaLnBrk="0" fontAlgn="base" hangingPunct="0">
      <a:spcBef>
        <a:spcPct val="0"/>
      </a:spcBef>
      <a:spcAft>
        <a:spcPct val="0"/>
      </a:spcAft>
      <a:defRPr kern="1200">
        <a:solidFill>
          <a:schemeClr val="tx1"/>
        </a:solidFill>
        <a:latin typeface="Tenorite" panose="00000500000000000000" pitchFamily="2" charset="0"/>
        <a:ea typeface="+mn-ea"/>
        <a:cs typeface="+mn-cs"/>
      </a:defRPr>
    </a:lvl1pPr>
    <a:lvl2pPr marL="457200" algn="l" rtl="0" eaLnBrk="0" fontAlgn="base" hangingPunct="0">
      <a:spcBef>
        <a:spcPct val="0"/>
      </a:spcBef>
      <a:spcAft>
        <a:spcPct val="0"/>
      </a:spcAft>
      <a:defRPr kern="1200">
        <a:solidFill>
          <a:schemeClr val="tx1"/>
        </a:solidFill>
        <a:latin typeface="Tenorite" panose="00000500000000000000" pitchFamily="2" charset="0"/>
        <a:ea typeface="+mn-ea"/>
        <a:cs typeface="+mn-cs"/>
      </a:defRPr>
    </a:lvl2pPr>
    <a:lvl3pPr marL="914400" algn="l" rtl="0" eaLnBrk="0" fontAlgn="base" hangingPunct="0">
      <a:spcBef>
        <a:spcPct val="0"/>
      </a:spcBef>
      <a:spcAft>
        <a:spcPct val="0"/>
      </a:spcAft>
      <a:defRPr kern="1200">
        <a:solidFill>
          <a:schemeClr val="tx1"/>
        </a:solidFill>
        <a:latin typeface="Tenorite" panose="00000500000000000000" pitchFamily="2" charset="0"/>
        <a:ea typeface="+mn-ea"/>
        <a:cs typeface="+mn-cs"/>
      </a:defRPr>
    </a:lvl3pPr>
    <a:lvl4pPr marL="1371600" algn="l" rtl="0" eaLnBrk="0" fontAlgn="base" hangingPunct="0">
      <a:spcBef>
        <a:spcPct val="0"/>
      </a:spcBef>
      <a:spcAft>
        <a:spcPct val="0"/>
      </a:spcAft>
      <a:defRPr kern="1200">
        <a:solidFill>
          <a:schemeClr val="tx1"/>
        </a:solidFill>
        <a:latin typeface="Tenorite" panose="00000500000000000000" pitchFamily="2" charset="0"/>
        <a:ea typeface="+mn-ea"/>
        <a:cs typeface="+mn-cs"/>
      </a:defRPr>
    </a:lvl4pPr>
    <a:lvl5pPr marL="1828800" algn="l" rtl="0" eaLnBrk="0" fontAlgn="base" hangingPunct="0">
      <a:spcBef>
        <a:spcPct val="0"/>
      </a:spcBef>
      <a:spcAft>
        <a:spcPct val="0"/>
      </a:spcAft>
      <a:defRPr kern="1200">
        <a:solidFill>
          <a:schemeClr val="tx1"/>
        </a:solidFill>
        <a:latin typeface="Tenorite" panose="00000500000000000000" pitchFamily="2" charset="0"/>
        <a:ea typeface="+mn-ea"/>
        <a:cs typeface="+mn-cs"/>
      </a:defRPr>
    </a:lvl5pPr>
    <a:lvl6pPr marL="2286000" algn="l" defTabSz="914400" rtl="0" eaLnBrk="1" latinLnBrk="0" hangingPunct="1">
      <a:defRPr kern="1200">
        <a:solidFill>
          <a:schemeClr val="tx1"/>
        </a:solidFill>
        <a:latin typeface="Tenorite" panose="00000500000000000000" pitchFamily="2" charset="0"/>
        <a:ea typeface="+mn-ea"/>
        <a:cs typeface="+mn-cs"/>
      </a:defRPr>
    </a:lvl6pPr>
    <a:lvl7pPr marL="2743200" algn="l" defTabSz="914400" rtl="0" eaLnBrk="1" latinLnBrk="0" hangingPunct="1">
      <a:defRPr kern="1200">
        <a:solidFill>
          <a:schemeClr val="tx1"/>
        </a:solidFill>
        <a:latin typeface="Tenorite" panose="00000500000000000000" pitchFamily="2" charset="0"/>
        <a:ea typeface="+mn-ea"/>
        <a:cs typeface="+mn-cs"/>
      </a:defRPr>
    </a:lvl7pPr>
    <a:lvl8pPr marL="3200400" algn="l" defTabSz="914400" rtl="0" eaLnBrk="1" latinLnBrk="0" hangingPunct="1">
      <a:defRPr kern="1200">
        <a:solidFill>
          <a:schemeClr val="tx1"/>
        </a:solidFill>
        <a:latin typeface="Tenorite" panose="00000500000000000000" pitchFamily="2" charset="0"/>
        <a:ea typeface="+mn-ea"/>
        <a:cs typeface="+mn-cs"/>
      </a:defRPr>
    </a:lvl8pPr>
    <a:lvl9pPr marL="3657600" algn="l" defTabSz="914400" rtl="0" eaLnBrk="1" latinLnBrk="0" hangingPunct="1">
      <a:defRPr kern="1200">
        <a:solidFill>
          <a:schemeClr val="tx1"/>
        </a:solidFill>
        <a:latin typeface="Tenorite" panose="00000500000000000000" pitchFamily="2"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06" autoAdjust="0"/>
    <p:restoredTop sz="94718"/>
  </p:normalViewPr>
  <p:slideViewPr>
    <p:cSldViewPr snapToGrid="0">
      <p:cViewPr varScale="1">
        <p:scale>
          <a:sx n="108" d="100"/>
          <a:sy n="108" d="100"/>
        </p:scale>
        <p:origin x="786" y="270"/>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181" Type="http://schemas.openxmlformats.org/officeDocument/2006/relationships/slide" Target="slides/slide177.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slide" Target="slides/slide167.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slide" Target="slides/slide157.xml"/><Relationship Id="rId182" Type="http://schemas.openxmlformats.org/officeDocument/2006/relationships/slide" Target="slides/slide178.xml"/><Relationship Id="rId6" Type="http://schemas.openxmlformats.org/officeDocument/2006/relationships/slide" Target="slides/slide2.xml"/><Relationship Id="rId23" Type="http://schemas.openxmlformats.org/officeDocument/2006/relationships/slide" Target="slides/slide19.xml"/><Relationship Id="rId119" Type="http://schemas.openxmlformats.org/officeDocument/2006/relationships/slide" Target="slides/slide115.xml"/><Relationship Id="rId44" Type="http://schemas.openxmlformats.org/officeDocument/2006/relationships/slide" Target="slides/slide40.xml"/><Relationship Id="rId65" Type="http://schemas.openxmlformats.org/officeDocument/2006/relationships/slide" Target="slides/slide61.xml"/><Relationship Id="rId86" Type="http://schemas.openxmlformats.org/officeDocument/2006/relationships/slide" Target="slides/slide82.xml"/><Relationship Id="rId130" Type="http://schemas.openxmlformats.org/officeDocument/2006/relationships/slide" Target="slides/slide126.xml"/><Relationship Id="rId151" Type="http://schemas.openxmlformats.org/officeDocument/2006/relationships/slide" Target="slides/slide147.xml"/><Relationship Id="rId172" Type="http://schemas.openxmlformats.org/officeDocument/2006/relationships/slide" Target="slides/slide168.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188"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183" Type="http://schemas.openxmlformats.org/officeDocument/2006/relationships/slide" Target="slides/slide179.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slide" Target="slides/slide169.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notesMaster" Target="notesMasters/notesMaster1.xml"/><Relationship Id="rId189" Type="http://schemas.openxmlformats.org/officeDocument/2006/relationships/tableStyles" Target="tableStyles.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slide" Target="slides/slide175.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185"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80" Type="http://schemas.openxmlformats.org/officeDocument/2006/relationships/slide" Target="slides/slide176.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186" Type="http://schemas.openxmlformats.org/officeDocument/2006/relationships/presProps" Target="presProps.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6" Type="http://schemas.openxmlformats.org/officeDocument/2006/relationships/slide" Target="slides/slide172.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 Id="rId187" Type="http://schemas.openxmlformats.org/officeDocument/2006/relationships/viewProps" Target="viewProps.xml"/><Relationship Id="rId1" Type="http://schemas.openxmlformats.org/officeDocument/2006/relationships/customXml" Target="../customXml/item1.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60" Type="http://schemas.openxmlformats.org/officeDocument/2006/relationships/slide" Target="slides/slide56.xml"/><Relationship Id="rId81" Type="http://schemas.openxmlformats.org/officeDocument/2006/relationships/slide" Target="slides/slide77.xml"/><Relationship Id="rId135" Type="http://schemas.openxmlformats.org/officeDocument/2006/relationships/slide" Target="slides/slide131.xml"/><Relationship Id="rId156" Type="http://schemas.openxmlformats.org/officeDocument/2006/relationships/slide" Target="slides/slide152.xml"/><Relationship Id="rId177" Type="http://schemas.openxmlformats.org/officeDocument/2006/relationships/slide" Target="slides/slide17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192112-6BB4-792A-F469-471C9720755B}"/>
              </a:ext>
            </a:extLst>
          </p:cNvPr>
          <p:cNvSpPr>
            <a:spLocks noGrp="1"/>
          </p:cNvSpPr>
          <p:nvPr>
            <p:ph type="hdr" sz="quarter"/>
          </p:nvPr>
        </p:nvSpPr>
        <p:spPr>
          <a:xfrm>
            <a:off x="0" y="0"/>
            <a:ext cx="2946400" cy="498475"/>
          </a:xfrm>
          <a:prstGeom prst="rect">
            <a:avLst/>
          </a:prstGeom>
        </p:spPr>
        <p:txBody>
          <a:bodyPr vert="horz" lIns="91440" tIns="45720" rIns="91440" bIns="45720" rtlCol="0"/>
          <a:lstStyle>
            <a:lvl1pPr algn="l" eaLnBrk="1" fontAlgn="auto" hangingPunct="1">
              <a:spcBef>
                <a:spcPts val="0"/>
              </a:spcBef>
              <a:spcAft>
                <a:spcPts val="0"/>
              </a:spcAft>
              <a:defRPr sz="1200" dirty="0">
                <a:latin typeface="+mn-lt"/>
              </a:defRPr>
            </a:lvl1pPr>
          </a:lstStyle>
          <a:p>
            <a:pPr>
              <a:defRPr/>
            </a:pPr>
            <a:endParaRPr lang="en-US"/>
          </a:p>
        </p:txBody>
      </p:sp>
      <p:sp>
        <p:nvSpPr>
          <p:cNvPr id="3" name="Date Placeholder 2">
            <a:extLst>
              <a:ext uri="{FF2B5EF4-FFF2-40B4-BE49-F238E27FC236}">
                <a16:creationId xmlns:a16="http://schemas.microsoft.com/office/drawing/2014/main" id="{9140DC67-7C1F-271F-EEDB-42E86286FADB}"/>
              </a:ext>
            </a:extLst>
          </p:cNvPr>
          <p:cNvSpPr>
            <a:spLocks noGrp="1"/>
          </p:cNvSpPr>
          <p:nvPr>
            <p:ph type="dt" idx="1"/>
          </p:nvPr>
        </p:nvSpPr>
        <p:spPr>
          <a:xfrm>
            <a:off x="3849688" y="0"/>
            <a:ext cx="2946400" cy="498475"/>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5365A1CD-EBBE-49DC-8582-8C8527C15361}" type="datetimeFigureOut">
              <a:rPr lang="en-US"/>
              <a:pPr>
                <a:defRPr/>
              </a:pPr>
              <a:t>05-Jul-23</a:t>
            </a:fld>
            <a:endParaRPr lang="en-US" dirty="0"/>
          </a:p>
        </p:txBody>
      </p:sp>
      <p:sp>
        <p:nvSpPr>
          <p:cNvPr id="4" name="Slide Image Placeholder 3">
            <a:extLst>
              <a:ext uri="{FF2B5EF4-FFF2-40B4-BE49-F238E27FC236}">
                <a16:creationId xmlns:a16="http://schemas.microsoft.com/office/drawing/2014/main" id="{87751DC4-DC9A-898D-003A-124A97165F58}"/>
              </a:ext>
            </a:extLst>
          </p:cNvPr>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C9E45D17-F56D-D0C0-B709-83A62FC659EA}"/>
              </a:ext>
            </a:extLst>
          </p:cNvPr>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D7C57E20-26CF-B0A2-B34D-19DBBC891ED0}"/>
              </a:ext>
            </a:extLst>
          </p:cNvPr>
          <p:cNvSpPr>
            <a:spLocks noGrp="1"/>
          </p:cNvSpPr>
          <p:nvPr>
            <p:ph type="ftr" sz="quarter" idx="4"/>
          </p:nvPr>
        </p:nvSpPr>
        <p:spPr>
          <a:xfrm>
            <a:off x="0" y="9428163"/>
            <a:ext cx="2946400" cy="498475"/>
          </a:xfrm>
          <a:prstGeom prst="rect">
            <a:avLst/>
          </a:prstGeom>
        </p:spPr>
        <p:txBody>
          <a:bodyPr vert="horz" lIns="91440" tIns="45720" rIns="91440" bIns="45720" rtlCol="0" anchor="b"/>
          <a:lstStyle>
            <a:lvl1pPr algn="l" eaLnBrk="1" fontAlgn="auto" hangingPunct="1">
              <a:spcBef>
                <a:spcPts val="0"/>
              </a:spcBef>
              <a:spcAft>
                <a:spcPts val="0"/>
              </a:spcAft>
              <a:defRPr sz="1200" dirty="0">
                <a:latin typeface="+mn-lt"/>
              </a:defRPr>
            </a:lvl1pPr>
          </a:lstStyle>
          <a:p>
            <a:pPr>
              <a:defRPr/>
            </a:pPr>
            <a:endParaRPr lang="en-US"/>
          </a:p>
        </p:txBody>
      </p:sp>
      <p:sp>
        <p:nvSpPr>
          <p:cNvPr id="7" name="Slide Number Placeholder 6">
            <a:extLst>
              <a:ext uri="{FF2B5EF4-FFF2-40B4-BE49-F238E27FC236}">
                <a16:creationId xmlns:a16="http://schemas.microsoft.com/office/drawing/2014/main" id="{56CE4456-F0F6-E03C-3A8D-CE727E13451F}"/>
              </a:ext>
            </a:extLst>
          </p:cNvPr>
          <p:cNvSpPr>
            <a:spLocks noGrp="1"/>
          </p:cNvSpPr>
          <p:nvPr>
            <p:ph type="sldNum" sz="quarter" idx="5"/>
          </p:nvPr>
        </p:nvSpPr>
        <p:spPr>
          <a:xfrm>
            <a:off x="3849688" y="9428163"/>
            <a:ext cx="2946400" cy="498475"/>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E29A1F90-80F5-4D7D-803A-9A7A515F8065}"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a:extLst>
              <a:ext uri="{FF2B5EF4-FFF2-40B4-BE49-F238E27FC236}">
                <a16:creationId xmlns:a16="http://schemas.microsoft.com/office/drawing/2014/main" id="{E56A714C-4E2A-6581-363C-3EB755C058C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a:extLst>
              <a:ext uri="{FF2B5EF4-FFF2-40B4-BE49-F238E27FC236}">
                <a16:creationId xmlns:a16="http://schemas.microsoft.com/office/drawing/2014/main" id="{53E267E1-0888-89C0-E8F5-478AA95B9BE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09572" name="Slide Number Placeholder 3">
            <a:extLst>
              <a:ext uri="{FF2B5EF4-FFF2-40B4-BE49-F238E27FC236}">
                <a16:creationId xmlns:a16="http://schemas.microsoft.com/office/drawing/2014/main" id="{653825F9-3147-78F4-168D-F55D45D869A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2EB3FC5A-107D-41B4-B329-CA08A79A80E7}" type="slidenum">
              <a:rPr lang="en-US" altLang="en-US">
                <a:latin typeface="Calibri" panose="020F0502020204030204" pitchFamily="34" charset="0"/>
              </a:rPr>
              <a:pPr fontAlgn="base">
                <a:spcBef>
                  <a:spcPct val="0"/>
                </a:spcBef>
                <a:spcAft>
                  <a:spcPct val="0"/>
                </a:spcAft>
              </a:pPr>
              <a:t>91</a:t>
            </a:fld>
            <a:endParaRPr lang="en-US"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a:extLst>
              <a:ext uri="{FF2B5EF4-FFF2-40B4-BE49-F238E27FC236}">
                <a16:creationId xmlns:a16="http://schemas.microsoft.com/office/drawing/2014/main" id="{8097EAD7-30C2-D2B1-7D4B-E7DBB49F1E0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a:extLst>
              <a:ext uri="{FF2B5EF4-FFF2-40B4-BE49-F238E27FC236}">
                <a16:creationId xmlns:a16="http://schemas.microsoft.com/office/drawing/2014/main" id="{B6A69698-09A9-660C-A03E-F7A758DDF06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40292" name="Slide Number Placeholder 3">
            <a:extLst>
              <a:ext uri="{FF2B5EF4-FFF2-40B4-BE49-F238E27FC236}">
                <a16:creationId xmlns:a16="http://schemas.microsoft.com/office/drawing/2014/main" id="{6D94CA80-6E8F-45BF-62A9-F6747998713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A51F3991-C788-4454-B165-33AD98573B66}" type="slidenum">
              <a:rPr lang="en-US" altLang="en-US">
                <a:latin typeface="Calibri" panose="020F0502020204030204" pitchFamily="34" charset="0"/>
              </a:rPr>
              <a:pPr fontAlgn="base">
                <a:spcBef>
                  <a:spcPct val="0"/>
                </a:spcBef>
                <a:spcAft>
                  <a:spcPct val="0"/>
                </a:spcAft>
              </a:pPr>
              <a:t>112</a:t>
            </a:fld>
            <a:endParaRPr lang="en-US" altLang="en-US">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a:extLst>
              <a:ext uri="{FF2B5EF4-FFF2-40B4-BE49-F238E27FC236}">
                <a16:creationId xmlns:a16="http://schemas.microsoft.com/office/drawing/2014/main" id="{F48397AD-E03F-447F-F34A-92CC0E55326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a:extLst>
              <a:ext uri="{FF2B5EF4-FFF2-40B4-BE49-F238E27FC236}">
                <a16:creationId xmlns:a16="http://schemas.microsoft.com/office/drawing/2014/main" id="{4C4665B2-102E-DC19-8AF8-A941EA5F55A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44388" name="Slide Number Placeholder 3">
            <a:extLst>
              <a:ext uri="{FF2B5EF4-FFF2-40B4-BE49-F238E27FC236}">
                <a16:creationId xmlns:a16="http://schemas.microsoft.com/office/drawing/2014/main" id="{9F2AFA34-4FB3-9BDB-2B67-9DA5245F5AB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FC8AB7C2-3B96-441E-9300-6AFA756AE7F5}" type="slidenum">
              <a:rPr lang="en-US" altLang="en-US">
                <a:latin typeface="Calibri" panose="020F0502020204030204" pitchFamily="34" charset="0"/>
              </a:rPr>
              <a:pPr fontAlgn="base">
                <a:spcBef>
                  <a:spcPct val="0"/>
                </a:spcBef>
                <a:spcAft>
                  <a:spcPct val="0"/>
                </a:spcAft>
              </a:pPr>
              <a:t>115</a:t>
            </a:fld>
            <a:endParaRPr lang="en-US" altLang="en-US">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a:extLst>
              <a:ext uri="{FF2B5EF4-FFF2-40B4-BE49-F238E27FC236}">
                <a16:creationId xmlns:a16="http://schemas.microsoft.com/office/drawing/2014/main" id="{B7230A31-0CD0-BAE2-9521-52AE41B6B21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Notes Placeholder 2">
            <a:extLst>
              <a:ext uri="{FF2B5EF4-FFF2-40B4-BE49-F238E27FC236}">
                <a16:creationId xmlns:a16="http://schemas.microsoft.com/office/drawing/2014/main" id="{CFCD2ED8-DB68-1D2C-836E-0A4065369FE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65892" name="Slide Number Placeholder 3">
            <a:extLst>
              <a:ext uri="{FF2B5EF4-FFF2-40B4-BE49-F238E27FC236}">
                <a16:creationId xmlns:a16="http://schemas.microsoft.com/office/drawing/2014/main" id="{FB6910B3-DB3B-0CF6-51B1-2BE6EE9CE73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802BA5A3-24F7-44DC-AF76-5A23B5113B7C}" type="slidenum">
              <a:rPr lang="en-US" altLang="en-US">
                <a:latin typeface="Calibri" panose="020F0502020204030204" pitchFamily="34" charset="0"/>
              </a:rPr>
              <a:pPr fontAlgn="base">
                <a:spcBef>
                  <a:spcPct val="0"/>
                </a:spcBef>
                <a:spcAft>
                  <a:spcPct val="0"/>
                </a:spcAft>
              </a:pPr>
              <a:t>135</a:t>
            </a:fld>
            <a:endParaRPr lang="en-US" altLang="en-US">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a:extLst>
              <a:ext uri="{FF2B5EF4-FFF2-40B4-BE49-F238E27FC236}">
                <a16:creationId xmlns:a16="http://schemas.microsoft.com/office/drawing/2014/main" id="{B7715BC0-7B9F-9F64-5435-D38CCB04114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a:extLst>
              <a:ext uri="{FF2B5EF4-FFF2-40B4-BE49-F238E27FC236}">
                <a16:creationId xmlns:a16="http://schemas.microsoft.com/office/drawing/2014/main" id="{62BE1C7E-779F-F2F6-5C41-B918562F957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67940" name="Slide Number Placeholder 3">
            <a:extLst>
              <a:ext uri="{FF2B5EF4-FFF2-40B4-BE49-F238E27FC236}">
                <a16:creationId xmlns:a16="http://schemas.microsoft.com/office/drawing/2014/main" id="{213FB7CB-B962-9833-27D5-1FC1B8BA992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F27419B2-4383-4160-9C99-B9E39A11D9BE}" type="slidenum">
              <a:rPr lang="en-US" altLang="en-US">
                <a:latin typeface="Calibri" panose="020F0502020204030204" pitchFamily="34" charset="0"/>
              </a:rPr>
              <a:pPr fontAlgn="base">
                <a:spcBef>
                  <a:spcPct val="0"/>
                </a:spcBef>
                <a:spcAft>
                  <a:spcPct val="0"/>
                </a:spcAft>
              </a:pPr>
              <a:t>136</a:t>
            </a:fld>
            <a:endParaRPr lang="en-US" altLang="en-US">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a:extLst>
              <a:ext uri="{FF2B5EF4-FFF2-40B4-BE49-F238E27FC236}">
                <a16:creationId xmlns:a16="http://schemas.microsoft.com/office/drawing/2014/main" id="{BD9C2D57-856B-FDB8-B272-FDEF45F4107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Notes Placeholder 2">
            <a:extLst>
              <a:ext uri="{FF2B5EF4-FFF2-40B4-BE49-F238E27FC236}">
                <a16:creationId xmlns:a16="http://schemas.microsoft.com/office/drawing/2014/main" id="{1B7F5AB0-DCEE-359A-7C53-E44DF09B34D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69988" name="Slide Number Placeholder 3">
            <a:extLst>
              <a:ext uri="{FF2B5EF4-FFF2-40B4-BE49-F238E27FC236}">
                <a16:creationId xmlns:a16="http://schemas.microsoft.com/office/drawing/2014/main" id="{5F8FE53C-ADCA-C891-28AB-8ACA9430041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B16A3F4F-78E7-4056-B772-65507D8E440C}" type="slidenum">
              <a:rPr lang="en-US" altLang="en-US">
                <a:latin typeface="Calibri" panose="020F0502020204030204" pitchFamily="34" charset="0"/>
              </a:rPr>
              <a:pPr fontAlgn="base">
                <a:spcBef>
                  <a:spcPct val="0"/>
                </a:spcBef>
                <a:spcAft>
                  <a:spcPct val="0"/>
                </a:spcAft>
              </a:pPr>
              <a:t>137</a:t>
            </a:fld>
            <a:endParaRPr lang="en-US" altLang="en-US">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a:extLst>
              <a:ext uri="{FF2B5EF4-FFF2-40B4-BE49-F238E27FC236}">
                <a16:creationId xmlns:a16="http://schemas.microsoft.com/office/drawing/2014/main" id="{41142714-0B02-9C09-9FA6-5EFD85CE2CC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Notes Placeholder 2">
            <a:extLst>
              <a:ext uri="{FF2B5EF4-FFF2-40B4-BE49-F238E27FC236}">
                <a16:creationId xmlns:a16="http://schemas.microsoft.com/office/drawing/2014/main" id="{3A0C2FFE-39B0-A543-3C03-628E8C52F44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72036" name="Slide Number Placeholder 3">
            <a:extLst>
              <a:ext uri="{FF2B5EF4-FFF2-40B4-BE49-F238E27FC236}">
                <a16:creationId xmlns:a16="http://schemas.microsoft.com/office/drawing/2014/main" id="{E04B94E2-1B61-F649-546C-4DBA2730594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0C4AFBE3-8DB9-432B-8CC7-0D991E66CED9}" type="slidenum">
              <a:rPr lang="en-US" altLang="en-US">
                <a:latin typeface="Calibri" panose="020F0502020204030204" pitchFamily="34" charset="0"/>
              </a:rPr>
              <a:pPr fontAlgn="base">
                <a:spcBef>
                  <a:spcPct val="0"/>
                </a:spcBef>
                <a:spcAft>
                  <a:spcPct val="0"/>
                </a:spcAft>
              </a:pPr>
              <a:t>138</a:t>
            </a:fld>
            <a:endParaRPr lang="en-US" altLang="en-US">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a:extLst>
              <a:ext uri="{FF2B5EF4-FFF2-40B4-BE49-F238E27FC236}">
                <a16:creationId xmlns:a16="http://schemas.microsoft.com/office/drawing/2014/main" id="{F7A48E97-373E-67C8-9461-40B72C939A6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Notes Placeholder 2">
            <a:extLst>
              <a:ext uri="{FF2B5EF4-FFF2-40B4-BE49-F238E27FC236}">
                <a16:creationId xmlns:a16="http://schemas.microsoft.com/office/drawing/2014/main" id="{E629726E-5A73-F0C4-5A57-60B465839E8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74084" name="Slide Number Placeholder 3">
            <a:extLst>
              <a:ext uri="{FF2B5EF4-FFF2-40B4-BE49-F238E27FC236}">
                <a16:creationId xmlns:a16="http://schemas.microsoft.com/office/drawing/2014/main" id="{27835905-0470-FAD9-0929-52F3504EEA1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3CEF3B05-89CC-4227-A590-20429E1F21CE}" type="slidenum">
              <a:rPr lang="en-US" altLang="en-US">
                <a:latin typeface="Calibri" panose="020F0502020204030204" pitchFamily="34" charset="0"/>
              </a:rPr>
              <a:pPr fontAlgn="base">
                <a:spcBef>
                  <a:spcPct val="0"/>
                </a:spcBef>
                <a:spcAft>
                  <a:spcPct val="0"/>
                </a:spcAft>
              </a:pPr>
              <a:t>139</a:t>
            </a:fld>
            <a:endParaRPr lang="en-US" altLang="en-US">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a:extLst>
              <a:ext uri="{FF2B5EF4-FFF2-40B4-BE49-F238E27FC236}">
                <a16:creationId xmlns:a16="http://schemas.microsoft.com/office/drawing/2014/main" id="{83F8D406-C6D9-47E7-3049-F97BB2651B6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1491" name="Notes Placeholder 2">
            <a:extLst>
              <a:ext uri="{FF2B5EF4-FFF2-40B4-BE49-F238E27FC236}">
                <a16:creationId xmlns:a16="http://schemas.microsoft.com/office/drawing/2014/main" id="{EE54BD2A-47DD-F963-C4F0-D240D0025A7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91492" name="Slide Number Placeholder 3">
            <a:extLst>
              <a:ext uri="{FF2B5EF4-FFF2-40B4-BE49-F238E27FC236}">
                <a16:creationId xmlns:a16="http://schemas.microsoft.com/office/drawing/2014/main" id="{B9696F96-1790-43F8-EBD8-0ECFF1C0183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4B7E5B2A-8071-4F09-BC6A-088CEC8EAE7E}" type="slidenum">
              <a:rPr lang="en-US" altLang="en-US">
                <a:latin typeface="Calibri" panose="020F0502020204030204" pitchFamily="34" charset="0"/>
              </a:rPr>
              <a:pPr fontAlgn="base">
                <a:spcBef>
                  <a:spcPct val="0"/>
                </a:spcBef>
                <a:spcAft>
                  <a:spcPct val="0"/>
                </a:spcAft>
              </a:pPr>
              <a:t>155</a:t>
            </a:fld>
            <a:endParaRPr lang="en-US" altLang="en-US">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a:extLst>
              <a:ext uri="{FF2B5EF4-FFF2-40B4-BE49-F238E27FC236}">
                <a16:creationId xmlns:a16="http://schemas.microsoft.com/office/drawing/2014/main" id="{A63EF62F-EB73-9211-1C41-FB7ED74B4DB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9" name="Notes Placeholder 2">
            <a:extLst>
              <a:ext uri="{FF2B5EF4-FFF2-40B4-BE49-F238E27FC236}">
                <a16:creationId xmlns:a16="http://schemas.microsoft.com/office/drawing/2014/main" id="{63253E22-1004-7590-5503-D954B716957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93540" name="Slide Number Placeholder 3">
            <a:extLst>
              <a:ext uri="{FF2B5EF4-FFF2-40B4-BE49-F238E27FC236}">
                <a16:creationId xmlns:a16="http://schemas.microsoft.com/office/drawing/2014/main" id="{5BE25DDC-A2BE-270B-B5C6-67B5E222C26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5258DB33-B128-4472-9063-86C6FF433A10}" type="slidenum">
              <a:rPr lang="en-US" altLang="en-US">
                <a:latin typeface="Calibri" panose="020F0502020204030204" pitchFamily="34" charset="0"/>
              </a:rPr>
              <a:pPr fontAlgn="base">
                <a:spcBef>
                  <a:spcPct val="0"/>
                </a:spcBef>
                <a:spcAft>
                  <a:spcPct val="0"/>
                </a:spcAft>
              </a:pPr>
              <a:t>156</a:t>
            </a:fld>
            <a:endParaRPr lang="en-US" altLang="en-US">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a:extLst>
              <a:ext uri="{FF2B5EF4-FFF2-40B4-BE49-F238E27FC236}">
                <a16:creationId xmlns:a16="http://schemas.microsoft.com/office/drawing/2014/main" id="{E2DEEE7B-6368-6710-9098-5B112618E66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7" name="Notes Placeholder 2">
            <a:extLst>
              <a:ext uri="{FF2B5EF4-FFF2-40B4-BE49-F238E27FC236}">
                <a16:creationId xmlns:a16="http://schemas.microsoft.com/office/drawing/2014/main" id="{E40E107A-F7E8-AC8D-38D7-E8C2AA4775E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95588" name="Slide Number Placeholder 3">
            <a:extLst>
              <a:ext uri="{FF2B5EF4-FFF2-40B4-BE49-F238E27FC236}">
                <a16:creationId xmlns:a16="http://schemas.microsoft.com/office/drawing/2014/main" id="{33138B0A-0662-F85E-CD6A-47B13A5C60D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9C6BC7C4-FFAC-4DD5-95A7-C342F6D125C5}" type="slidenum">
              <a:rPr lang="en-US" altLang="en-US">
                <a:latin typeface="Calibri" panose="020F0502020204030204" pitchFamily="34" charset="0"/>
              </a:rPr>
              <a:pPr fontAlgn="base">
                <a:spcBef>
                  <a:spcPct val="0"/>
                </a:spcBef>
                <a:spcAft>
                  <a:spcPct val="0"/>
                </a:spcAft>
              </a:pPr>
              <a:t>157</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804923AA-7044-C61F-7FD6-D622820F37D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a:extLst>
              <a:ext uri="{FF2B5EF4-FFF2-40B4-BE49-F238E27FC236}">
                <a16:creationId xmlns:a16="http://schemas.microsoft.com/office/drawing/2014/main" id="{BBB62805-6233-CDBA-C04A-C10AF39B72D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11620" name="Slide Number Placeholder 3">
            <a:extLst>
              <a:ext uri="{FF2B5EF4-FFF2-40B4-BE49-F238E27FC236}">
                <a16:creationId xmlns:a16="http://schemas.microsoft.com/office/drawing/2014/main" id="{BF920033-BA30-06FE-909C-D9E8ED5C078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D9806FFD-4F99-432E-B488-FA92C52E90EF}" type="slidenum">
              <a:rPr lang="en-US" altLang="en-US">
                <a:latin typeface="Calibri" panose="020F0502020204030204" pitchFamily="34" charset="0"/>
              </a:rPr>
              <a:pPr fontAlgn="base">
                <a:spcBef>
                  <a:spcPct val="0"/>
                </a:spcBef>
                <a:spcAft>
                  <a:spcPct val="0"/>
                </a:spcAft>
              </a:pPr>
              <a:t>92</a:t>
            </a:fld>
            <a:endParaRPr lang="en-US" altLang="en-US">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Image Placeholder 1">
            <a:extLst>
              <a:ext uri="{FF2B5EF4-FFF2-40B4-BE49-F238E27FC236}">
                <a16:creationId xmlns:a16="http://schemas.microsoft.com/office/drawing/2014/main" id="{B4D1502F-D6BD-5F05-A5B9-32883F56895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7635" name="Notes Placeholder 2">
            <a:extLst>
              <a:ext uri="{FF2B5EF4-FFF2-40B4-BE49-F238E27FC236}">
                <a16:creationId xmlns:a16="http://schemas.microsoft.com/office/drawing/2014/main" id="{06979A67-951B-4171-395C-7BF98657985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97636" name="Slide Number Placeholder 3">
            <a:extLst>
              <a:ext uri="{FF2B5EF4-FFF2-40B4-BE49-F238E27FC236}">
                <a16:creationId xmlns:a16="http://schemas.microsoft.com/office/drawing/2014/main" id="{57D9CEF6-4010-5DBE-F6AC-F76977A0F81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F0987B9E-B1CC-49FD-AF0D-E284C1C74B0A}" type="slidenum">
              <a:rPr lang="en-US" altLang="en-US">
                <a:latin typeface="Calibri" panose="020F0502020204030204" pitchFamily="34" charset="0"/>
              </a:rPr>
              <a:pPr fontAlgn="base">
                <a:spcBef>
                  <a:spcPct val="0"/>
                </a:spcBef>
                <a:spcAft>
                  <a:spcPct val="0"/>
                </a:spcAft>
              </a:pPr>
              <a:t>158</a:t>
            </a:fld>
            <a:endParaRPr lang="en-US" altLang="en-US">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a:extLst>
              <a:ext uri="{FF2B5EF4-FFF2-40B4-BE49-F238E27FC236}">
                <a16:creationId xmlns:a16="http://schemas.microsoft.com/office/drawing/2014/main" id="{5DDA2BA8-F5E3-6D88-1B0C-8EC03782510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3" name="Notes Placeholder 2">
            <a:extLst>
              <a:ext uri="{FF2B5EF4-FFF2-40B4-BE49-F238E27FC236}">
                <a16:creationId xmlns:a16="http://schemas.microsoft.com/office/drawing/2014/main" id="{B376B980-3C9E-4361-99E7-A1C118185A9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99684" name="Slide Number Placeholder 3">
            <a:extLst>
              <a:ext uri="{FF2B5EF4-FFF2-40B4-BE49-F238E27FC236}">
                <a16:creationId xmlns:a16="http://schemas.microsoft.com/office/drawing/2014/main" id="{4DC77FB8-1DD1-8B77-DD73-A92C32B3BE1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B4A88AC0-84A1-4EF3-8B46-F5F9196B0DE9}" type="slidenum">
              <a:rPr lang="en-US" altLang="en-US">
                <a:latin typeface="Calibri" panose="020F0502020204030204" pitchFamily="34" charset="0"/>
              </a:rPr>
              <a:pPr fontAlgn="base">
                <a:spcBef>
                  <a:spcPct val="0"/>
                </a:spcBef>
                <a:spcAft>
                  <a:spcPct val="0"/>
                </a:spcAft>
              </a:pPr>
              <a:t>159</a:t>
            </a:fld>
            <a:endParaRPr lang="en-US" altLang="en-US">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a:extLst>
              <a:ext uri="{FF2B5EF4-FFF2-40B4-BE49-F238E27FC236}">
                <a16:creationId xmlns:a16="http://schemas.microsoft.com/office/drawing/2014/main" id="{4F9BA345-C71A-C64D-A74C-04AE5E2FF5F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8899" name="Notes Placeholder 2">
            <a:extLst>
              <a:ext uri="{FF2B5EF4-FFF2-40B4-BE49-F238E27FC236}">
                <a16:creationId xmlns:a16="http://schemas.microsoft.com/office/drawing/2014/main" id="{6B8473B8-3126-2A8E-9B9F-7EC06D2CC39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208900" name="Slide Number Placeholder 3">
            <a:extLst>
              <a:ext uri="{FF2B5EF4-FFF2-40B4-BE49-F238E27FC236}">
                <a16:creationId xmlns:a16="http://schemas.microsoft.com/office/drawing/2014/main" id="{EEF3BCF2-3520-3863-9D28-1259BF81A08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EC085DC5-4266-4FA2-B941-B09C0E575439}" type="slidenum">
              <a:rPr lang="en-US" altLang="en-US">
                <a:latin typeface="Calibri" panose="020F0502020204030204" pitchFamily="34" charset="0"/>
              </a:rPr>
              <a:pPr fontAlgn="base">
                <a:spcBef>
                  <a:spcPct val="0"/>
                </a:spcBef>
                <a:spcAft>
                  <a:spcPct val="0"/>
                </a:spcAft>
              </a:pPr>
              <a:t>167</a:t>
            </a:fld>
            <a:endParaRPr lang="en-US" altLang="en-US">
              <a:latin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Slide Image Placeholder 1">
            <a:extLst>
              <a:ext uri="{FF2B5EF4-FFF2-40B4-BE49-F238E27FC236}">
                <a16:creationId xmlns:a16="http://schemas.microsoft.com/office/drawing/2014/main" id="{2CBD5B16-F734-EB85-82A5-934F14F9FBA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0163" name="Notes Placeholder 2">
            <a:extLst>
              <a:ext uri="{FF2B5EF4-FFF2-40B4-BE49-F238E27FC236}">
                <a16:creationId xmlns:a16="http://schemas.microsoft.com/office/drawing/2014/main" id="{925B3890-F442-04F6-5F6B-FABBAD7719D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220164" name="Slide Number Placeholder 3">
            <a:extLst>
              <a:ext uri="{FF2B5EF4-FFF2-40B4-BE49-F238E27FC236}">
                <a16:creationId xmlns:a16="http://schemas.microsoft.com/office/drawing/2014/main" id="{F3149B55-853B-77E8-4E5E-521FA29F68A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33C46F24-31E6-4036-BD2E-5DBD006DCB87}" type="slidenum">
              <a:rPr lang="en-US" altLang="en-US">
                <a:latin typeface="Calibri" panose="020F0502020204030204" pitchFamily="34" charset="0"/>
              </a:rPr>
              <a:pPr fontAlgn="base">
                <a:spcBef>
                  <a:spcPct val="0"/>
                </a:spcBef>
                <a:spcAft>
                  <a:spcPct val="0"/>
                </a:spcAft>
              </a:pPr>
              <a:t>177</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a:extLst>
              <a:ext uri="{FF2B5EF4-FFF2-40B4-BE49-F238E27FC236}">
                <a16:creationId xmlns:a16="http://schemas.microsoft.com/office/drawing/2014/main" id="{8CC97289-A357-625B-98E4-93A3898AE5D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a:extLst>
              <a:ext uri="{FF2B5EF4-FFF2-40B4-BE49-F238E27FC236}">
                <a16:creationId xmlns:a16="http://schemas.microsoft.com/office/drawing/2014/main" id="{25EDE159-A06B-51A3-8A7D-E3094FF8414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25956" name="Slide Number Placeholder 3">
            <a:extLst>
              <a:ext uri="{FF2B5EF4-FFF2-40B4-BE49-F238E27FC236}">
                <a16:creationId xmlns:a16="http://schemas.microsoft.com/office/drawing/2014/main" id="{36991CB3-0B57-C938-1A82-9FCA4F0FAD3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F71C5299-BAFA-4C37-8B90-B599953E662A}" type="slidenum">
              <a:rPr lang="en-US" altLang="en-US">
                <a:latin typeface="Calibri" panose="020F0502020204030204" pitchFamily="34" charset="0"/>
              </a:rPr>
              <a:pPr fontAlgn="base">
                <a:spcBef>
                  <a:spcPct val="0"/>
                </a:spcBef>
                <a:spcAft>
                  <a:spcPct val="0"/>
                </a:spcAft>
              </a:pPr>
              <a:t>105</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a:extLst>
              <a:ext uri="{FF2B5EF4-FFF2-40B4-BE49-F238E27FC236}">
                <a16:creationId xmlns:a16="http://schemas.microsoft.com/office/drawing/2014/main" id="{CD6FFF11-AC79-4E9A-A0A1-A47F4B0D2CD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a:extLst>
              <a:ext uri="{FF2B5EF4-FFF2-40B4-BE49-F238E27FC236}">
                <a16:creationId xmlns:a16="http://schemas.microsoft.com/office/drawing/2014/main" id="{6BB18882-C2C9-4179-93B7-46C635D4278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28004" name="Slide Number Placeholder 3">
            <a:extLst>
              <a:ext uri="{FF2B5EF4-FFF2-40B4-BE49-F238E27FC236}">
                <a16:creationId xmlns:a16="http://schemas.microsoft.com/office/drawing/2014/main" id="{86760F5D-3604-4EBC-6906-901B868735E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498F5E3E-0C5A-4BCA-AF70-A35C971722E2}" type="slidenum">
              <a:rPr lang="en-US" altLang="en-US">
                <a:latin typeface="Calibri" panose="020F0502020204030204" pitchFamily="34" charset="0"/>
              </a:rPr>
              <a:pPr fontAlgn="base">
                <a:spcBef>
                  <a:spcPct val="0"/>
                </a:spcBef>
                <a:spcAft>
                  <a:spcPct val="0"/>
                </a:spcAft>
              </a:pPr>
              <a:t>106</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a:extLst>
              <a:ext uri="{FF2B5EF4-FFF2-40B4-BE49-F238E27FC236}">
                <a16:creationId xmlns:a16="http://schemas.microsoft.com/office/drawing/2014/main" id="{AB744BBA-46B1-166E-9482-DAFAF3BED58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a:extLst>
              <a:ext uri="{FF2B5EF4-FFF2-40B4-BE49-F238E27FC236}">
                <a16:creationId xmlns:a16="http://schemas.microsoft.com/office/drawing/2014/main" id="{14822DDA-1431-BF0A-2CAE-34B0DA393CB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30052" name="Slide Number Placeholder 3">
            <a:extLst>
              <a:ext uri="{FF2B5EF4-FFF2-40B4-BE49-F238E27FC236}">
                <a16:creationId xmlns:a16="http://schemas.microsoft.com/office/drawing/2014/main" id="{62E7B518-32D3-CD87-B927-7496AE26246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79E0197D-7E5A-4626-895F-7F1769C4FB29}" type="slidenum">
              <a:rPr lang="en-US" altLang="en-US">
                <a:latin typeface="Calibri" panose="020F0502020204030204" pitchFamily="34" charset="0"/>
              </a:rPr>
              <a:pPr fontAlgn="base">
                <a:spcBef>
                  <a:spcPct val="0"/>
                </a:spcBef>
                <a:spcAft>
                  <a:spcPct val="0"/>
                </a:spcAft>
              </a:pPr>
              <a:t>107</a:t>
            </a:fld>
            <a:endParaRPr lang="en-US"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a:extLst>
              <a:ext uri="{FF2B5EF4-FFF2-40B4-BE49-F238E27FC236}">
                <a16:creationId xmlns:a16="http://schemas.microsoft.com/office/drawing/2014/main" id="{5336B7F7-476C-154C-D49B-76D321B517F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a:extLst>
              <a:ext uri="{FF2B5EF4-FFF2-40B4-BE49-F238E27FC236}">
                <a16:creationId xmlns:a16="http://schemas.microsoft.com/office/drawing/2014/main" id="{A73A6374-E50D-DA5B-AD10-37B3202F50D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32100" name="Slide Number Placeholder 3">
            <a:extLst>
              <a:ext uri="{FF2B5EF4-FFF2-40B4-BE49-F238E27FC236}">
                <a16:creationId xmlns:a16="http://schemas.microsoft.com/office/drawing/2014/main" id="{1F5CD94D-3E78-9C4E-64DD-173DDEA054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BD532295-A75D-4BE6-995B-D9A74067657B}" type="slidenum">
              <a:rPr lang="en-US" altLang="en-US">
                <a:latin typeface="Calibri" panose="020F0502020204030204" pitchFamily="34" charset="0"/>
              </a:rPr>
              <a:pPr fontAlgn="base">
                <a:spcBef>
                  <a:spcPct val="0"/>
                </a:spcBef>
                <a:spcAft>
                  <a:spcPct val="0"/>
                </a:spcAft>
              </a:pPr>
              <a:t>108</a:t>
            </a:fld>
            <a:endParaRPr lang="en-US"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4F197FA0-59E4-303D-DDEA-34A2A8A6727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a:extLst>
              <a:ext uri="{FF2B5EF4-FFF2-40B4-BE49-F238E27FC236}">
                <a16:creationId xmlns:a16="http://schemas.microsoft.com/office/drawing/2014/main" id="{67589397-018E-176C-F451-EA123C62916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34148" name="Slide Number Placeholder 3">
            <a:extLst>
              <a:ext uri="{FF2B5EF4-FFF2-40B4-BE49-F238E27FC236}">
                <a16:creationId xmlns:a16="http://schemas.microsoft.com/office/drawing/2014/main" id="{F34DF134-59DE-CC47-486B-763FE8FB2FE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2CC9D99A-8571-4426-A19E-3BBE86298C2A}" type="slidenum">
              <a:rPr lang="en-US" altLang="en-US">
                <a:latin typeface="Calibri" panose="020F0502020204030204" pitchFamily="34" charset="0"/>
              </a:rPr>
              <a:pPr fontAlgn="base">
                <a:spcBef>
                  <a:spcPct val="0"/>
                </a:spcBef>
                <a:spcAft>
                  <a:spcPct val="0"/>
                </a:spcAft>
              </a:pPr>
              <a:t>109</a:t>
            </a:fld>
            <a:endParaRPr lang="en-US"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a:extLst>
              <a:ext uri="{FF2B5EF4-FFF2-40B4-BE49-F238E27FC236}">
                <a16:creationId xmlns:a16="http://schemas.microsoft.com/office/drawing/2014/main" id="{70342DF0-8258-BCC1-F7E5-CE090FC1AF8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a:extLst>
              <a:ext uri="{FF2B5EF4-FFF2-40B4-BE49-F238E27FC236}">
                <a16:creationId xmlns:a16="http://schemas.microsoft.com/office/drawing/2014/main" id="{129F2779-82C4-71B8-AA89-25EB9417E13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36196" name="Slide Number Placeholder 3">
            <a:extLst>
              <a:ext uri="{FF2B5EF4-FFF2-40B4-BE49-F238E27FC236}">
                <a16:creationId xmlns:a16="http://schemas.microsoft.com/office/drawing/2014/main" id="{23EC99AC-D8AF-C880-1F96-44BFC992E2C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4F4052C7-DF73-439F-BDB9-F375112834F1}" type="slidenum">
              <a:rPr lang="en-US" altLang="en-US">
                <a:latin typeface="Calibri" panose="020F0502020204030204" pitchFamily="34" charset="0"/>
              </a:rPr>
              <a:pPr fontAlgn="base">
                <a:spcBef>
                  <a:spcPct val="0"/>
                </a:spcBef>
                <a:spcAft>
                  <a:spcPct val="0"/>
                </a:spcAft>
              </a:pPr>
              <a:t>110</a:t>
            </a:fld>
            <a:endParaRPr lang="en-US"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id="{B816412B-F6A7-E5B2-CBC2-B2AE00C6299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a16="http://schemas.microsoft.com/office/drawing/2014/main" id="{ED4DDC72-DBD8-EFE9-A47F-5909F3F5A13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138244" name="Slide Number Placeholder 3">
            <a:extLst>
              <a:ext uri="{FF2B5EF4-FFF2-40B4-BE49-F238E27FC236}">
                <a16:creationId xmlns:a16="http://schemas.microsoft.com/office/drawing/2014/main" id="{87CE32E6-87F9-70B8-BF7F-1396148FF2F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F95A6485-412B-4811-A202-173B3B10BE04}" type="slidenum">
              <a:rPr lang="en-US" altLang="en-US">
                <a:latin typeface="Calibri" panose="020F0502020204030204" pitchFamily="34" charset="0"/>
              </a:rPr>
              <a:pPr fontAlgn="base">
                <a:spcBef>
                  <a:spcPct val="0"/>
                </a:spcBef>
                <a:spcAft>
                  <a:spcPct val="0"/>
                </a:spcAft>
              </a:pPr>
              <a:t>111</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6BD6EBF-9D80-3CC6-FB39-2754130F508E}"/>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Oval 4">
            <a:extLst>
              <a:ext uri="{FF2B5EF4-FFF2-40B4-BE49-F238E27FC236}">
                <a16:creationId xmlns:a16="http://schemas.microsoft.com/office/drawing/2014/main" id="{4772516A-B540-4DC0-E67E-3333B30845B0}"/>
              </a:ext>
            </a:extLst>
          </p:cNvPr>
          <p:cNvSpPr/>
          <p:nvPr userDrawn="1"/>
        </p:nvSpPr>
        <p:spPr>
          <a:xfrm>
            <a:off x="584200" y="4959350"/>
            <a:ext cx="1550988" cy="155257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Freeform 10">
            <a:extLst>
              <a:ext uri="{FF2B5EF4-FFF2-40B4-BE49-F238E27FC236}">
                <a16:creationId xmlns:a16="http://schemas.microsoft.com/office/drawing/2014/main" id="{C5672882-078E-0EF0-16AF-E0248F69759D}"/>
              </a:ext>
            </a:extLst>
          </p:cNvPr>
          <p:cNvSpPr/>
          <p:nvPr userDrawn="1"/>
        </p:nvSpPr>
        <p:spPr>
          <a:xfrm>
            <a:off x="0" y="4572000"/>
            <a:ext cx="1119188" cy="111918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Freeform 8">
            <a:extLst>
              <a:ext uri="{FF2B5EF4-FFF2-40B4-BE49-F238E27FC236}">
                <a16:creationId xmlns:a16="http://schemas.microsoft.com/office/drawing/2014/main" id="{AB03487D-93F1-9773-BE20-3D3D9C9E14B3}"/>
              </a:ext>
            </a:extLst>
          </p:cNvPr>
          <p:cNvSpPr/>
          <p:nvPr userDrawn="1"/>
        </p:nvSpPr>
        <p:spPr>
          <a:xfrm>
            <a:off x="0" y="5738813"/>
            <a:ext cx="1119188" cy="1119187"/>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8" name="Group 10">
            <a:extLst>
              <a:ext uri="{FF2B5EF4-FFF2-40B4-BE49-F238E27FC236}">
                <a16:creationId xmlns:a16="http://schemas.microsoft.com/office/drawing/2014/main" id="{92646918-5DA6-D9E6-F937-9F0CA42CA551}"/>
              </a:ext>
            </a:extLst>
          </p:cNvPr>
          <p:cNvGrpSpPr>
            <a:grpSpLocks/>
          </p:cNvGrpSpPr>
          <p:nvPr userDrawn="1"/>
        </p:nvGrpSpPr>
        <p:grpSpPr bwMode="auto">
          <a:xfrm>
            <a:off x="8264525" y="-3175"/>
            <a:ext cx="3927475" cy="3165475"/>
            <a:chOff x="9857014" y="13834"/>
            <a:chExt cx="2334986" cy="1881641"/>
          </a:xfrm>
        </p:grpSpPr>
        <p:sp>
          <p:nvSpPr>
            <p:cNvPr id="9" name="Freeform 14">
              <a:extLst>
                <a:ext uri="{FF2B5EF4-FFF2-40B4-BE49-F238E27FC236}">
                  <a16:creationId xmlns:a16="http://schemas.microsoft.com/office/drawing/2014/main" id="{5F6DFCB2-F54A-6C3C-F6EF-C27A60644F27}"/>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Freeform 15">
              <a:extLst>
                <a:ext uri="{FF2B5EF4-FFF2-40B4-BE49-F238E27FC236}">
                  <a16:creationId xmlns:a16="http://schemas.microsoft.com/office/drawing/2014/main" id="{08E37C0A-789D-A2F6-534E-50B9FC8E592C}"/>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11" name="Freeform 21">
            <a:extLst>
              <a:ext uri="{FF2B5EF4-FFF2-40B4-BE49-F238E27FC236}">
                <a16:creationId xmlns:a16="http://schemas.microsoft.com/office/drawing/2014/main" id="{D09E6EA7-1E45-4508-527E-BA65F2F86B0A}"/>
              </a:ext>
            </a:extLst>
          </p:cNvPr>
          <p:cNvSpPr/>
          <p:nvPr userDrawn="1"/>
        </p:nvSpPr>
        <p:spPr>
          <a:xfrm>
            <a:off x="0" y="0"/>
            <a:ext cx="1166813" cy="116681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2" name="Freeform 27">
            <a:extLst>
              <a:ext uri="{FF2B5EF4-FFF2-40B4-BE49-F238E27FC236}">
                <a16:creationId xmlns:a16="http://schemas.microsoft.com/office/drawing/2014/main" id="{E2575443-5DCB-53B2-8228-14A69028B170}"/>
              </a:ext>
            </a:extLst>
          </p:cNvPr>
          <p:cNvSpPr/>
          <p:nvPr userDrawn="1"/>
        </p:nvSpPr>
        <p:spPr>
          <a:xfrm>
            <a:off x="11025188" y="4579938"/>
            <a:ext cx="1166812" cy="227806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64514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22258CDD-CA45-7ECB-8E31-E6BA7858DF57}"/>
              </a:ext>
            </a:extLst>
          </p:cNvPr>
          <p:cNvSpPr/>
          <p:nvPr userDrawn="1"/>
        </p:nvSpPr>
        <p:spPr>
          <a:xfrm flipH="1">
            <a:off x="8580438" y="0"/>
            <a:ext cx="3611562" cy="3611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4">
            <a:extLst>
              <a:ext uri="{FF2B5EF4-FFF2-40B4-BE49-F238E27FC236}">
                <a16:creationId xmlns:a16="http://schemas.microsoft.com/office/drawing/2014/main" id="{76DB226E-DC7A-C1E5-BC37-075A883939B3}"/>
              </a:ext>
            </a:extLst>
          </p:cNvPr>
          <p:cNvSpPr/>
          <p:nvPr userDrawn="1"/>
        </p:nvSpPr>
        <p:spPr>
          <a:xfrm rot="5400000" flipH="1">
            <a:off x="1" y="3246437"/>
            <a:ext cx="3611562" cy="3611563"/>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a:extLst>
              <a:ext uri="{FF2B5EF4-FFF2-40B4-BE49-F238E27FC236}">
                <a16:creationId xmlns:a16="http://schemas.microsoft.com/office/drawing/2014/main" id="{84CA949A-FC79-7B6C-706C-EC778B64F592}"/>
              </a:ext>
            </a:extLst>
          </p:cNvPr>
          <p:cNvSpPr>
            <a:spLocks noGrp="1"/>
          </p:cNvSpPr>
          <p:nvPr>
            <p:ph type="dt" sz="half" idx="10"/>
          </p:nvPr>
        </p:nvSpPr>
        <p:spPr>
          <a:xfrm>
            <a:off x="381000" y="6356350"/>
            <a:ext cx="1701800" cy="365125"/>
          </a:xfrm>
        </p:spPr>
        <p:txBody>
          <a:bodyPr/>
          <a:lstStyle>
            <a:lvl1pPr algn="l">
              <a:defRPr sz="1200" smtClean="0">
                <a:solidFill>
                  <a:schemeClr val="accent3"/>
                </a:solidFill>
                <a:latin typeface="+mn-lt"/>
              </a:defRPr>
            </a:lvl1pPr>
          </a:lstStyle>
          <a:p>
            <a:pPr>
              <a:defRPr/>
            </a:pPr>
            <a:fld id="{8113678B-B3F0-47DF-8DD0-B8AF15CECB70}" type="datetime1">
              <a:rPr lang="en-US"/>
              <a:pPr>
                <a:defRPr/>
              </a:pPr>
              <a:t>05-Jul-23</a:t>
            </a:fld>
            <a:endParaRPr lang="en-US" dirty="0"/>
          </a:p>
        </p:txBody>
      </p:sp>
      <p:sp>
        <p:nvSpPr>
          <p:cNvPr id="7" name="Footer Placeholder 4">
            <a:extLst>
              <a:ext uri="{FF2B5EF4-FFF2-40B4-BE49-F238E27FC236}">
                <a16:creationId xmlns:a16="http://schemas.microsoft.com/office/drawing/2014/main" id="{E4511A13-837E-E153-256E-70876C0EEB80}"/>
              </a:ext>
            </a:extLst>
          </p:cNvPr>
          <p:cNvSpPr>
            <a:spLocks noGrp="1"/>
          </p:cNvSpPr>
          <p:nvPr>
            <p:ph type="ftr" sz="quarter" idx="11"/>
          </p:nvPr>
        </p:nvSpPr>
        <p:spPr/>
        <p:txBody>
          <a:bodyPr/>
          <a:lstStyle>
            <a:lvl1pPr algn="ctr">
              <a:defRPr sz="1200" dirty="0">
                <a:solidFill>
                  <a:schemeClr val="accent2"/>
                </a:solidFill>
                <a:latin typeface="+mn-lt"/>
              </a:defRPr>
            </a:lvl1pPr>
          </a:lstStyle>
          <a:p>
            <a:pPr>
              <a:defRPr/>
            </a:pPr>
            <a:r>
              <a:rPr lang="en-US"/>
              <a:t>PRESENTATION TITLE</a:t>
            </a:r>
          </a:p>
        </p:txBody>
      </p:sp>
      <p:sp>
        <p:nvSpPr>
          <p:cNvPr id="8" name="Slide Number Placeholder 5">
            <a:extLst>
              <a:ext uri="{FF2B5EF4-FFF2-40B4-BE49-F238E27FC236}">
                <a16:creationId xmlns:a16="http://schemas.microsoft.com/office/drawing/2014/main" id="{288D95D6-8D7D-291B-C866-C234A6D992A4}"/>
              </a:ext>
            </a:extLst>
          </p:cNvPr>
          <p:cNvSpPr>
            <a:spLocks noGrp="1"/>
          </p:cNvSpPr>
          <p:nvPr>
            <p:ph type="sldNum" sz="quarter" idx="12"/>
          </p:nvPr>
        </p:nvSpPr>
        <p:spPr>
          <a:xfrm>
            <a:off x="10153650" y="6356350"/>
            <a:ext cx="1657350" cy="365125"/>
          </a:xfrm>
        </p:spPr>
        <p:txBody>
          <a:bodyPr/>
          <a:lstStyle>
            <a:lvl1pPr algn="r">
              <a:defRPr sz="1200" smtClean="0">
                <a:solidFill>
                  <a:schemeClr val="accent2"/>
                </a:solidFill>
                <a:latin typeface="+mn-lt"/>
              </a:defRPr>
            </a:lvl1pPr>
          </a:lstStyle>
          <a:p>
            <a:pPr>
              <a:defRPr/>
            </a:pPr>
            <a:fld id="{923459FD-FD48-4C26-8D38-A10D08874381}" type="slidenum">
              <a:rPr lang="en-US"/>
              <a:pPr>
                <a:defRPr/>
              </a:pPr>
              <a:t>‹#›</a:t>
            </a:fld>
            <a:endParaRPr lang="en-US" dirty="0"/>
          </a:p>
        </p:txBody>
      </p:sp>
    </p:spTree>
    <p:extLst>
      <p:ext uri="{BB962C8B-B14F-4D97-AF65-F5344CB8AC3E}">
        <p14:creationId xmlns:p14="http://schemas.microsoft.com/office/powerpoint/2010/main" val="2851433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4CB8AE0F-8487-EB93-DA4E-39EC2D01A18D}"/>
              </a:ext>
            </a:extLst>
          </p:cNvPr>
          <p:cNvSpPr/>
          <p:nvPr userDrawn="1"/>
        </p:nvSpPr>
        <p:spPr>
          <a:xfrm flipH="1">
            <a:off x="8580438" y="0"/>
            <a:ext cx="3611562" cy="3611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4">
            <a:extLst>
              <a:ext uri="{FF2B5EF4-FFF2-40B4-BE49-F238E27FC236}">
                <a16:creationId xmlns:a16="http://schemas.microsoft.com/office/drawing/2014/main" id="{19742F04-7538-3E6E-A6EA-EBA04A170CD1}"/>
              </a:ext>
            </a:extLst>
          </p:cNvPr>
          <p:cNvSpPr/>
          <p:nvPr userDrawn="1"/>
        </p:nvSpPr>
        <p:spPr>
          <a:xfrm flipH="1">
            <a:off x="8580438" y="3246438"/>
            <a:ext cx="3611562" cy="3611562"/>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Freeform 5">
            <a:extLst>
              <a:ext uri="{FF2B5EF4-FFF2-40B4-BE49-F238E27FC236}">
                <a16:creationId xmlns:a16="http://schemas.microsoft.com/office/drawing/2014/main" id="{945D92B6-0FB3-A69D-C8AA-F5069E2CBB2E}"/>
              </a:ext>
            </a:extLst>
          </p:cNvPr>
          <p:cNvSpPr/>
          <p:nvPr userDrawn="1"/>
        </p:nvSpPr>
        <p:spPr>
          <a:xfrm>
            <a:off x="0" y="0"/>
            <a:ext cx="933450" cy="933450"/>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7" name="Group 9">
            <a:extLst>
              <a:ext uri="{FF2B5EF4-FFF2-40B4-BE49-F238E27FC236}">
                <a16:creationId xmlns:a16="http://schemas.microsoft.com/office/drawing/2014/main" id="{0BCCFD75-F373-2CE7-D3A2-B17038A4A638}"/>
              </a:ext>
            </a:extLst>
          </p:cNvPr>
          <p:cNvGrpSpPr>
            <a:grpSpLocks/>
          </p:cNvGrpSpPr>
          <p:nvPr userDrawn="1"/>
        </p:nvGrpSpPr>
        <p:grpSpPr bwMode="auto">
          <a:xfrm>
            <a:off x="8081963" y="5591175"/>
            <a:ext cx="1573212" cy="1266825"/>
            <a:chOff x="7413403" y="4976359"/>
            <a:chExt cx="2334986" cy="1881641"/>
          </a:xfrm>
        </p:grpSpPr>
        <p:sp>
          <p:nvSpPr>
            <p:cNvPr id="8" name="Freeform 6">
              <a:extLst>
                <a:ext uri="{FF2B5EF4-FFF2-40B4-BE49-F238E27FC236}">
                  <a16:creationId xmlns:a16="http://schemas.microsoft.com/office/drawing/2014/main" id="{C5BA734B-8820-78DF-242C-057CA4ACAB5A}"/>
                </a:ext>
              </a:extLst>
            </p:cNvPr>
            <p:cNvSpPr/>
            <p:nvPr userDrawn="1"/>
          </p:nvSpPr>
          <p:spPr>
            <a:xfrm rot="5400000" flipH="1" flipV="1">
              <a:off x="8224410" y="5334023"/>
              <a:ext cx="1881641" cy="1166315"/>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Freeform 7">
              <a:extLst>
                <a:ext uri="{FF2B5EF4-FFF2-40B4-BE49-F238E27FC236}">
                  <a16:creationId xmlns:a16="http://schemas.microsoft.com/office/drawing/2014/main" id="{FCE80162-5487-DD75-B40E-2733B52D652C}"/>
                </a:ext>
              </a:extLst>
            </p:cNvPr>
            <p:cNvSpPr/>
            <p:nvPr userDrawn="1"/>
          </p:nvSpPr>
          <p:spPr>
            <a:xfrm rot="16200000" flipV="1">
              <a:off x="7056917" y="5332845"/>
              <a:ext cx="1881641" cy="116867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6FD47A42-3F14-F3B1-AEC0-632BD9E0C118}"/>
              </a:ext>
            </a:extLst>
          </p:cNvPr>
          <p:cNvSpPr>
            <a:spLocks noGrp="1"/>
          </p:cNvSpPr>
          <p:nvPr>
            <p:ph type="dt" sz="half" idx="13"/>
          </p:nvPr>
        </p:nvSpPr>
        <p:spPr/>
        <p:txBody>
          <a:bodyPr/>
          <a:lstStyle>
            <a:lvl1pPr algn="l">
              <a:defRPr sz="1200" smtClean="0">
                <a:solidFill>
                  <a:schemeClr val="accent3"/>
                </a:solidFill>
                <a:latin typeface="+mn-lt"/>
              </a:defRPr>
            </a:lvl1pPr>
          </a:lstStyle>
          <a:p>
            <a:pPr>
              <a:defRPr/>
            </a:pPr>
            <a:fld id="{52FAAE0A-C5EC-4F60-BE22-DEC8CD4F6266}" type="datetime1">
              <a:rPr lang="en-US"/>
              <a:pPr>
                <a:defRPr/>
              </a:pPr>
              <a:t>05-Jul-23</a:t>
            </a:fld>
            <a:endParaRPr lang="en-US" dirty="0"/>
          </a:p>
        </p:txBody>
      </p:sp>
      <p:sp>
        <p:nvSpPr>
          <p:cNvPr id="11" name="Footer Placeholder 4">
            <a:extLst>
              <a:ext uri="{FF2B5EF4-FFF2-40B4-BE49-F238E27FC236}">
                <a16:creationId xmlns:a16="http://schemas.microsoft.com/office/drawing/2014/main" id="{5F5959C7-E227-6082-60B0-2AE2FCE58DB8}"/>
              </a:ext>
            </a:extLst>
          </p:cNvPr>
          <p:cNvSpPr>
            <a:spLocks noGrp="1"/>
          </p:cNvSpPr>
          <p:nvPr>
            <p:ph type="ftr" sz="quarter" idx="14"/>
          </p:nvPr>
        </p:nvSpPr>
        <p:spPr/>
        <p:txBody>
          <a:bodyPr/>
          <a:lstStyle>
            <a:lvl1pPr algn="ctr">
              <a:defRPr sz="1200" dirty="0">
                <a:solidFill>
                  <a:schemeClr val="accent3"/>
                </a:solidFill>
                <a:latin typeface="+mn-lt"/>
              </a:defRPr>
            </a:lvl1pPr>
          </a:lstStyle>
          <a:p>
            <a:pPr>
              <a:defRPr/>
            </a:pPr>
            <a:r>
              <a:rPr lang="en-US"/>
              <a:t>PRESENTATION TITLE</a:t>
            </a:r>
          </a:p>
        </p:txBody>
      </p:sp>
      <p:sp>
        <p:nvSpPr>
          <p:cNvPr id="12" name="Slide Number Placeholder 5">
            <a:extLst>
              <a:ext uri="{FF2B5EF4-FFF2-40B4-BE49-F238E27FC236}">
                <a16:creationId xmlns:a16="http://schemas.microsoft.com/office/drawing/2014/main" id="{28B0F33D-41BA-A202-5961-AEC5A9BC00EC}"/>
              </a:ext>
            </a:extLst>
          </p:cNvPr>
          <p:cNvSpPr>
            <a:spLocks noGrp="1"/>
          </p:cNvSpPr>
          <p:nvPr>
            <p:ph type="sldNum" sz="quarter" idx="15"/>
          </p:nvPr>
        </p:nvSpPr>
        <p:spPr>
          <a:xfrm>
            <a:off x="10153650" y="6356350"/>
            <a:ext cx="1657350" cy="365125"/>
          </a:xfrm>
        </p:spPr>
        <p:txBody>
          <a:bodyPr/>
          <a:lstStyle>
            <a:lvl1pPr algn="r">
              <a:defRPr sz="1200" smtClean="0">
                <a:solidFill>
                  <a:schemeClr val="accent2"/>
                </a:solidFill>
                <a:latin typeface="+mn-lt"/>
              </a:defRPr>
            </a:lvl1pPr>
          </a:lstStyle>
          <a:p>
            <a:pPr>
              <a:defRPr/>
            </a:pPr>
            <a:fld id="{759F9BA8-F9EE-4A58-8A1D-9ABD63CA4649}" type="slidenum">
              <a:rPr lang="en-US"/>
              <a:pPr>
                <a:defRPr/>
              </a:pPr>
              <a:t>‹#›</a:t>
            </a:fld>
            <a:endParaRPr lang="en-US" dirty="0"/>
          </a:p>
        </p:txBody>
      </p:sp>
    </p:spTree>
    <p:extLst>
      <p:ext uri="{BB962C8B-B14F-4D97-AF65-F5344CB8AC3E}">
        <p14:creationId xmlns:p14="http://schemas.microsoft.com/office/powerpoint/2010/main" val="2683254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079B146D-B111-9365-9734-C232B102D3D1}"/>
              </a:ext>
            </a:extLst>
          </p:cNvPr>
          <p:cNvSpPr/>
          <p:nvPr userDrawn="1"/>
        </p:nvSpPr>
        <p:spPr>
          <a:xfrm rot="5400000">
            <a:off x="8580437" y="1"/>
            <a:ext cx="3611563" cy="3611562"/>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4">
            <a:extLst>
              <a:ext uri="{FF2B5EF4-FFF2-40B4-BE49-F238E27FC236}">
                <a16:creationId xmlns:a16="http://schemas.microsoft.com/office/drawing/2014/main" id="{1B6622D2-CA0B-6249-4388-C78F6E1FB7B0}"/>
              </a:ext>
            </a:extLst>
          </p:cNvPr>
          <p:cNvSpPr/>
          <p:nvPr userDrawn="1"/>
        </p:nvSpPr>
        <p:spPr>
          <a:xfrm>
            <a:off x="-1588" y="3246438"/>
            <a:ext cx="3609976" cy="3611562"/>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Freeform 5">
            <a:extLst>
              <a:ext uri="{FF2B5EF4-FFF2-40B4-BE49-F238E27FC236}">
                <a16:creationId xmlns:a16="http://schemas.microsoft.com/office/drawing/2014/main" id="{EE37B247-D252-40C0-A04E-61D539F87432}"/>
              </a:ext>
            </a:extLst>
          </p:cNvPr>
          <p:cNvSpPr/>
          <p:nvPr userDrawn="1"/>
        </p:nvSpPr>
        <p:spPr>
          <a:xfrm rot="5400000" flipH="1">
            <a:off x="11258550" y="5924550"/>
            <a:ext cx="933450" cy="933450"/>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7" name="Group 9">
            <a:extLst>
              <a:ext uri="{FF2B5EF4-FFF2-40B4-BE49-F238E27FC236}">
                <a16:creationId xmlns:a16="http://schemas.microsoft.com/office/drawing/2014/main" id="{3707ADC1-3952-D193-EC25-879DCE7E49C8}"/>
              </a:ext>
            </a:extLst>
          </p:cNvPr>
          <p:cNvGrpSpPr>
            <a:grpSpLocks/>
          </p:cNvGrpSpPr>
          <p:nvPr userDrawn="1"/>
        </p:nvGrpSpPr>
        <p:grpSpPr bwMode="auto">
          <a:xfrm>
            <a:off x="2587625" y="5591175"/>
            <a:ext cx="1571625" cy="1266825"/>
            <a:chOff x="7413403" y="4976359"/>
            <a:chExt cx="2334986" cy="1881641"/>
          </a:xfrm>
        </p:grpSpPr>
        <p:sp>
          <p:nvSpPr>
            <p:cNvPr id="8" name="Freeform 6">
              <a:extLst>
                <a:ext uri="{FF2B5EF4-FFF2-40B4-BE49-F238E27FC236}">
                  <a16:creationId xmlns:a16="http://schemas.microsoft.com/office/drawing/2014/main" id="{5B7C5E3F-9DB1-2860-C243-3728780F1CB8}"/>
                </a:ext>
              </a:extLst>
            </p:cNvPr>
            <p:cNvSpPr/>
            <p:nvPr userDrawn="1"/>
          </p:nvSpPr>
          <p:spPr>
            <a:xfrm rot="5400000" flipH="1" flipV="1">
              <a:off x="8223822" y="5333434"/>
              <a:ext cx="1881641" cy="1167492"/>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Freeform 7">
              <a:extLst>
                <a:ext uri="{FF2B5EF4-FFF2-40B4-BE49-F238E27FC236}">
                  <a16:creationId xmlns:a16="http://schemas.microsoft.com/office/drawing/2014/main" id="{A1C3F12E-8DFD-F1A7-9147-8AE27EA29179}"/>
                </a:ext>
              </a:extLst>
            </p:cNvPr>
            <p:cNvSpPr/>
            <p:nvPr userDrawn="1"/>
          </p:nvSpPr>
          <p:spPr>
            <a:xfrm rot="16200000" flipV="1">
              <a:off x="7056329" y="5333433"/>
              <a:ext cx="1881641" cy="1167494"/>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9DE74E4C-B5F8-6EF6-ABE7-616937E132EC}"/>
              </a:ext>
            </a:extLst>
          </p:cNvPr>
          <p:cNvSpPr>
            <a:spLocks noGrp="1"/>
          </p:cNvSpPr>
          <p:nvPr>
            <p:ph type="dt" sz="half" idx="15"/>
          </p:nvPr>
        </p:nvSpPr>
        <p:spPr>
          <a:xfrm>
            <a:off x="381000" y="6356350"/>
            <a:ext cx="1766888" cy="365125"/>
          </a:xfrm>
        </p:spPr>
        <p:txBody>
          <a:bodyPr/>
          <a:lstStyle>
            <a:lvl1pPr algn="l">
              <a:defRPr sz="1200" smtClean="0">
                <a:solidFill>
                  <a:schemeClr val="accent2"/>
                </a:solidFill>
                <a:latin typeface="+mn-lt"/>
              </a:defRPr>
            </a:lvl1pPr>
          </a:lstStyle>
          <a:p>
            <a:pPr>
              <a:defRPr/>
            </a:pPr>
            <a:fld id="{E33A34C6-1E77-4790-8FFE-857BD8C3C4FA}" type="datetime1">
              <a:rPr lang="en-US"/>
              <a:pPr>
                <a:defRPr/>
              </a:pPr>
              <a:t>05-Jul-23</a:t>
            </a:fld>
            <a:endParaRPr lang="en-US" dirty="0"/>
          </a:p>
        </p:txBody>
      </p:sp>
      <p:sp>
        <p:nvSpPr>
          <p:cNvPr id="11" name="Footer Placeholder 4">
            <a:extLst>
              <a:ext uri="{FF2B5EF4-FFF2-40B4-BE49-F238E27FC236}">
                <a16:creationId xmlns:a16="http://schemas.microsoft.com/office/drawing/2014/main" id="{BD4260F8-8F6B-40C0-F9C1-5D72848219D1}"/>
              </a:ext>
            </a:extLst>
          </p:cNvPr>
          <p:cNvSpPr>
            <a:spLocks noGrp="1"/>
          </p:cNvSpPr>
          <p:nvPr>
            <p:ph type="ftr" sz="quarter" idx="16"/>
          </p:nvPr>
        </p:nvSpPr>
        <p:spPr/>
        <p:txBody>
          <a:bodyPr/>
          <a:lstStyle>
            <a:lvl1pPr algn="ctr">
              <a:defRPr sz="1200" dirty="0">
                <a:solidFill>
                  <a:schemeClr val="accent3"/>
                </a:solidFill>
                <a:latin typeface="+mn-lt"/>
              </a:defRPr>
            </a:lvl1pPr>
          </a:lstStyle>
          <a:p>
            <a:pPr>
              <a:defRPr/>
            </a:pPr>
            <a:r>
              <a:rPr lang="en-US"/>
              <a:t>PRESENTATION TITLE</a:t>
            </a:r>
          </a:p>
        </p:txBody>
      </p:sp>
      <p:sp>
        <p:nvSpPr>
          <p:cNvPr id="12" name="Slide Number Placeholder 5">
            <a:extLst>
              <a:ext uri="{FF2B5EF4-FFF2-40B4-BE49-F238E27FC236}">
                <a16:creationId xmlns:a16="http://schemas.microsoft.com/office/drawing/2014/main" id="{087B0AD0-641E-2B78-1617-71ED5B589134}"/>
              </a:ext>
            </a:extLst>
          </p:cNvPr>
          <p:cNvSpPr>
            <a:spLocks noGrp="1"/>
          </p:cNvSpPr>
          <p:nvPr>
            <p:ph type="sldNum" sz="quarter" idx="17"/>
          </p:nvPr>
        </p:nvSpPr>
        <p:spPr>
          <a:xfrm>
            <a:off x="10153650" y="6356350"/>
            <a:ext cx="1657350" cy="365125"/>
          </a:xfrm>
        </p:spPr>
        <p:txBody>
          <a:bodyPr/>
          <a:lstStyle>
            <a:lvl1pPr algn="r">
              <a:defRPr sz="1200" smtClean="0">
                <a:solidFill>
                  <a:schemeClr val="accent2"/>
                </a:solidFill>
                <a:latin typeface="+mn-lt"/>
              </a:defRPr>
            </a:lvl1pPr>
          </a:lstStyle>
          <a:p>
            <a:pPr>
              <a:defRPr/>
            </a:pPr>
            <a:fld id="{E7FC7639-2A28-46F0-82AF-C978E40F6483}" type="slidenum">
              <a:rPr lang="en-US"/>
              <a:pPr>
                <a:defRPr/>
              </a:pPr>
              <a:t>‹#›</a:t>
            </a:fld>
            <a:endParaRPr lang="en-US" dirty="0"/>
          </a:p>
        </p:txBody>
      </p:sp>
    </p:spTree>
    <p:extLst>
      <p:ext uri="{BB962C8B-B14F-4D97-AF65-F5344CB8AC3E}">
        <p14:creationId xmlns:p14="http://schemas.microsoft.com/office/powerpoint/2010/main" val="3851618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A6B2AD-0EDF-1688-6434-C52307BDAB03}"/>
              </a:ext>
            </a:extLst>
          </p:cNvPr>
          <p:cNvSpPr/>
          <p:nvPr userDrawn="1"/>
        </p:nvSpPr>
        <p:spPr>
          <a:xfrm>
            <a:off x="8264525" y="0"/>
            <a:ext cx="3927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5" name="Group 7">
            <a:extLst>
              <a:ext uri="{FF2B5EF4-FFF2-40B4-BE49-F238E27FC236}">
                <a16:creationId xmlns:a16="http://schemas.microsoft.com/office/drawing/2014/main" id="{F934C842-5C1E-C13D-4DC2-DCA40AC21D91}"/>
              </a:ext>
            </a:extLst>
          </p:cNvPr>
          <p:cNvGrpSpPr>
            <a:grpSpLocks/>
          </p:cNvGrpSpPr>
          <p:nvPr userDrawn="1"/>
        </p:nvGrpSpPr>
        <p:grpSpPr bwMode="auto">
          <a:xfrm>
            <a:off x="8264525" y="3686175"/>
            <a:ext cx="3927475" cy="3178175"/>
            <a:chOff x="9857014" y="13834"/>
            <a:chExt cx="2334986" cy="1881641"/>
          </a:xfrm>
        </p:grpSpPr>
        <p:sp>
          <p:nvSpPr>
            <p:cNvPr id="6" name="Freeform 14">
              <a:extLst>
                <a:ext uri="{FF2B5EF4-FFF2-40B4-BE49-F238E27FC236}">
                  <a16:creationId xmlns:a16="http://schemas.microsoft.com/office/drawing/2014/main" id="{CEBD3114-A21B-5AD9-C771-D1727DED1BDC}"/>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Freeform 15">
              <a:extLst>
                <a:ext uri="{FF2B5EF4-FFF2-40B4-BE49-F238E27FC236}">
                  <a16:creationId xmlns:a16="http://schemas.microsoft.com/office/drawing/2014/main" id="{9FC8A51B-9106-FC7F-B6CA-3D6BAEC08B6B}"/>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8" name="Freeform 21">
            <a:extLst>
              <a:ext uri="{FF2B5EF4-FFF2-40B4-BE49-F238E27FC236}">
                <a16:creationId xmlns:a16="http://schemas.microsoft.com/office/drawing/2014/main" id="{8E4F54F4-B0A2-1AA3-B9DC-AA3FC22CA501}"/>
              </a:ext>
            </a:extLst>
          </p:cNvPr>
          <p:cNvSpPr/>
          <p:nvPr userDrawn="1"/>
        </p:nvSpPr>
        <p:spPr>
          <a:xfrm>
            <a:off x="0" y="0"/>
            <a:ext cx="1166813" cy="116681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Freeform 16">
            <a:extLst>
              <a:ext uri="{FF2B5EF4-FFF2-40B4-BE49-F238E27FC236}">
                <a16:creationId xmlns:a16="http://schemas.microsoft.com/office/drawing/2014/main" id="{0DB7E96F-DFD9-1043-428B-764AB97FDE5A}"/>
              </a:ext>
            </a:extLst>
          </p:cNvPr>
          <p:cNvSpPr/>
          <p:nvPr userDrawn="1"/>
        </p:nvSpPr>
        <p:spPr>
          <a:xfrm>
            <a:off x="10228263" y="0"/>
            <a:ext cx="1963737" cy="3178175"/>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268508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25902FDB-1040-5480-691B-88A5A88BD9F3}"/>
              </a:ext>
            </a:extLst>
          </p:cNvPr>
          <p:cNvSpPr/>
          <p:nvPr userDrawn="1"/>
        </p:nvSpPr>
        <p:spPr>
          <a:xfrm flipH="1">
            <a:off x="8580438" y="0"/>
            <a:ext cx="3611562" cy="3611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4">
            <a:extLst>
              <a:ext uri="{FF2B5EF4-FFF2-40B4-BE49-F238E27FC236}">
                <a16:creationId xmlns:a16="http://schemas.microsoft.com/office/drawing/2014/main" id="{80E68354-C43B-F933-C31B-391034E66025}"/>
              </a:ext>
            </a:extLst>
          </p:cNvPr>
          <p:cNvSpPr/>
          <p:nvPr userDrawn="1"/>
        </p:nvSpPr>
        <p:spPr>
          <a:xfrm flipH="1">
            <a:off x="8580438" y="3246438"/>
            <a:ext cx="3611562" cy="3611562"/>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Freeform 5">
            <a:extLst>
              <a:ext uri="{FF2B5EF4-FFF2-40B4-BE49-F238E27FC236}">
                <a16:creationId xmlns:a16="http://schemas.microsoft.com/office/drawing/2014/main" id="{2CA119B0-BA5F-3274-15BC-5D24A4E62E3A}"/>
              </a:ext>
            </a:extLst>
          </p:cNvPr>
          <p:cNvSpPr/>
          <p:nvPr userDrawn="1"/>
        </p:nvSpPr>
        <p:spPr>
          <a:xfrm>
            <a:off x="0" y="0"/>
            <a:ext cx="933450" cy="933450"/>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7" name="Group 9">
            <a:extLst>
              <a:ext uri="{FF2B5EF4-FFF2-40B4-BE49-F238E27FC236}">
                <a16:creationId xmlns:a16="http://schemas.microsoft.com/office/drawing/2014/main" id="{3D9F8D75-C027-6DB6-8096-79B1B842D18F}"/>
              </a:ext>
            </a:extLst>
          </p:cNvPr>
          <p:cNvGrpSpPr>
            <a:grpSpLocks/>
          </p:cNvGrpSpPr>
          <p:nvPr userDrawn="1"/>
        </p:nvGrpSpPr>
        <p:grpSpPr bwMode="auto">
          <a:xfrm>
            <a:off x="8081963" y="5591175"/>
            <a:ext cx="1573212" cy="1266825"/>
            <a:chOff x="7413403" y="4976359"/>
            <a:chExt cx="2334986" cy="1881641"/>
          </a:xfrm>
        </p:grpSpPr>
        <p:sp>
          <p:nvSpPr>
            <p:cNvPr id="8" name="Freeform 6">
              <a:extLst>
                <a:ext uri="{FF2B5EF4-FFF2-40B4-BE49-F238E27FC236}">
                  <a16:creationId xmlns:a16="http://schemas.microsoft.com/office/drawing/2014/main" id="{687FF4E5-5800-6878-07AB-DF4E23B1A0BD}"/>
                </a:ext>
              </a:extLst>
            </p:cNvPr>
            <p:cNvSpPr/>
            <p:nvPr userDrawn="1"/>
          </p:nvSpPr>
          <p:spPr>
            <a:xfrm rot="5400000" flipH="1" flipV="1">
              <a:off x="8224410" y="5334023"/>
              <a:ext cx="1881641" cy="1166315"/>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Freeform 7">
              <a:extLst>
                <a:ext uri="{FF2B5EF4-FFF2-40B4-BE49-F238E27FC236}">
                  <a16:creationId xmlns:a16="http://schemas.microsoft.com/office/drawing/2014/main" id="{79A50A0C-0B54-C998-1C66-4B855996602C}"/>
                </a:ext>
              </a:extLst>
            </p:cNvPr>
            <p:cNvSpPr/>
            <p:nvPr userDrawn="1"/>
          </p:nvSpPr>
          <p:spPr>
            <a:xfrm rot="16200000" flipV="1">
              <a:off x="7056917" y="5332845"/>
              <a:ext cx="1881641" cy="116867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D946043D-DBC0-7361-DF03-CD4696675DD6}"/>
              </a:ext>
            </a:extLst>
          </p:cNvPr>
          <p:cNvSpPr>
            <a:spLocks noGrp="1"/>
          </p:cNvSpPr>
          <p:nvPr>
            <p:ph type="dt" sz="half" idx="10"/>
          </p:nvPr>
        </p:nvSpPr>
        <p:spPr/>
        <p:txBody>
          <a:bodyPr/>
          <a:lstStyle>
            <a:lvl1pPr algn="l">
              <a:defRPr sz="1200" smtClean="0">
                <a:solidFill>
                  <a:schemeClr val="accent3"/>
                </a:solidFill>
                <a:latin typeface="+mn-lt"/>
              </a:defRPr>
            </a:lvl1pPr>
          </a:lstStyle>
          <a:p>
            <a:pPr>
              <a:defRPr/>
            </a:pPr>
            <a:fld id="{45F9B4A3-E0D9-44D4-B5CA-2256249D3BCE}" type="datetime1">
              <a:rPr lang="en-US"/>
              <a:pPr>
                <a:defRPr/>
              </a:pPr>
              <a:t>05-Jul-23</a:t>
            </a:fld>
            <a:endParaRPr lang="en-US" dirty="0"/>
          </a:p>
        </p:txBody>
      </p:sp>
      <p:sp>
        <p:nvSpPr>
          <p:cNvPr id="11" name="Footer Placeholder 4">
            <a:extLst>
              <a:ext uri="{FF2B5EF4-FFF2-40B4-BE49-F238E27FC236}">
                <a16:creationId xmlns:a16="http://schemas.microsoft.com/office/drawing/2014/main" id="{19C71D40-207A-67FC-F10C-0D4E3F9D1C1C}"/>
              </a:ext>
            </a:extLst>
          </p:cNvPr>
          <p:cNvSpPr>
            <a:spLocks noGrp="1"/>
          </p:cNvSpPr>
          <p:nvPr>
            <p:ph type="ftr" sz="quarter" idx="11"/>
          </p:nvPr>
        </p:nvSpPr>
        <p:spPr/>
        <p:txBody>
          <a:bodyPr/>
          <a:lstStyle>
            <a:lvl1pPr algn="ctr">
              <a:defRPr sz="1200" dirty="0">
                <a:solidFill>
                  <a:schemeClr val="accent3"/>
                </a:solidFill>
                <a:latin typeface="+mn-lt"/>
              </a:defRPr>
            </a:lvl1pPr>
          </a:lstStyle>
          <a:p>
            <a:pPr>
              <a:defRPr/>
            </a:pPr>
            <a:r>
              <a:rPr lang="en-US"/>
              <a:t>PRESENTATION TITLE</a:t>
            </a:r>
          </a:p>
        </p:txBody>
      </p:sp>
      <p:sp>
        <p:nvSpPr>
          <p:cNvPr id="12" name="Slide Number Placeholder 5">
            <a:extLst>
              <a:ext uri="{FF2B5EF4-FFF2-40B4-BE49-F238E27FC236}">
                <a16:creationId xmlns:a16="http://schemas.microsoft.com/office/drawing/2014/main" id="{C0FF379F-3C93-5EB6-F36F-B4F384F7B66E}"/>
              </a:ext>
            </a:extLst>
          </p:cNvPr>
          <p:cNvSpPr>
            <a:spLocks noGrp="1"/>
          </p:cNvSpPr>
          <p:nvPr>
            <p:ph type="sldNum" sz="quarter" idx="12"/>
          </p:nvPr>
        </p:nvSpPr>
        <p:spPr>
          <a:xfrm>
            <a:off x="10153650" y="6356350"/>
            <a:ext cx="1657350" cy="365125"/>
          </a:xfrm>
        </p:spPr>
        <p:txBody>
          <a:bodyPr/>
          <a:lstStyle>
            <a:lvl1pPr algn="r">
              <a:defRPr sz="1200" smtClean="0">
                <a:solidFill>
                  <a:schemeClr val="accent2"/>
                </a:solidFill>
                <a:latin typeface="+mn-lt"/>
              </a:defRPr>
            </a:lvl1pPr>
          </a:lstStyle>
          <a:p>
            <a:pPr>
              <a:defRPr/>
            </a:pPr>
            <a:fld id="{EA52FD3E-AAAC-4CF7-9160-BF29980BE0AC}" type="slidenum">
              <a:rPr lang="en-US"/>
              <a:pPr>
                <a:defRPr/>
              </a:pPr>
              <a:t>‹#›</a:t>
            </a:fld>
            <a:endParaRPr lang="en-US" dirty="0"/>
          </a:p>
        </p:txBody>
      </p:sp>
    </p:spTree>
    <p:extLst>
      <p:ext uri="{BB962C8B-B14F-4D97-AF65-F5344CB8AC3E}">
        <p14:creationId xmlns:p14="http://schemas.microsoft.com/office/powerpoint/2010/main" val="292030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498EDD-83DD-C3C3-C78B-D28E62115ACB}"/>
              </a:ext>
            </a:extLst>
          </p:cNvPr>
          <p:cNvSpPr/>
          <p:nvPr userDrawn="1"/>
        </p:nvSpPr>
        <p:spPr>
          <a:xfrm>
            <a:off x="0" y="2286000"/>
            <a:ext cx="12209463"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Freeform 11">
            <a:extLst>
              <a:ext uri="{FF2B5EF4-FFF2-40B4-BE49-F238E27FC236}">
                <a16:creationId xmlns:a16="http://schemas.microsoft.com/office/drawing/2014/main" id="{2975C6BA-81C9-295A-964F-0BDC2399EFE5}"/>
              </a:ext>
            </a:extLst>
          </p:cNvPr>
          <p:cNvSpPr/>
          <p:nvPr userDrawn="1"/>
        </p:nvSpPr>
        <p:spPr>
          <a:xfrm flipH="1">
            <a:off x="8597900" y="3246438"/>
            <a:ext cx="3611563" cy="3611562"/>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13">
            <a:extLst>
              <a:ext uri="{FF2B5EF4-FFF2-40B4-BE49-F238E27FC236}">
                <a16:creationId xmlns:a16="http://schemas.microsoft.com/office/drawing/2014/main" id="{4B5BB87A-1EB1-4BF7-FD7A-D6C6C76CDEA9}"/>
              </a:ext>
            </a:extLst>
          </p:cNvPr>
          <p:cNvSpPr/>
          <p:nvPr userDrawn="1"/>
        </p:nvSpPr>
        <p:spPr>
          <a:xfrm>
            <a:off x="0" y="0"/>
            <a:ext cx="933450" cy="933450"/>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Freeform 14">
            <a:extLst>
              <a:ext uri="{FF2B5EF4-FFF2-40B4-BE49-F238E27FC236}">
                <a16:creationId xmlns:a16="http://schemas.microsoft.com/office/drawing/2014/main" id="{9E8BD4FC-F7B3-04FD-C17B-6E109AB6C9FE}"/>
              </a:ext>
            </a:extLst>
          </p:cNvPr>
          <p:cNvSpPr/>
          <p:nvPr userDrawn="1"/>
        </p:nvSpPr>
        <p:spPr>
          <a:xfrm rot="5400000" flipH="1" flipV="1">
            <a:off x="10344150" y="438150"/>
            <a:ext cx="2286000" cy="1409700"/>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3"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45ED8DDF-8551-2FAB-DD71-80D976A86815}"/>
              </a:ext>
            </a:extLst>
          </p:cNvPr>
          <p:cNvSpPr>
            <a:spLocks noGrp="1"/>
          </p:cNvSpPr>
          <p:nvPr>
            <p:ph type="dt" sz="half" idx="10"/>
          </p:nvPr>
        </p:nvSpPr>
        <p:spPr/>
        <p:txBody>
          <a:bodyPr/>
          <a:lstStyle>
            <a:lvl1pPr>
              <a:defRPr smtClean="0">
                <a:solidFill>
                  <a:schemeClr val="accent2"/>
                </a:solidFill>
                <a:latin typeface="+mn-lt"/>
              </a:defRPr>
            </a:lvl1pPr>
          </a:lstStyle>
          <a:p>
            <a:pPr>
              <a:defRPr/>
            </a:pPr>
            <a:fld id="{DC664D6A-2D18-43E8-96CA-6F70D19D6682}" type="datetime1">
              <a:rPr lang="en-US"/>
              <a:pPr>
                <a:defRPr/>
              </a:pPr>
              <a:t>05-Jul-23</a:t>
            </a:fld>
            <a:endParaRPr lang="en-US" dirty="0"/>
          </a:p>
        </p:txBody>
      </p:sp>
      <p:sp>
        <p:nvSpPr>
          <p:cNvPr id="8" name="Footer Placeholder 4">
            <a:extLst>
              <a:ext uri="{FF2B5EF4-FFF2-40B4-BE49-F238E27FC236}">
                <a16:creationId xmlns:a16="http://schemas.microsoft.com/office/drawing/2014/main" id="{3D962DF9-2FB1-A977-D7C7-9645F075936A}"/>
              </a:ext>
            </a:extLst>
          </p:cNvPr>
          <p:cNvSpPr>
            <a:spLocks noGrp="1"/>
          </p:cNvSpPr>
          <p:nvPr>
            <p:ph type="ftr" sz="quarter" idx="11"/>
          </p:nvPr>
        </p:nvSpPr>
        <p:spPr/>
        <p:txBody>
          <a:bodyPr/>
          <a:lstStyle>
            <a:lvl1pPr>
              <a:defRPr dirty="0">
                <a:solidFill>
                  <a:schemeClr val="accent2"/>
                </a:solidFill>
                <a:latin typeface="+mn-lt"/>
              </a:defRPr>
            </a:lvl1pPr>
          </a:lstStyle>
          <a:p>
            <a:pPr>
              <a:defRPr/>
            </a:pPr>
            <a:r>
              <a:rPr lang="en-US"/>
              <a:t>PRESENTATION TITLE</a:t>
            </a:r>
          </a:p>
        </p:txBody>
      </p:sp>
      <p:sp>
        <p:nvSpPr>
          <p:cNvPr id="9" name="Slide Number Placeholder 5">
            <a:extLst>
              <a:ext uri="{FF2B5EF4-FFF2-40B4-BE49-F238E27FC236}">
                <a16:creationId xmlns:a16="http://schemas.microsoft.com/office/drawing/2014/main" id="{961BFBEB-27D1-89E1-30F9-11933893685C}"/>
              </a:ext>
            </a:extLst>
          </p:cNvPr>
          <p:cNvSpPr>
            <a:spLocks noGrp="1"/>
          </p:cNvSpPr>
          <p:nvPr>
            <p:ph type="sldNum" sz="quarter" idx="12"/>
          </p:nvPr>
        </p:nvSpPr>
        <p:spPr>
          <a:xfrm>
            <a:off x="10206038" y="6356350"/>
            <a:ext cx="1604962" cy="365125"/>
          </a:xfrm>
        </p:spPr>
        <p:txBody>
          <a:bodyPr/>
          <a:lstStyle>
            <a:lvl1pPr>
              <a:defRPr smtClean="0">
                <a:solidFill>
                  <a:schemeClr val="accent3"/>
                </a:solidFill>
                <a:latin typeface="+mn-lt"/>
              </a:defRPr>
            </a:lvl1pPr>
          </a:lstStyle>
          <a:p>
            <a:pPr>
              <a:defRPr/>
            </a:pPr>
            <a:fld id="{0392C9C2-5503-46CC-9AE8-310CD6DC562C}" type="slidenum">
              <a:rPr lang="en-US"/>
              <a:pPr>
                <a:defRPr/>
              </a:pPr>
              <a:t>‹#›</a:t>
            </a:fld>
            <a:endParaRPr lang="en-US" dirty="0"/>
          </a:p>
        </p:txBody>
      </p:sp>
    </p:spTree>
    <p:extLst>
      <p:ext uri="{BB962C8B-B14F-4D97-AF65-F5344CB8AC3E}">
        <p14:creationId xmlns:p14="http://schemas.microsoft.com/office/powerpoint/2010/main" val="4285425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4" name="Freeform 22">
            <a:extLst>
              <a:ext uri="{FF2B5EF4-FFF2-40B4-BE49-F238E27FC236}">
                <a16:creationId xmlns:a16="http://schemas.microsoft.com/office/drawing/2014/main" id="{B555550A-800C-4F25-42F9-FA860348F03E}"/>
              </a:ext>
            </a:extLst>
          </p:cNvPr>
          <p:cNvSpPr/>
          <p:nvPr userDrawn="1"/>
        </p:nvSpPr>
        <p:spPr>
          <a:xfrm>
            <a:off x="0" y="0"/>
            <a:ext cx="8024813"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5" name="Group 7">
            <a:extLst>
              <a:ext uri="{FF2B5EF4-FFF2-40B4-BE49-F238E27FC236}">
                <a16:creationId xmlns:a16="http://schemas.microsoft.com/office/drawing/2014/main" id="{15ADC1BD-DD3D-FF7C-D8A0-1E670EE66259}"/>
              </a:ext>
            </a:extLst>
          </p:cNvPr>
          <p:cNvGrpSpPr>
            <a:grpSpLocks/>
          </p:cNvGrpSpPr>
          <p:nvPr userDrawn="1"/>
        </p:nvGrpSpPr>
        <p:grpSpPr bwMode="auto">
          <a:xfrm rot="-5400000">
            <a:off x="8286750" y="2206626"/>
            <a:ext cx="3032125" cy="2444750"/>
            <a:chOff x="9857014" y="13834"/>
            <a:chExt cx="2334986" cy="1881641"/>
          </a:xfrm>
        </p:grpSpPr>
        <p:sp>
          <p:nvSpPr>
            <p:cNvPr id="6" name="Freeform 14">
              <a:extLst>
                <a:ext uri="{FF2B5EF4-FFF2-40B4-BE49-F238E27FC236}">
                  <a16:creationId xmlns:a16="http://schemas.microsoft.com/office/drawing/2014/main" id="{92CE125D-8BE8-81A7-A561-E349935DA25B}"/>
                </a:ext>
              </a:extLst>
            </p:cNvPr>
            <p:cNvSpPr/>
            <p:nvPr userDrawn="1"/>
          </p:nvSpPr>
          <p:spPr>
            <a:xfrm rot="5400000" flipH="1" flipV="1">
              <a:off x="10668656"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Freeform 15">
              <a:extLst>
                <a:ext uri="{FF2B5EF4-FFF2-40B4-BE49-F238E27FC236}">
                  <a16:creationId xmlns:a16="http://schemas.microsoft.com/office/drawing/2014/main" id="{02E45E09-586F-2FA7-5C40-26281D9C3247}"/>
                </a:ext>
              </a:extLst>
            </p:cNvPr>
            <p:cNvSpPr/>
            <p:nvPr userDrawn="1"/>
          </p:nvSpPr>
          <p:spPr>
            <a:xfrm rot="16200000" flipV="1">
              <a:off x="9501163" y="370909"/>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8" name="Freeform 16">
            <a:extLst>
              <a:ext uri="{FF2B5EF4-FFF2-40B4-BE49-F238E27FC236}">
                <a16:creationId xmlns:a16="http://schemas.microsoft.com/office/drawing/2014/main" id="{2BF02AAA-080F-ACA3-CB46-3F8E8DC9BA46}"/>
              </a:ext>
            </a:extLst>
          </p:cNvPr>
          <p:cNvSpPr/>
          <p:nvPr userDrawn="1"/>
        </p:nvSpPr>
        <p:spPr>
          <a:xfrm flipH="1">
            <a:off x="8580438" y="0"/>
            <a:ext cx="3611562" cy="3611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Freeform 17">
            <a:extLst>
              <a:ext uri="{FF2B5EF4-FFF2-40B4-BE49-F238E27FC236}">
                <a16:creationId xmlns:a16="http://schemas.microsoft.com/office/drawing/2014/main" id="{10152E21-67B4-2B0E-C9C1-A7904599576B}"/>
              </a:ext>
            </a:extLst>
          </p:cNvPr>
          <p:cNvSpPr/>
          <p:nvPr userDrawn="1"/>
        </p:nvSpPr>
        <p:spPr>
          <a:xfrm flipH="1">
            <a:off x="8580438" y="3246438"/>
            <a:ext cx="3611562" cy="3611562"/>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786101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E37863A7-6822-D4D9-709A-88FA08782CB7}"/>
              </a:ext>
            </a:extLst>
          </p:cNvPr>
          <p:cNvSpPr/>
          <p:nvPr userDrawn="1"/>
        </p:nvSpPr>
        <p:spPr>
          <a:xfrm flipH="1">
            <a:off x="8580438" y="0"/>
            <a:ext cx="3611562" cy="3611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4">
            <a:extLst>
              <a:ext uri="{FF2B5EF4-FFF2-40B4-BE49-F238E27FC236}">
                <a16:creationId xmlns:a16="http://schemas.microsoft.com/office/drawing/2014/main" id="{95814AF9-45AD-7BF9-16DE-98FFDE080E5B}"/>
              </a:ext>
            </a:extLst>
          </p:cNvPr>
          <p:cNvSpPr/>
          <p:nvPr userDrawn="1"/>
        </p:nvSpPr>
        <p:spPr>
          <a:xfrm rot="5400000" flipH="1">
            <a:off x="1" y="3246437"/>
            <a:ext cx="3611562" cy="3611563"/>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a:extLst>
              <a:ext uri="{FF2B5EF4-FFF2-40B4-BE49-F238E27FC236}">
                <a16:creationId xmlns:a16="http://schemas.microsoft.com/office/drawing/2014/main" id="{75506FF9-9036-35E8-C06C-A294F5871041}"/>
              </a:ext>
            </a:extLst>
          </p:cNvPr>
          <p:cNvSpPr>
            <a:spLocks noGrp="1"/>
          </p:cNvSpPr>
          <p:nvPr>
            <p:ph type="dt" sz="half" idx="10"/>
          </p:nvPr>
        </p:nvSpPr>
        <p:spPr>
          <a:xfrm>
            <a:off x="381000" y="6356350"/>
            <a:ext cx="1701800" cy="365125"/>
          </a:xfrm>
        </p:spPr>
        <p:txBody>
          <a:bodyPr/>
          <a:lstStyle>
            <a:lvl1pPr algn="l">
              <a:defRPr sz="1200" smtClean="0">
                <a:solidFill>
                  <a:schemeClr val="accent2"/>
                </a:solidFill>
                <a:latin typeface="+mn-lt"/>
              </a:defRPr>
            </a:lvl1pPr>
          </a:lstStyle>
          <a:p>
            <a:pPr>
              <a:defRPr/>
            </a:pPr>
            <a:fld id="{0C395078-6DD8-4BC8-9BC5-182013D9C3D0}" type="datetime1">
              <a:rPr lang="en-US"/>
              <a:pPr>
                <a:defRPr/>
              </a:pPr>
              <a:t>05-Jul-23</a:t>
            </a:fld>
            <a:endParaRPr lang="en-US" dirty="0"/>
          </a:p>
        </p:txBody>
      </p:sp>
      <p:sp>
        <p:nvSpPr>
          <p:cNvPr id="7" name="Footer Placeholder 4">
            <a:extLst>
              <a:ext uri="{FF2B5EF4-FFF2-40B4-BE49-F238E27FC236}">
                <a16:creationId xmlns:a16="http://schemas.microsoft.com/office/drawing/2014/main" id="{186E2677-7D4A-4873-2452-9F0D9793A420}"/>
              </a:ext>
            </a:extLst>
          </p:cNvPr>
          <p:cNvSpPr>
            <a:spLocks noGrp="1"/>
          </p:cNvSpPr>
          <p:nvPr>
            <p:ph type="ftr" sz="quarter" idx="11"/>
          </p:nvPr>
        </p:nvSpPr>
        <p:spPr/>
        <p:txBody>
          <a:bodyPr/>
          <a:lstStyle>
            <a:lvl1pPr algn="ctr">
              <a:defRPr sz="1200" dirty="0">
                <a:solidFill>
                  <a:schemeClr val="accent3"/>
                </a:solidFill>
                <a:latin typeface="+mn-lt"/>
              </a:defRPr>
            </a:lvl1pPr>
          </a:lstStyle>
          <a:p>
            <a:pPr>
              <a:defRPr/>
            </a:pPr>
            <a:r>
              <a:rPr lang="en-US"/>
              <a:t>PRESENTATION TITLE</a:t>
            </a:r>
          </a:p>
        </p:txBody>
      </p:sp>
      <p:sp>
        <p:nvSpPr>
          <p:cNvPr id="8" name="Slide Number Placeholder 5">
            <a:extLst>
              <a:ext uri="{FF2B5EF4-FFF2-40B4-BE49-F238E27FC236}">
                <a16:creationId xmlns:a16="http://schemas.microsoft.com/office/drawing/2014/main" id="{D6EADD03-241F-AA8B-C984-D6D741F479B6}"/>
              </a:ext>
            </a:extLst>
          </p:cNvPr>
          <p:cNvSpPr>
            <a:spLocks noGrp="1"/>
          </p:cNvSpPr>
          <p:nvPr>
            <p:ph type="sldNum" sz="quarter" idx="12"/>
          </p:nvPr>
        </p:nvSpPr>
        <p:spPr>
          <a:xfrm>
            <a:off x="10153650" y="6356350"/>
            <a:ext cx="1657350" cy="365125"/>
          </a:xfrm>
        </p:spPr>
        <p:txBody>
          <a:bodyPr/>
          <a:lstStyle>
            <a:lvl1pPr algn="r">
              <a:defRPr sz="1200" smtClean="0">
                <a:solidFill>
                  <a:schemeClr val="accent3"/>
                </a:solidFill>
                <a:latin typeface="+mn-lt"/>
              </a:defRPr>
            </a:lvl1pPr>
          </a:lstStyle>
          <a:p>
            <a:pPr>
              <a:defRPr/>
            </a:pPr>
            <a:fld id="{A79048CF-44F8-4356-A7EA-E00E7A9A6220}" type="slidenum">
              <a:rPr lang="en-US"/>
              <a:pPr>
                <a:defRPr/>
              </a:pPr>
              <a:t>‹#›</a:t>
            </a:fld>
            <a:endParaRPr lang="en-US" dirty="0"/>
          </a:p>
        </p:txBody>
      </p:sp>
    </p:spTree>
    <p:extLst>
      <p:ext uri="{BB962C8B-B14F-4D97-AF65-F5344CB8AC3E}">
        <p14:creationId xmlns:p14="http://schemas.microsoft.com/office/powerpoint/2010/main" val="3120926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4" name="Group 6">
            <a:extLst>
              <a:ext uri="{FF2B5EF4-FFF2-40B4-BE49-F238E27FC236}">
                <a16:creationId xmlns:a16="http://schemas.microsoft.com/office/drawing/2014/main" id="{249EE86C-3464-0362-0227-A76EF5363C54}"/>
              </a:ext>
            </a:extLst>
          </p:cNvPr>
          <p:cNvGrpSpPr>
            <a:grpSpLocks/>
          </p:cNvGrpSpPr>
          <p:nvPr userDrawn="1"/>
        </p:nvGrpSpPr>
        <p:grpSpPr bwMode="auto">
          <a:xfrm rot="-5400000">
            <a:off x="10772775" y="152400"/>
            <a:ext cx="1571625" cy="1266825"/>
            <a:chOff x="7413403" y="4976359"/>
            <a:chExt cx="2334986" cy="1881641"/>
          </a:xfrm>
        </p:grpSpPr>
        <p:sp>
          <p:nvSpPr>
            <p:cNvPr id="5" name="Freeform 12">
              <a:extLst>
                <a:ext uri="{FF2B5EF4-FFF2-40B4-BE49-F238E27FC236}">
                  <a16:creationId xmlns:a16="http://schemas.microsoft.com/office/drawing/2014/main" id="{1860D3EF-A71C-4515-ECB1-B3B8E8AC3742}"/>
                </a:ext>
              </a:extLst>
            </p:cNvPr>
            <p:cNvSpPr/>
            <p:nvPr userDrawn="1"/>
          </p:nvSpPr>
          <p:spPr>
            <a:xfrm rot="5400000" flipH="1" flipV="1">
              <a:off x="8226181" y="5333433"/>
              <a:ext cx="1881641" cy="1167494"/>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Freeform 13">
              <a:extLst>
                <a:ext uri="{FF2B5EF4-FFF2-40B4-BE49-F238E27FC236}">
                  <a16:creationId xmlns:a16="http://schemas.microsoft.com/office/drawing/2014/main" id="{AC258F29-3808-5521-4D4C-160EC9565BE3}"/>
                </a:ext>
              </a:extLst>
            </p:cNvPr>
            <p:cNvSpPr/>
            <p:nvPr userDrawn="1"/>
          </p:nvSpPr>
          <p:spPr>
            <a:xfrm rot="16200000" flipV="1">
              <a:off x="7058687" y="5333433"/>
              <a:ext cx="1881641" cy="1167494"/>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B3733767-7821-64FE-937B-9260BB47BCA0}"/>
              </a:ext>
            </a:extLst>
          </p:cNvPr>
          <p:cNvSpPr>
            <a:spLocks noGrp="1"/>
          </p:cNvSpPr>
          <p:nvPr>
            <p:ph type="dt" sz="half" idx="10"/>
          </p:nvPr>
        </p:nvSpPr>
        <p:spPr>
          <a:xfrm>
            <a:off x="381000" y="6356350"/>
            <a:ext cx="1701800" cy="365125"/>
          </a:xfrm>
        </p:spPr>
        <p:txBody>
          <a:bodyPr/>
          <a:lstStyle>
            <a:lvl1pPr algn="l">
              <a:defRPr sz="1200" smtClean="0">
                <a:solidFill>
                  <a:schemeClr val="accent3"/>
                </a:solidFill>
                <a:latin typeface="+mn-lt"/>
              </a:defRPr>
            </a:lvl1pPr>
          </a:lstStyle>
          <a:p>
            <a:pPr>
              <a:defRPr/>
            </a:pPr>
            <a:fld id="{D43AB660-EA91-44B4-B182-8F07E3AE8FCD}" type="datetime1">
              <a:rPr lang="en-US"/>
              <a:pPr>
                <a:defRPr/>
              </a:pPr>
              <a:t>05-Jul-23</a:t>
            </a:fld>
            <a:endParaRPr lang="en-US" dirty="0"/>
          </a:p>
        </p:txBody>
      </p:sp>
      <p:sp>
        <p:nvSpPr>
          <p:cNvPr id="8" name="Footer Placeholder 4">
            <a:extLst>
              <a:ext uri="{FF2B5EF4-FFF2-40B4-BE49-F238E27FC236}">
                <a16:creationId xmlns:a16="http://schemas.microsoft.com/office/drawing/2014/main" id="{44F6C4C5-2789-CB04-B522-51D14E8138D1}"/>
              </a:ext>
            </a:extLst>
          </p:cNvPr>
          <p:cNvSpPr>
            <a:spLocks noGrp="1"/>
          </p:cNvSpPr>
          <p:nvPr>
            <p:ph type="ftr" sz="quarter" idx="11"/>
          </p:nvPr>
        </p:nvSpPr>
        <p:spPr/>
        <p:txBody>
          <a:bodyPr/>
          <a:lstStyle>
            <a:lvl1pPr algn="ctr">
              <a:defRPr sz="1200" dirty="0">
                <a:solidFill>
                  <a:schemeClr val="accent3"/>
                </a:solidFill>
                <a:latin typeface="+mn-lt"/>
              </a:defRPr>
            </a:lvl1pPr>
          </a:lstStyle>
          <a:p>
            <a:pPr>
              <a:defRPr/>
            </a:pPr>
            <a:r>
              <a:rPr lang="en-US"/>
              <a:t>PRESENTATION TITLE</a:t>
            </a:r>
          </a:p>
        </p:txBody>
      </p:sp>
      <p:sp>
        <p:nvSpPr>
          <p:cNvPr id="9" name="Slide Number Placeholder 5">
            <a:extLst>
              <a:ext uri="{FF2B5EF4-FFF2-40B4-BE49-F238E27FC236}">
                <a16:creationId xmlns:a16="http://schemas.microsoft.com/office/drawing/2014/main" id="{9590F05D-977E-2487-F601-2402A86A7852}"/>
              </a:ext>
            </a:extLst>
          </p:cNvPr>
          <p:cNvSpPr>
            <a:spLocks noGrp="1"/>
          </p:cNvSpPr>
          <p:nvPr>
            <p:ph type="sldNum" sz="quarter" idx="12"/>
          </p:nvPr>
        </p:nvSpPr>
        <p:spPr>
          <a:xfrm>
            <a:off x="10153650" y="6356350"/>
            <a:ext cx="1657350" cy="365125"/>
          </a:xfrm>
        </p:spPr>
        <p:txBody>
          <a:bodyPr/>
          <a:lstStyle>
            <a:lvl1pPr algn="r">
              <a:defRPr sz="1200" smtClean="0">
                <a:solidFill>
                  <a:schemeClr val="accent3"/>
                </a:solidFill>
                <a:latin typeface="+mn-lt"/>
              </a:defRPr>
            </a:lvl1pPr>
          </a:lstStyle>
          <a:p>
            <a:pPr>
              <a:defRPr/>
            </a:pPr>
            <a:fld id="{C9A6DB19-629E-4C62-A6D0-7655782B9374}" type="slidenum">
              <a:rPr lang="en-US"/>
              <a:pPr>
                <a:defRPr/>
              </a:pPr>
              <a:t>‹#›</a:t>
            </a:fld>
            <a:endParaRPr lang="en-US" dirty="0"/>
          </a:p>
        </p:txBody>
      </p:sp>
    </p:spTree>
    <p:extLst>
      <p:ext uri="{BB962C8B-B14F-4D97-AF65-F5344CB8AC3E}">
        <p14:creationId xmlns:p14="http://schemas.microsoft.com/office/powerpoint/2010/main" val="4058319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p:cNvSpPr>
            <a:spLocks noGrp="1"/>
          </p:cNvSpPr>
          <p:nvPr>
            <p:ph type="body" sz="quarter" idx="13"/>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Click to edit Master text styles</a:t>
            </a:r>
          </a:p>
        </p:txBody>
      </p:sp>
      <p:sp>
        <p:nvSpPr>
          <p:cNvPr id="10" name="Text Placeholder 9"/>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p:cNvSpPr>
            <a:spLocks noGrp="1"/>
          </p:cNvSpPr>
          <p:nvPr>
            <p:ph type="body" sz="quarter" idx="15"/>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Click to edit Master text styles</a:t>
            </a:r>
          </a:p>
        </p:txBody>
      </p:sp>
      <p:sp>
        <p:nvSpPr>
          <p:cNvPr id="3" name="Date Placeholder 2">
            <a:extLst>
              <a:ext uri="{FF2B5EF4-FFF2-40B4-BE49-F238E27FC236}">
                <a16:creationId xmlns:a16="http://schemas.microsoft.com/office/drawing/2014/main" id="{52D795A7-FB29-D162-E427-7F6D657BE374}"/>
              </a:ext>
            </a:extLst>
          </p:cNvPr>
          <p:cNvSpPr>
            <a:spLocks noGrp="1"/>
          </p:cNvSpPr>
          <p:nvPr>
            <p:ph type="dt" sz="half" idx="16"/>
          </p:nvPr>
        </p:nvSpPr>
        <p:spPr/>
        <p:txBody>
          <a:bodyPr/>
          <a:lstStyle>
            <a:lvl1pPr>
              <a:defRPr smtClean="0">
                <a:solidFill>
                  <a:schemeClr val="accent2"/>
                </a:solidFill>
                <a:latin typeface="+mn-lt"/>
              </a:defRPr>
            </a:lvl1pPr>
          </a:lstStyle>
          <a:p>
            <a:pPr>
              <a:defRPr/>
            </a:pPr>
            <a:fld id="{5F028ADD-F80C-44D8-BC9B-1A3EE2A46524}" type="datetime1">
              <a:rPr lang="en-US"/>
              <a:pPr>
                <a:defRPr/>
              </a:pPr>
              <a:t>05-Jul-23</a:t>
            </a:fld>
            <a:endParaRPr lang="en-US" dirty="0"/>
          </a:p>
        </p:txBody>
      </p:sp>
      <p:sp>
        <p:nvSpPr>
          <p:cNvPr id="4" name="Footer Placeholder 3">
            <a:extLst>
              <a:ext uri="{FF2B5EF4-FFF2-40B4-BE49-F238E27FC236}">
                <a16:creationId xmlns:a16="http://schemas.microsoft.com/office/drawing/2014/main" id="{6F7E1D89-B278-7734-31CA-3A66CD12CD64}"/>
              </a:ext>
            </a:extLst>
          </p:cNvPr>
          <p:cNvSpPr>
            <a:spLocks noGrp="1"/>
          </p:cNvSpPr>
          <p:nvPr>
            <p:ph type="ftr" sz="quarter" idx="17"/>
          </p:nvPr>
        </p:nvSpPr>
        <p:spPr/>
        <p:txBody>
          <a:bodyPr/>
          <a:lstStyle>
            <a:lvl1pPr>
              <a:defRPr dirty="0">
                <a:solidFill>
                  <a:schemeClr val="accent2"/>
                </a:solidFill>
                <a:latin typeface="+mn-lt"/>
              </a:defRPr>
            </a:lvl1pPr>
          </a:lstStyle>
          <a:p>
            <a:pPr>
              <a:defRPr/>
            </a:pPr>
            <a:r>
              <a:rPr lang="en-US"/>
              <a:t>PRESENTATION TITLE</a:t>
            </a:r>
          </a:p>
        </p:txBody>
      </p:sp>
      <p:sp>
        <p:nvSpPr>
          <p:cNvPr id="5" name="Slide Number Placeholder 4">
            <a:extLst>
              <a:ext uri="{FF2B5EF4-FFF2-40B4-BE49-F238E27FC236}">
                <a16:creationId xmlns:a16="http://schemas.microsoft.com/office/drawing/2014/main" id="{FFA87EDF-6C95-28FE-1280-1444851EA1D7}"/>
              </a:ext>
            </a:extLst>
          </p:cNvPr>
          <p:cNvSpPr>
            <a:spLocks noGrp="1"/>
          </p:cNvSpPr>
          <p:nvPr>
            <p:ph type="sldNum" sz="quarter" idx="18"/>
          </p:nvPr>
        </p:nvSpPr>
        <p:spPr/>
        <p:txBody>
          <a:bodyPr/>
          <a:lstStyle>
            <a:lvl1pPr>
              <a:defRPr smtClean="0">
                <a:solidFill>
                  <a:schemeClr val="accent2"/>
                </a:solidFill>
                <a:latin typeface="+mn-lt"/>
              </a:defRPr>
            </a:lvl1pPr>
          </a:lstStyle>
          <a:p>
            <a:pPr>
              <a:defRPr/>
            </a:pPr>
            <a:fld id="{608F4A5C-066D-4DF4-8688-7861038F824B}" type="slidenum">
              <a:rPr lang="en-US"/>
              <a:pPr>
                <a:defRPr/>
              </a:pPr>
              <a:t>‹#›</a:t>
            </a:fld>
            <a:endParaRPr lang="en-US" dirty="0"/>
          </a:p>
        </p:txBody>
      </p:sp>
    </p:spTree>
    <p:extLst>
      <p:ext uri="{BB962C8B-B14F-4D97-AF65-F5344CB8AC3E}">
        <p14:creationId xmlns:p14="http://schemas.microsoft.com/office/powerpoint/2010/main" val="36421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C7C5D2-2E67-A731-71E5-74DE3FC1A49D}"/>
              </a:ext>
            </a:extLst>
          </p:cNvPr>
          <p:cNvSpPr/>
          <p:nvPr userDrawn="1"/>
        </p:nvSpPr>
        <p:spPr>
          <a:xfrm>
            <a:off x="0" y="-1588"/>
            <a:ext cx="9856788" cy="68595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 name="Freeform 18">
            <a:extLst>
              <a:ext uri="{FF2B5EF4-FFF2-40B4-BE49-F238E27FC236}">
                <a16:creationId xmlns:a16="http://schemas.microsoft.com/office/drawing/2014/main" id="{E9DACD16-16D8-62B5-8109-5F8AFEDA392E}"/>
              </a:ext>
            </a:extLst>
          </p:cNvPr>
          <p:cNvSpPr/>
          <p:nvPr userDrawn="1"/>
        </p:nvSpPr>
        <p:spPr>
          <a:xfrm rot="16200000" flipV="1">
            <a:off x="9500394" y="354806"/>
            <a:ext cx="1881188" cy="1168400"/>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Freeform 20">
            <a:extLst>
              <a:ext uri="{FF2B5EF4-FFF2-40B4-BE49-F238E27FC236}">
                <a16:creationId xmlns:a16="http://schemas.microsoft.com/office/drawing/2014/main" id="{E4B1DFFC-E9E7-BD0E-E93C-6222D2CB6EF6}"/>
              </a:ext>
            </a:extLst>
          </p:cNvPr>
          <p:cNvSpPr/>
          <p:nvPr userDrawn="1"/>
        </p:nvSpPr>
        <p:spPr>
          <a:xfrm flipH="1">
            <a:off x="10866438" y="1879600"/>
            <a:ext cx="1325562"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reeform 24">
            <a:extLst>
              <a:ext uri="{FF2B5EF4-FFF2-40B4-BE49-F238E27FC236}">
                <a16:creationId xmlns:a16="http://schemas.microsoft.com/office/drawing/2014/main" id="{57F30A1E-86A9-46BF-3276-3826EA3D4894}"/>
              </a:ext>
            </a:extLst>
          </p:cNvPr>
          <p:cNvSpPr/>
          <p:nvPr userDrawn="1"/>
        </p:nvSpPr>
        <p:spPr>
          <a:xfrm>
            <a:off x="11025188" y="-1588"/>
            <a:ext cx="1166812" cy="1881188"/>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8" name="Oval 17">
            <a:extLst>
              <a:ext uri="{FF2B5EF4-FFF2-40B4-BE49-F238E27FC236}">
                <a16:creationId xmlns:a16="http://schemas.microsoft.com/office/drawing/2014/main" id="{B55A224A-3876-E2E4-045A-5D33F5AC5FED}"/>
              </a:ext>
            </a:extLst>
          </p:cNvPr>
          <p:cNvSpPr/>
          <p:nvPr userDrawn="1"/>
        </p:nvSpPr>
        <p:spPr>
          <a:xfrm>
            <a:off x="10334625" y="2738438"/>
            <a:ext cx="1379538" cy="137953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9" name="Freeform 26">
            <a:extLst>
              <a:ext uri="{FF2B5EF4-FFF2-40B4-BE49-F238E27FC236}">
                <a16:creationId xmlns:a16="http://schemas.microsoft.com/office/drawing/2014/main" id="{22FD130E-C494-CF57-B17B-5509657D5605}"/>
              </a:ext>
            </a:extLst>
          </p:cNvPr>
          <p:cNvSpPr/>
          <p:nvPr userDrawn="1"/>
        </p:nvSpPr>
        <p:spPr>
          <a:xfrm rot="16200000" flipH="1">
            <a:off x="10668000" y="5334001"/>
            <a:ext cx="1881187" cy="1166812"/>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0" name="Freeform 27">
            <a:extLst>
              <a:ext uri="{FF2B5EF4-FFF2-40B4-BE49-F238E27FC236}">
                <a16:creationId xmlns:a16="http://schemas.microsoft.com/office/drawing/2014/main" id="{C1982FEA-34E3-F498-3A26-3CD4458CCC1F}"/>
              </a:ext>
            </a:extLst>
          </p:cNvPr>
          <p:cNvSpPr/>
          <p:nvPr userDrawn="1"/>
        </p:nvSpPr>
        <p:spPr>
          <a:xfrm flipV="1">
            <a:off x="9856788" y="3651250"/>
            <a:ext cx="1325562"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1" name="Freeform 28">
            <a:extLst>
              <a:ext uri="{FF2B5EF4-FFF2-40B4-BE49-F238E27FC236}">
                <a16:creationId xmlns:a16="http://schemas.microsoft.com/office/drawing/2014/main" id="{AA1A262B-BD23-3DC6-29A5-F910C24ED945}"/>
              </a:ext>
            </a:extLst>
          </p:cNvPr>
          <p:cNvSpPr/>
          <p:nvPr userDrawn="1"/>
        </p:nvSpPr>
        <p:spPr>
          <a:xfrm flipH="1" flipV="1">
            <a:off x="9856788" y="4976813"/>
            <a:ext cx="1168400" cy="1881187"/>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1" name="Title 1"/>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mn-lt"/>
              </a:defRPr>
            </a:lvl1pPr>
          </a:lstStyle>
          <a:p>
            <a:pPr lvl="0"/>
            <a:r>
              <a:rPr lang="en-US" noProof="0"/>
              <a:t>Click icon to add picture</a:t>
            </a:r>
            <a:endParaRPr lang="en-US" noProof="0" dirty="0"/>
          </a:p>
        </p:txBody>
      </p:sp>
      <p:sp>
        <p:nvSpPr>
          <p:cNvPr id="10" name="Text Placeholder 28"/>
          <p:cNvSpPr>
            <a:spLocks noGrp="1"/>
          </p:cNvSpPr>
          <p:nvPr>
            <p:ph type="body" sz="quarter" idx="17"/>
          </p:nvPr>
        </p:nvSpPr>
        <p:spPr>
          <a:xfrm>
            <a:off x="2123351" y="2426400"/>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11" name="Text Placeholder 28"/>
          <p:cNvSpPr>
            <a:spLocks noGrp="1"/>
          </p:cNvSpPr>
          <p:nvPr>
            <p:ph type="body" sz="quarter" idx="18"/>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7" name="Picture Placeholder 23"/>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mn-lt"/>
              </a:defRPr>
            </a:lvl1pPr>
          </a:lstStyle>
          <a:p>
            <a:pPr lvl="0"/>
            <a:r>
              <a:rPr lang="en-US" noProof="0"/>
              <a:t>Click icon to add picture</a:t>
            </a:r>
            <a:endParaRPr lang="en-US" noProof="0" dirty="0"/>
          </a:p>
        </p:txBody>
      </p:sp>
      <p:sp>
        <p:nvSpPr>
          <p:cNvPr id="12" name="Text Placeholder 28"/>
          <p:cNvSpPr>
            <a:spLocks noGrp="1"/>
          </p:cNvSpPr>
          <p:nvPr>
            <p:ph type="body" sz="quarter" idx="19"/>
          </p:nvPr>
        </p:nvSpPr>
        <p:spPr>
          <a:xfrm>
            <a:off x="6870817" y="2422565"/>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13" name="Text Placeholder 28"/>
          <p:cNvSpPr>
            <a:spLocks noGrp="1"/>
          </p:cNvSpPr>
          <p:nvPr>
            <p:ph type="body" sz="quarter" idx="20"/>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8" name="Picture Placeholder 23"/>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mn-lt"/>
              </a:defRPr>
            </a:lvl1pPr>
          </a:lstStyle>
          <a:p>
            <a:pPr lvl="0"/>
            <a:r>
              <a:rPr lang="en-US" noProof="0"/>
              <a:t>Click icon to add picture</a:t>
            </a:r>
            <a:endParaRPr lang="en-US" noProof="0" dirty="0"/>
          </a:p>
        </p:txBody>
      </p:sp>
      <p:sp>
        <p:nvSpPr>
          <p:cNvPr id="14" name="Text Placeholder 28"/>
          <p:cNvSpPr>
            <a:spLocks noGrp="1"/>
          </p:cNvSpPr>
          <p:nvPr>
            <p:ph type="body" sz="quarter" idx="21"/>
          </p:nvPr>
        </p:nvSpPr>
        <p:spPr>
          <a:xfrm>
            <a:off x="2123351" y="4498793"/>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15" name="Text Placeholder 28"/>
          <p:cNvSpPr>
            <a:spLocks noGrp="1"/>
          </p:cNvSpPr>
          <p:nvPr>
            <p:ph type="body" sz="quarter" idx="22"/>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9" name="Picture Placeholder 23"/>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mn-lt"/>
              </a:defRPr>
            </a:lvl1pPr>
          </a:lstStyle>
          <a:p>
            <a:pPr lvl="0"/>
            <a:r>
              <a:rPr lang="en-US" noProof="0"/>
              <a:t>Click icon to add picture</a:t>
            </a:r>
            <a:endParaRPr lang="en-US" noProof="0" dirty="0"/>
          </a:p>
        </p:txBody>
      </p:sp>
      <p:sp>
        <p:nvSpPr>
          <p:cNvPr id="16" name="Text Placeholder 28"/>
          <p:cNvSpPr>
            <a:spLocks noGrp="1"/>
          </p:cNvSpPr>
          <p:nvPr>
            <p:ph type="body" sz="quarter" idx="23"/>
          </p:nvPr>
        </p:nvSpPr>
        <p:spPr>
          <a:xfrm>
            <a:off x="6870817" y="4498793"/>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17" name="Text Placeholder 28"/>
          <p:cNvSpPr>
            <a:spLocks noGrp="1"/>
          </p:cNvSpPr>
          <p:nvPr>
            <p:ph type="body" sz="quarter" idx="24"/>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22" name="Date Placeholder 2">
            <a:extLst>
              <a:ext uri="{FF2B5EF4-FFF2-40B4-BE49-F238E27FC236}">
                <a16:creationId xmlns:a16="http://schemas.microsoft.com/office/drawing/2014/main" id="{097C3367-23D1-4909-273C-6881ADE99B4D}"/>
              </a:ext>
            </a:extLst>
          </p:cNvPr>
          <p:cNvSpPr>
            <a:spLocks noGrp="1"/>
          </p:cNvSpPr>
          <p:nvPr>
            <p:ph type="dt" sz="half" idx="25"/>
          </p:nvPr>
        </p:nvSpPr>
        <p:spPr>
          <a:xfrm>
            <a:off x="381000" y="6356350"/>
            <a:ext cx="1570038" cy="365125"/>
          </a:xfrm>
        </p:spPr>
        <p:txBody>
          <a:bodyPr/>
          <a:lstStyle>
            <a:lvl1pPr>
              <a:defRPr smtClean="0">
                <a:solidFill>
                  <a:schemeClr val="accent3"/>
                </a:solidFill>
                <a:latin typeface="+mn-lt"/>
              </a:defRPr>
            </a:lvl1pPr>
          </a:lstStyle>
          <a:p>
            <a:pPr>
              <a:defRPr/>
            </a:pPr>
            <a:fld id="{23A606B8-A372-4784-9F7B-925F33D05125}" type="datetime1">
              <a:rPr lang="en-US"/>
              <a:pPr>
                <a:defRPr/>
              </a:pPr>
              <a:t>05-Jul-23</a:t>
            </a:fld>
            <a:endParaRPr lang="en-US" dirty="0"/>
          </a:p>
        </p:txBody>
      </p:sp>
      <p:sp>
        <p:nvSpPr>
          <p:cNvPr id="23" name="Footer Placeholder 3">
            <a:extLst>
              <a:ext uri="{FF2B5EF4-FFF2-40B4-BE49-F238E27FC236}">
                <a16:creationId xmlns:a16="http://schemas.microsoft.com/office/drawing/2014/main" id="{7A76DE27-B496-C6C2-0CA8-349C361E15BD}"/>
              </a:ext>
            </a:extLst>
          </p:cNvPr>
          <p:cNvSpPr>
            <a:spLocks noGrp="1"/>
          </p:cNvSpPr>
          <p:nvPr>
            <p:ph type="ftr" sz="quarter" idx="26"/>
          </p:nvPr>
        </p:nvSpPr>
        <p:spPr>
          <a:xfrm>
            <a:off x="2871788" y="6356350"/>
            <a:ext cx="4114800" cy="365125"/>
          </a:xfrm>
        </p:spPr>
        <p:txBody>
          <a:bodyPr/>
          <a:lstStyle>
            <a:lvl1pPr>
              <a:defRPr dirty="0">
                <a:solidFill>
                  <a:schemeClr val="accent3"/>
                </a:solidFill>
                <a:latin typeface="+mn-lt"/>
              </a:defRPr>
            </a:lvl1pPr>
          </a:lstStyle>
          <a:p>
            <a:pPr>
              <a:defRPr/>
            </a:pPr>
            <a:r>
              <a:rPr lang="en-US"/>
              <a:t>PRESENTATION TITLE</a:t>
            </a:r>
          </a:p>
        </p:txBody>
      </p:sp>
      <p:sp>
        <p:nvSpPr>
          <p:cNvPr id="24" name="Slide Number Placeholder 4">
            <a:extLst>
              <a:ext uri="{FF2B5EF4-FFF2-40B4-BE49-F238E27FC236}">
                <a16:creationId xmlns:a16="http://schemas.microsoft.com/office/drawing/2014/main" id="{9A47B4CD-5B72-F220-40AB-CDEEA1D65E6F}"/>
              </a:ext>
            </a:extLst>
          </p:cNvPr>
          <p:cNvSpPr>
            <a:spLocks noGrp="1"/>
          </p:cNvSpPr>
          <p:nvPr>
            <p:ph type="sldNum" sz="quarter" idx="27"/>
          </p:nvPr>
        </p:nvSpPr>
        <p:spPr>
          <a:xfrm>
            <a:off x="8332788" y="6356350"/>
            <a:ext cx="1166812" cy="365125"/>
          </a:xfrm>
        </p:spPr>
        <p:txBody>
          <a:bodyPr/>
          <a:lstStyle>
            <a:lvl1pPr>
              <a:defRPr smtClean="0">
                <a:solidFill>
                  <a:schemeClr val="accent3"/>
                </a:solidFill>
                <a:latin typeface="+mn-lt"/>
              </a:defRPr>
            </a:lvl1pPr>
          </a:lstStyle>
          <a:p>
            <a:pPr>
              <a:defRPr/>
            </a:pPr>
            <a:fld id="{E1214E80-E3DB-404A-83AB-FAF6085D94F1}" type="slidenum">
              <a:rPr lang="en-US"/>
              <a:pPr>
                <a:defRPr/>
              </a:pPr>
              <a:t>‹#›</a:t>
            </a:fld>
            <a:endParaRPr lang="en-US" dirty="0"/>
          </a:p>
        </p:txBody>
      </p:sp>
    </p:spTree>
    <p:extLst>
      <p:ext uri="{BB962C8B-B14F-4D97-AF65-F5344CB8AC3E}">
        <p14:creationId xmlns:p14="http://schemas.microsoft.com/office/powerpoint/2010/main" val="550598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31" name="Text Placeholder 28"/>
          <p:cNvSpPr>
            <a:spLocks noGrp="1"/>
          </p:cNvSpPr>
          <p:nvPr>
            <p:ph type="body" sz="quarter" idx="17"/>
          </p:nvPr>
        </p:nvSpPr>
        <p:spPr>
          <a:xfrm>
            <a:off x="750430" y="2994545"/>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32" name="Text Placeholder 28"/>
          <p:cNvSpPr>
            <a:spLocks noGrp="1"/>
          </p:cNvSpPr>
          <p:nvPr>
            <p:ph type="body" sz="quarter" idx="18"/>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33" name="Picture Placeholder 23"/>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34" name="Text Placeholder 28"/>
          <p:cNvSpPr>
            <a:spLocks noGrp="1"/>
          </p:cNvSpPr>
          <p:nvPr>
            <p:ph type="body" sz="quarter" idx="29"/>
          </p:nvPr>
        </p:nvSpPr>
        <p:spPr>
          <a:xfrm>
            <a:off x="3549398" y="2994545"/>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35" name="Text Placeholder 28"/>
          <p:cNvSpPr>
            <a:spLocks noGrp="1"/>
          </p:cNvSpPr>
          <p:nvPr>
            <p:ph type="body" sz="quarter" idx="30"/>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36" name="Picture Placeholder 23"/>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37" name="Text Placeholder 28"/>
          <p:cNvSpPr>
            <a:spLocks noGrp="1"/>
          </p:cNvSpPr>
          <p:nvPr>
            <p:ph type="body" sz="quarter" idx="32"/>
          </p:nvPr>
        </p:nvSpPr>
        <p:spPr>
          <a:xfrm>
            <a:off x="6348368" y="2994545"/>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38" name="Text Placeholder 28"/>
          <p:cNvSpPr>
            <a:spLocks noGrp="1"/>
          </p:cNvSpPr>
          <p:nvPr>
            <p:ph type="body" sz="quarter" idx="33"/>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39" name="Picture Placeholder 23"/>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40" name="Text Placeholder 28"/>
          <p:cNvSpPr>
            <a:spLocks noGrp="1"/>
          </p:cNvSpPr>
          <p:nvPr>
            <p:ph type="body" sz="quarter" idx="35"/>
          </p:nvPr>
        </p:nvSpPr>
        <p:spPr>
          <a:xfrm>
            <a:off x="9147336" y="2994545"/>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41" name="Text Placeholder 28"/>
          <p:cNvSpPr>
            <a:spLocks noGrp="1"/>
          </p:cNvSpPr>
          <p:nvPr>
            <p:ph type="body" sz="quarter" idx="36"/>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42" name="Picture Placeholder 23"/>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43" name="Text Placeholder 28"/>
          <p:cNvSpPr>
            <a:spLocks noGrp="1"/>
          </p:cNvSpPr>
          <p:nvPr>
            <p:ph type="body" sz="quarter" idx="38"/>
          </p:nvPr>
        </p:nvSpPr>
        <p:spPr>
          <a:xfrm>
            <a:off x="750430" y="5044362"/>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44" name="Text Placeholder 28"/>
          <p:cNvSpPr>
            <a:spLocks noGrp="1"/>
          </p:cNvSpPr>
          <p:nvPr>
            <p:ph type="body" sz="quarter" idx="39"/>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45" name="Picture Placeholder 23"/>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46" name="Text Placeholder 28"/>
          <p:cNvSpPr>
            <a:spLocks noGrp="1"/>
          </p:cNvSpPr>
          <p:nvPr>
            <p:ph type="body" sz="quarter" idx="41"/>
          </p:nvPr>
        </p:nvSpPr>
        <p:spPr>
          <a:xfrm>
            <a:off x="3549398" y="5044362"/>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47" name="Text Placeholder 28"/>
          <p:cNvSpPr>
            <a:spLocks noGrp="1"/>
          </p:cNvSpPr>
          <p:nvPr>
            <p:ph type="body" sz="quarter" idx="42"/>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48" name="Picture Placeholder 23"/>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49" name="Text Placeholder 28"/>
          <p:cNvSpPr>
            <a:spLocks noGrp="1"/>
          </p:cNvSpPr>
          <p:nvPr>
            <p:ph type="body" sz="quarter" idx="44"/>
          </p:nvPr>
        </p:nvSpPr>
        <p:spPr>
          <a:xfrm>
            <a:off x="6348368" y="5044362"/>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50" name="Text Placeholder 28"/>
          <p:cNvSpPr>
            <a:spLocks noGrp="1"/>
          </p:cNvSpPr>
          <p:nvPr>
            <p:ph type="body" sz="quarter" idx="45"/>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51" name="Picture Placeholder 23"/>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defRPr>
            </a:lvl1pPr>
          </a:lstStyle>
          <a:p>
            <a:pPr lvl="0"/>
            <a:r>
              <a:rPr lang="en-US" noProof="0"/>
              <a:t>Click icon to add picture</a:t>
            </a:r>
            <a:endParaRPr lang="en-US" noProof="0" dirty="0"/>
          </a:p>
        </p:txBody>
      </p:sp>
      <p:sp>
        <p:nvSpPr>
          <p:cNvPr id="52" name="Text Placeholder 28"/>
          <p:cNvSpPr>
            <a:spLocks noGrp="1"/>
          </p:cNvSpPr>
          <p:nvPr>
            <p:ph type="body" sz="quarter" idx="47"/>
          </p:nvPr>
        </p:nvSpPr>
        <p:spPr>
          <a:xfrm>
            <a:off x="9147336" y="5044362"/>
            <a:ext cx="2281237" cy="347662"/>
          </a:xfrm>
        </p:spPr>
        <p:txBody>
          <a:bodyPr lIns="0" tIns="0" rIns="0" bIns="0" anchor="b">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edit Master text styles</a:t>
            </a:r>
          </a:p>
        </p:txBody>
      </p:sp>
      <p:sp>
        <p:nvSpPr>
          <p:cNvPr id="53" name="Text Placeholder 28"/>
          <p:cNvSpPr>
            <a:spLocks noGrp="1"/>
          </p:cNvSpPr>
          <p:nvPr>
            <p:ph type="body" sz="quarter" idx="48"/>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edit Master text styles</a:t>
            </a:r>
          </a:p>
        </p:txBody>
      </p:sp>
      <p:sp>
        <p:nvSpPr>
          <p:cNvPr id="2" name="Date Placeholder 17">
            <a:extLst>
              <a:ext uri="{FF2B5EF4-FFF2-40B4-BE49-F238E27FC236}">
                <a16:creationId xmlns:a16="http://schemas.microsoft.com/office/drawing/2014/main" id="{AC6DD49A-30E8-C804-D6F9-34C31B3C50B8}"/>
              </a:ext>
            </a:extLst>
          </p:cNvPr>
          <p:cNvSpPr>
            <a:spLocks noGrp="1"/>
          </p:cNvSpPr>
          <p:nvPr>
            <p:ph type="dt" sz="half" idx="49"/>
          </p:nvPr>
        </p:nvSpPr>
        <p:spPr/>
        <p:txBody>
          <a:bodyPr/>
          <a:lstStyle>
            <a:lvl1pPr>
              <a:defRPr smtClean="0">
                <a:solidFill>
                  <a:schemeClr val="accent3"/>
                </a:solidFill>
                <a:latin typeface="+mn-lt"/>
              </a:defRPr>
            </a:lvl1pPr>
          </a:lstStyle>
          <a:p>
            <a:pPr>
              <a:defRPr/>
            </a:pPr>
            <a:fld id="{BA9933BB-B1C8-47E5-BA95-044C8D42E35F}" type="datetime1">
              <a:rPr lang="en-US"/>
              <a:pPr>
                <a:defRPr/>
              </a:pPr>
              <a:t>05-Jul-23</a:t>
            </a:fld>
            <a:endParaRPr lang="en-US" dirty="0"/>
          </a:p>
        </p:txBody>
      </p:sp>
      <p:sp>
        <p:nvSpPr>
          <p:cNvPr id="3" name="Footer Placeholder 21">
            <a:extLst>
              <a:ext uri="{FF2B5EF4-FFF2-40B4-BE49-F238E27FC236}">
                <a16:creationId xmlns:a16="http://schemas.microsoft.com/office/drawing/2014/main" id="{EB625059-13F6-F945-21F0-E3F5F9B393B4}"/>
              </a:ext>
            </a:extLst>
          </p:cNvPr>
          <p:cNvSpPr>
            <a:spLocks noGrp="1"/>
          </p:cNvSpPr>
          <p:nvPr>
            <p:ph type="ftr" sz="quarter" idx="50"/>
          </p:nvPr>
        </p:nvSpPr>
        <p:spPr/>
        <p:txBody>
          <a:bodyPr/>
          <a:lstStyle>
            <a:lvl1pPr>
              <a:defRPr dirty="0">
                <a:solidFill>
                  <a:schemeClr val="accent3"/>
                </a:solidFill>
                <a:latin typeface="+mn-lt"/>
              </a:defRPr>
            </a:lvl1pPr>
          </a:lstStyle>
          <a:p>
            <a:pPr>
              <a:defRPr/>
            </a:pPr>
            <a:r>
              <a:rPr lang="en-US"/>
              <a:t>PRESENTATION TITLE</a:t>
            </a:r>
          </a:p>
        </p:txBody>
      </p:sp>
      <p:sp>
        <p:nvSpPr>
          <p:cNvPr id="4" name="Slide Number Placeholder 22">
            <a:extLst>
              <a:ext uri="{FF2B5EF4-FFF2-40B4-BE49-F238E27FC236}">
                <a16:creationId xmlns:a16="http://schemas.microsoft.com/office/drawing/2014/main" id="{BA6EEC13-790A-CC38-0016-C90E1BDEFF5D}"/>
              </a:ext>
            </a:extLst>
          </p:cNvPr>
          <p:cNvSpPr>
            <a:spLocks noGrp="1"/>
          </p:cNvSpPr>
          <p:nvPr>
            <p:ph type="sldNum" sz="quarter" idx="51"/>
          </p:nvPr>
        </p:nvSpPr>
        <p:spPr/>
        <p:txBody>
          <a:bodyPr/>
          <a:lstStyle>
            <a:lvl1pPr>
              <a:defRPr smtClean="0">
                <a:solidFill>
                  <a:schemeClr val="accent3"/>
                </a:solidFill>
                <a:latin typeface="+mn-lt"/>
              </a:defRPr>
            </a:lvl1pPr>
          </a:lstStyle>
          <a:p>
            <a:pPr>
              <a:defRPr/>
            </a:pPr>
            <a:fld id="{9F31325D-B794-415F-8B68-F0BDD86441C7}" type="slidenum">
              <a:rPr lang="en-US"/>
              <a:pPr>
                <a:defRPr/>
              </a:pPr>
              <a:t>‹#›</a:t>
            </a:fld>
            <a:endParaRPr lang="en-US" dirty="0"/>
          </a:p>
        </p:txBody>
      </p:sp>
    </p:spTree>
    <p:extLst>
      <p:ext uri="{BB962C8B-B14F-4D97-AF65-F5344CB8AC3E}">
        <p14:creationId xmlns:p14="http://schemas.microsoft.com/office/powerpoint/2010/main" val="1028061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74FE1A4-F6DE-E33B-409B-C19AF87F10E3}"/>
              </a:ext>
            </a:extLst>
          </p:cNvPr>
          <p:cNvSpPr>
            <a:spLocks noGrp="1" noChangeArrowheads="1"/>
          </p:cNvSpPr>
          <p:nvPr>
            <p:ph type="title"/>
          </p:nvPr>
        </p:nvSpPr>
        <p:spPr bwMode="auto">
          <a:xfrm>
            <a:off x="381000" y="381000"/>
            <a:ext cx="114300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78AF1C3-CB72-FB67-317D-28FA0459FA23}"/>
              </a:ext>
            </a:extLst>
          </p:cNvPr>
          <p:cNvSpPr>
            <a:spLocks noGrp="1" noChangeArrowheads="1"/>
          </p:cNvSpPr>
          <p:nvPr>
            <p:ph type="body" idx="1"/>
          </p:nvPr>
        </p:nvSpPr>
        <p:spPr bwMode="auto">
          <a:xfrm>
            <a:off x="381000" y="1825625"/>
            <a:ext cx="114300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506B0BF-93FB-8BE6-EB15-97A76DEEFA43}"/>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eaLnBrk="1" fontAlgn="auto" hangingPunct="1">
              <a:spcBef>
                <a:spcPts val="0"/>
              </a:spcBef>
              <a:spcAft>
                <a:spcPts val="0"/>
              </a:spcAft>
              <a:defRPr sz="1200" smtClean="0">
                <a:solidFill>
                  <a:schemeClr val="tx2"/>
                </a:solidFill>
                <a:latin typeface="+mn-lt"/>
              </a:defRPr>
            </a:lvl1pPr>
          </a:lstStyle>
          <a:p>
            <a:pPr>
              <a:defRPr/>
            </a:pPr>
            <a:fld id="{8287675F-215D-4742-8423-E4515BE2CD9C}" type="datetime1">
              <a:rPr lang="en-US"/>
              <a:pPr>
                <a:defRPr/>
              </a:pPr>
              <a:t>05-Jul-23</a:t>
            </a:fld>
            <a:endParaRPr lang="en-US" dirty="0"/>
          </a:p>
        </p:txBody>
      </p:sp>
      <p:sp>
        <p:nvSpPr>
          <p:cNvPr id="5" name="Footer Placeholder 4">
            <a:extLst>
              <a:ext uri="{FF2B5EF4-FFF2-40B4-BE49-F238E27FC236}">
                <a16:creationId xmlns:a16="http://schemas.microsoft.com/office/drawing/2014/main" id="{C74670D1-7858-6440-2443-CF9BB9151E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eaLnBrk="1" fontAlgn="auto" hangingPunct="1">
              <a:spcBef>
                <a:spcPts val="0"/>
              </a:spcBef>
              <a:spcAft>
                <a:spcPts val="0"/>
              </a:spcAft>
              <a:defRPr sz="1200" dirty="0">
                <a:solidFill>
                  <a:schemeClr val="tx2"/>
                </a:solidFill>
                <a:latin typeface="+mn-lt"/>
              </a:defRPr>
            </a:lvl1pPr>
          </a:lstStyle>
          <a:p>
            <a:pPr>
              <a:defRPr/>
            </a:pPr>
            <a:r>
              <a:rPr lang="en-US"/>
              <a:t>PRESENTATION TITLE</a:t>
            </a:r>
          </a:p>
        </p:txBody>
      </p:sp>
      <p:sp>
        <p:nvSpPr>
          <p:cNvPr id="6" name="Slide Number Placeholder 5">
            <a:extLst>
              <a:ext uri="{FF2B5EF4-FFF2-40B4-BE49-F238E27FC236}">
                <a16:creationId xmlns:a16="http://schemas.microsoft.com/office/drawing/2014/main" id="{B136D30A-3D45-25A7-5358-7DE67FFB6F77}"/>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eaLnBrk="1" fontAlgn="auto" hangingPunct="1">
              <a:spcBef>
                <a:spcPts val="0"/>
              </a:spcBef>
              <a:spcAft>
                <a:spcPts val="0"/>
              </a:spcAft>
              <a:defRPr sz="1200" smtClean="0">
                <a:solidFill>
                  <a:schemeClr val="tx2"/>
                </a:solidFill>
                <a:latin typeface="+mn-lt"/>
              </a:defRPr>
            </a:lvl1pPr>
          </a:lstStyle>
          <a:p>
            <a:pPr>
              <a:defRPr/>
            </a:pPr>
            <a:fld id="{3DB744AE-3162-453B-8DFE-DC09DDB6B56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Lst>
  <p:hf hdr="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enorite" panose="00000500000000000000" pitchFamily="2" charset="0"/>
        </a:defRPr>
      </a:lvl2pPr>
      <a:lvl3pPr algn="l" rtl="0" fontAlgn="base">
        <a:lnSpc>
          <a:spcPct val="90000"/>
        </a:lnSpc>
        <a:spcBef>
          <a:spcPct val="0"/>
        </a:spcBef>
        <a:spcAft>
          <a:spcPct val="0"/>
        </a:spcAft>
        <a:defRPr sz="4400">
          <a:solidFill>
            <a:schemeClr val="tx1"/>
          </a:solidFill>
          <a:latin typeface="Tenorite" panose="00000500000000000000" pitchFamily="2" charset="0"/>
        </a:defRPr>
      </a:lvl3pPr>
      <a:lvl4pPr algn="l" rtl="0" fontAlgn="base">
        <a:lnSpc>
          <a:spcPct val="90000"/>
        </a:lnSpc>
        <a:spcBef>
          <a:spcPct val="0"/>
        </a:spcBef>
        <a:spcAft>
          <a:spcPct val="0"/>
        </a:spcAft>
        <a:defRPr sz="4400">
          <a:solidFill>
            <a:schemeClr val="tx1"/>
          </a:solidFill>
          <a:latin typeface="Tenorite" panose="00000500000000000000" pitchFamily="2" charset="0"/>
        </a:defRPr>
      </a:lvl4pPr>
      <a:lvl5pPr algn="l" rtl="0" fontAlgn="base">
        <a:lnSpc>
          <a:spcPct val="90000"/>
        </a:lnSpc>
        <a:spcBef>
          <a:spcPct val="0"/>
        </a:spcBef>
        <a:spcAft>
          <a:spcPct val="0"/>
        </a:spcAft>
        <a:defRPr sz="4400">
          <a:solidFill>
            <a:schemeClr val="tx1"/>
          </a:solidFill>
          <a:latin typeface="Tenorite" panose="00000500000000000000" pitchFamily="2" charset="0"/>
        </a:defRPr>
      </a:lvl5pPr>
      <a:lvl6pPr marL="457200" algn="l" rtl="0" fontAlgn="base">
        <a:lnSpc>
          <a:spcPct val="90000"/>
        </a:lnSpc>
        <a:spcBef>
          <a:spcPct val="0"/>
        </a:spcBef>
        <a:spcAft>
          <a:spcPct val="0"/>
        </a:spcAft>
        <a:defRPr sz="4400">
          <a:solidFill>
            <a:schemeClr val="tx1"/>
          </a:solidFill>
          <a:latin typeface="Tenorite" panose="00000500000000000000" pitchFamily="2" charset="0"/>
        </a:defRPr>
      </a:lvl6pPr>
      <a:lvl7pPr marL="914400" algn="l" rtl="0" fontAlgn="base">
        <a:lnSpc>
          <a:spcPct val="90000"/>
        </a:lnSpc>
        <a:spcBef>
          <a:spcPct val="0"/>
        </a:spcBef>
        <a:spcAft>
          <a:spcPct val="0"/>
        </a:spcAft>
        <a:defRPr sz="4400">
          <a:solidFill>
            <a:schemeClr val="tx1"/>
          </a:solidFill>
          <a:latin typeface="Tenorite" panose="00000500000000000000" pitchFamily="2" charset="0"/>
        </a:defRPr>
      </a:lvl7pPr>
      <a:lvl8pPr marL="1371600" algn="l" rtl="0" fontAlgn="base">
        <a:lnSpc>
          <a:spcPct val="90000"/>
        </a:lnSpc>
        <a:spcBef>
          <a:spcPct val="0"/>
        </a:spcBef>
        <a:spcAft>
          <a:spcPct val="0"/>
        </a:spcAft>
        <a:defRPr sz="4400">
          <a:solidFill>
            <a:schemeClr val="tx1"/>
          </a:solidFill>
          <a:latin typeface="Tenorite" panose="00000500000000000000" pitchFamily="2" charset="0"/>
        </a:defRPr>
      </a:lvl8pPr>
      <a:lvl9pPr marL="1828800" algn="l" rtl="0" fontAlgn="base">
        <a:lnSpc>
          <a:spcPct val="90000"/>
        </a:lnSpc>
        <a:spcBef>
          <a:spcPct val="0"/>
        </a:spcBef>
        <a:spcAft>
          <a:spcPct val="0"/>
        </a:spcAft>
        <a:defRPr sz="4400">
          <a:solidFill>
            <a:schemeClr val="tx1"/>
          </a:solidFill>
          <a:latin typeface="Tenorite" panose="00000500000000000000" pitchFamily="2"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3" Type="http://schemas.openxmlformats.org/officeDocument/2006/relationships/hyperlink" Target="https://promoter-krx.my.webex.com/promoter-krx.my-it/j.php?MTID=m6f8c358d2b9a48b623355eae09591646" TargetMode="External"/><Relationship Id="rId2" Type="http://schemas.openxmlformats.org/officeDocument/2006/relationships/hyperlink" Target="https://promoter-krx.my.webex.com/promoter-krx.my-it/j.php?MTID=m38f5a43314453ac6c4068cb57ff4b7d9" TargetMode="External"/><Relationship Id="rId1" Type="http://schemas.openxmlformats.org/officeDocument/2006/relationships/slideLayout" Target="../slideLayouts/slideLayout5.xml"/><Relationship Id="rId5" Type="http://schemas.openxmlformats.org/officeDocument/2006/relationships/hyperlink" Target="https://promoter-krx.my.webex.com/promoter-krx.my-it/j.php?MTID=m963d444c2b75d91bd407a7f0de59e50c" TargetMode="External"/><Relationship Id="rId4" Type="http://schemas.openxmlformats.org/officeDocument/2006/relationships/hyperlink" Target="https://promoter-krx.my.webex.com/promoter-krx.my-it/j.php?MTID=mdc82605ab43ae03f1f333b775d2c7102" TargetMode="Externa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87DBC4D5-3E28-F151-18B2-1622E0E84215}"/>
              </a:ext>
            </a:extLst>
          </p:cNvPr>
          <p:cNvSpPr>
            <a:spLocks noGrp="1" noChangeArrowheads="1"/>
          </p:cNvSpPr>
          <p:nvPr>
            <p:ph type="ctrTitle"/>
          </p:nvPr>
        </p:nvSpPr>
        <p:spPr>
          <a:xfrm>
            <a:off x="1166813" y="1122363"/>
            <a:ext cx="7097712" cy="2387600"/>
          </a:xfrm>
        </p:spPr>
        <p:txBody>
          <a:bodyPr/>
          <a:lstStyle/>
          <a:p>
            <a:r>
              <a:rPr lang="en-US" altLang="en-US"/>
              <a:t>Microsoft Excel – Base + Avanzato</a:t>
            </a:r>
          </a:p>
        </p:txBody>
      </p:sp>
      <p:sp>
        <p:nvSpPr>
          <p:cNvPr id="16387" name="Subtitle 2">
            <a:extLst>
              <a:ext uri="{FF2B5EF4-FFF2-40B4-BE49-F238E27FC236}">
                <a16:creationId xmlns:a16="http://schemas.microsoft.com/office/drawing/2014/main" id="{34A13C0F-A385-5D7E-9877-C1CCF538DCB4}"/>
              </a:ext>
            </a:extLst>
          </p:cNvPr>
          <p:cNvSpPr>
            <a:spLocks noGrp="1" noChangeArrowheads="1"/>
          </p:cNvSpPr>
          <p:nvPr>
            <p:ph type="subTitle" idx="1"/>
          </p:nvPr>
        </p:nvSpPr>
        <p:spPr>
          <a:xfrm>
            <a:off x="1166813" y="3602038"/>
            <a:ext cx="9501187" cy="806450"/>
          </a:xfrm>
        </p:spPr>
        <p:txBody>
          <a:bodyPr/>
          <a:lstStyle/>
          <a:p>
            <a:r>
              <a:rPr lang="en-US" altLang="en-US"/>
              <a:t>Pierluigi Salera</a:t>
            </a:r>
          </a:p>
        </p:txBody>
      </p:sp>
      <p:sp>
        <p:nvSpPr>
          <p:cNvPr id="16388" name="Date Placeholder 2">
            <a:extLst>
              <a:ext uri="{FF2B5EF4-FFF2-40B4-BE49-F238E27FC236}">
                <a16:creationId xmlns:a16="http://schemas.microsoft.com/office/drawing/2014/main" id="{53ECB3FB-8090-9A62-0BE9-08CC4267FE8D}"/>
              </a:ext>
            </a:extLst>
          </p:cNvPr>
          <p:cNvSpPr txBox="1">
            <a:spLocks noChangeArrowheads="1"/>
          </p:cNvSpPr>
          <p:nvPr/>
        </p:nvSpPr>
        <p:spPr bwMode="auto">
          <a:xfrm>
            <a:off x="11452225" y="6492875"/>
            <a:ext cx="7397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lnSpc>
                <a:spcPct val="100000"/>
              </a:lnSpc>
              <a:spcBef>
                <a:spcPct val="0"/>
              </a:spcBef>
              <a:buFontTx/>
              <a:buNone/>
            </a:pPr>
            <a:r>
              <a:rPr lang="en-US" altLang="en-US" sz="1800" b="1">
                <a:solidFill>
                  <a:schemeClr val="bg1"/>
                </a:solidFill>
              </a:rPr>
              <a:t>Rev.7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2C79C45E-7AD3-7258-343F-2C843C84844A}"/>
              </a:ext>
            </a:extLst>
          </p:cNvPr>
          <p:cNvSpPr>
            <a:spLocks noGrp="1" noChangeArrowheads="1"/>
          </p:cNvSpPr>
          <p:nvPr>
            <p:ph type="title"/>
          </p:nvPr>
        </p:nvSpPr>
        <p:spPr>
          <a:xfrm>
            <a:off x="309563" y="-365125"/>
            <a:ext cx="10182225" cy="1325563"/>
          </a:xfrm>
        </p:spPr>
        <p:txBody>
          <a:bodyPr/>
          <a:lstStyle/>
          <a:p>
            <a:r>
              <a:rPr lang="en-US" altLang="en-US"/>
              <a:t>Numeri in Excel (4)</a:t>
            </a:r>
          </a:p>
        </p:txBody>
      </p:sp>
      <p:sp>
        <p:nvSpPr>
          <p:cNvPr id="25603" name="Date Placeholder 2">
            <a:extLst>
              <a:ext uri="{FF2B5EF4-FFF2-40B4-BE49-F238E27FC236}">
                <a16:creationId xmlns:a16="http://schemas.microsoft.com/office/drawing/2014/main" id="{22806745-ADA3-8E86-6A08-23A612755B08}"/>
              </a:ext>
            </a:extLst>
          </p:cNvPr>
          <p:cNvSpPr>
            <a:spLocks noGrp="1" noChangeArrowheads="1"/>
          </p:cNvSpPr>
          <p:nvPr>
            <p:ph type="dt" sz="quarter" idx="10"/>
          </p:nvPr>
        </p:nvSpPr>
        <p:spPr bwMode="auto">
          <a:xfrm>
            <a:off x="146050" y="6345238"/>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2603255F-B4DB-BCC6-C59E-F2090DCDCDCD}"/>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5DA7FEA5-AE77-CE60-04E6-C3024E56ACC1}"/>
              </a:ext>
            </a:extLst>
          </p:cNvPr>
          <p:cNvSpPr>
            <a:spLocks noGrp="1"/>
          </p:cNvSpPr>
          <p:nvPr>
            <p:ph type="sldNum" sz="quarter" idx="12"/>
          </p:nvPr>
        </p:nvSpPr>
        <p:spPr/>
        <p:txBody>
          <a:bodyPr/>
          <a:lstStyle/>
          <a:p>
            <a:pPr>
              <a:defRPr/>
            </a:pPr>
            <a:fld id="{84D4BF3D-CE68-455F-8079-E420197CD42F}" type="slidenum">
              <a:rPr lang="en-US"/>
              <a:pPr>
                <a:defRPr/>
              </a:pPr>
              <a:t>10</a:t>
            </a:fld>
            <a:endParaRPr lang="en-US" dirty="0"/>
          </a:p>
        </p:txBody>
      </p:sp>
      <p:pic>
        <p:nvPicPr>
          <p:cNvPr id="4" name="Immagine 10">
            <a:extLst>
              <a:ext uri="{FF2B5EF4-FFF2-40B4-BE49-F238E27FC236}">
                <a16:creationId xmlns:a16="http://schemas.microsoft.com/office/drawing/2014/main" id="{D3D7A764-F53A-2E6D-C38F-0FF836B08F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4750" y="976313"/>
            <a:ext cx="7302500"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a:extLst>
              <a:ext uri="{FF2B5EF4-FFF2-40B4-BE49-F238E27FC236}">
                <a16:creationId xmlns:a16="http://schemas.microsoft.com/office/drawing/2014/main" id="{63C1FC16-3E60-8560-47A4-2F119A912478}"/>
              </a:ext>
            </a:extLst>
          </p:cNvPr>
          <p:cNvSpPr>
            <a:spLocks noGrp="1" noChangeArrowheads="1"/>
          </p:cNvSpPr>
          <p:nvPr>
            <p:ph type="title"/>
          </p:nvPr>
        </p:nvSpPr>
        <p:spPr>
          <a:xfrm>
            <a:off x="309563" y="-365125"/>
            <a:ext cx="10182225" cy="1325563"/>
          </a:xfrm>
        </p:spPr>
        <p:txBody>
          <a:bodyPr/>
          <a:lstStyle/>
          <a:p>
            <a:r>
              <a:rPr lang="en-US" altLang="en-US"/>
              <a:t>Esempi pratici</a:t>
            </a:r>
          </a:p>
        </p:txBody>
      </p:sp>
      <p:sp>
        <p:nvSpPr>
          <p:cNvPr id="119811" name="Date Placeholder 2">
            <a:extLst>
              <a:ext uri="{FF2B5EF4-FFF2-40B4-BE49-F238E27FC236}">
                <a16:creationId xmlns:a16="http://schemas.microsoft.com/office/drawing/2014/main" id="{CC06CED2-4AB1-997F-C1D2-FC4629458DEF}"/>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B80636E5-C5D9-B8C9-B6F0-10AF54D7ED3F}"/>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7509DB3F-8AA6-44F0-D264-8101CE20801F}"/>
              </a:ext>
            </a:extLst>
          </p:cNvPr>
          <p:cNvSpPr>
            <a:spLocks noGrp="1"/>
          </p:cNvSpPr>
          <p:nvPr>
            <p:ph type="sldNum" sz="quarter" idx="12"/>
          </p:nvPr>
        </p:nvSpPr>
        <p:spPr/>
        <p:txBody>
          <a:bodyPr/>
          <a:lstStyle/>
          <a:p>
            <a:pPr>
              <a:defRPr/>
            </a:pPr>
            <a:fld id="{E95EA0C5-7CDB-420A-8EC1-125815F33B43}" type="slidenum">
              <a:rPr lang="en-US"/>
              <a:pPr>
                <a:defRPr/>
              </a:pPr>
              <a:t>100</a:t>
            </a:fld>
            <a:endParaRPr lang="en-US" dirty="0"/>
          </a:p>
        </p:txBody>
      </p:sp>
      <p:sp>
        <p:nvSpPr>
          <p:cNvPr id="119814" name="Picture 5">
            <a:extLst>
              <a:ext uri="{FF2B5EF4-FFF2-40B4-BE49-F238E27FC236}">
                <a16:creationId xmlns:a16="http://schemas.microsoft.com/office/drawing/2014/main" id="{B19ED22C-1253-4B34-B457-4AAAA6FA468D}"/>
              </a:ext>
            </a:extLst>
          </p:cNvPr>
          <p:cNvSpPr>
            <a:spLocks noChangeAspect="1" noChangeArrowheads="1"/>
          </p:cNvSpPr>
          <p:nvPr/>
        </p:nvSpPr>
        <p:spPr bwMode="auto">
          <a:xfrm>
            <a:off x="711200" y="1117600"/>
            <a:ext cx="3487738" cy="241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9815" name="Picture 9">
            <a:extLst>
              <a:ext uri="{FF2B5EF4-FFF2-40B4-BE49-F238E27FC236}">
                <a16:creationId xmlns:a16="http://schemas.microsoft.com/office/drawing/2014/main" id="{C95B0375-00CB-BAF0-CE79-B1E7964B38B8}"/>
              </a:ext>
            </a:extLst>
          </p:cNvPr>
          <p:cNvSpPr>
            <a:spLocks noChangeAspect="1" noChangeArrowheads="1"/>
          </p:cNvSpPr>
          <p:nvPr/>
        </p:nvSpPr>
        <p:spPr bwMode="auto">
          <a:xfrm>
            <a:off x="7646988" y="1117600"/>
            <a:ext cx="3486150" cy="238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9816" name="Picture 11">
            <a:extLst>
              <a:ext uri="{FF2B5EF4-FFF2-40B4-BE49-F238E27FC236}">
                <a16:creationId xmlns:a16="http://schemas.microsoft.com/office/drawing/2014/main" id="{CFC98757-A655-CBFC-9AD6-AF64146F840C}"/>
              </a:ext>
            </a:extLst>
          </p:cNvPr>
          <p:cNvSpPr>
            <a:spLocks noChangeAspect="1" noChangeArrowheads="1"/>
          </p:cNvSpPr>
          <p:nvPr/>
        </p:nvSpPr>
        <p:spPr bwMode="auto">
          <a:xfrm>
            <a:off x="3984625" y="3622675"/>
            <a:ext cx="4222750" cy="264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 name="Rectangle: Rounded Corners 12">
            <a:extLst>
              <a:ext uri="{FF2B5EF4-FFF2-40B4-BE49-F238E27FC236}">
                <a16:creationId xmlns:a16="http://schemas.microsoft.com/office/drawing/2014/main" id="{E1BDAF79-FE4D-1DA2-443D-CA154D021F40}"/>
              </a:ext>
            </a:extLst>
          </p:cNvPr>
          <p:cNvSpPr/>
          <p:nvPr/>
        </p:nvSpPr>
        <p:spPr>
          <a:xfrm>
            <a:off x="1136650" y="1082675"/>
            <a:ext cx="2901950" cy="236538"/>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Rounded Corners 13">
            <a:extLst>
              <a:ext uri="{FF2B5EF4-FFF2-40B4-BE49-F238E27FC236}">
                <a16:creationId xmlns:a16="http://schemas.microsoft.com/office/drawing/2014/main" id="{0B82BCCE-332D-3AB9-51B3-4280420AA6E1}"/>
              </a:ext>
            </a:extLst>
          </p:cNvPr>
          <p:cNvSpPr/>
          <p:nvPr/>
        </p:nvSpPr>
        <p:spPr>
          <a:xfrm>
            <a:off x="8080375" y="1117600"/>
            <a:ext cx="2557463" cy="201613"/>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Content Placeholder 2">
            <a:extLst>
              <a:ext uri="{FF2B5EF4-FFF2-40B4-BE49-F238E27FC236}">
                <a16:creationId xmlns:a16="http://schemas.microsoft.com/office/drawing/2014/main" id="{F91AF97D-46BD-4824-7E3E-7CC7152209A6}"/>
              </a:ext>
            </a:extLst>
          </p:cNvPr>
          <p:cNvSpPr txBox="1">
            <a:spLocks/>
          </p:cNvSpPr>
          <p:nvPr/>
        </p:nvSpPr>
        <p:spPr>
          <a:xfrm>
            <a:off x="8437563" y="3694113"/>
            <a:ext cx="3582987" cy="2573337"/>
          </a:xfrm>
          <a:prstGeom prst="rect">
            <a:avLst/>
          </a:prstGeom>
        </p:spPr>
        <p:txBody>
          <a:bodyPr>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Bef>
                <a:spcPts val="0"/>
              </a:spcBef>
              <a:spcAft>
                <a:spcPts val="0"/>
              </a:spcAft>
              <a:defRPr/>
            </a:pPr>
            <a:r>
              <a:rPr lang="it-IT" sz="2200" dirty="0">
                <a:solidFill>
                  <a:srgbClr val="000000"/>
                </a:solidFill>
                <a:latin typeface="+mj-lt"/>
              </a:rPr>
              <a:t>Dal file (e.g. Book2) si può puntare al contenuto di una cella (e.g. B2) di un altro file (e.g. Book3) aperto: è sufficiente digitare «</a:t>
            </a:r>
            <a:r>
              <a:rPr lang="it-IT" sz="2200" b="1" dirty="0">
                <a:solidFill>
                  <a:srgbClr val="000000"/>
                </a:solidFill>
                <a:latin typeface="+mj-lt"/>
              </a:rPr>
              <a:t>=</a:t>
            </a:r>
            <a:r>
              <a:rPr lang="it-IT" sz="2200" dirty="0">
                <a:solidFill>
                  <a:srgbClr val="000000"/>
                </a:solidFill>
                <a:latin typeface="+mj-lt"/>
              </a:rPr>
              <a:t>« all’interno della cella in cui inserire il riferimento, e poi cliccare su quella da cui si prende il valore. </a:t>
            </a:r>
            <a:endParaRPr lang="it-IT" sz="2200" b="1" dirty="0">
              <a:solidFill>
                <a:srgbClr val="000000"/>
              </a:solidFill>
              <a:latin typeface="+mj-lt"/>
            </a:endParaRPr>
          </a:p>
          <a:p>
            <a:pPr fontAlgn="auto">
              <a:spcBef>
                <a:spcPts val="0"/>
              </a:spcBef>
              <a:spcAft>
                <a:spcPts val="0"/>
              </a:spcAft>
              <a:defRPr/>
            </a:pPr>
            <a:endParaRPr lang="it-IT" sz="2200" dirty="0">
              <a:solidFill>
                <a:srgbClr val="000000"/>
              </a:solidFill>
              <a:latin typeface="+mj-lt"/>
            </a:endParaRPr>
          </a:p>
        </p:txBody>
      </p:sp>
      <p:sp>
        <p:nvSpPr>
          <p:cNvPr id="16" name="Rectangle: Rounded Corners 15">
            <a:extLst>
              <a:ext uri="{FF2B5EF4-FFF2-40B4-BE49-F238E27FC236}">
                <a16:creationId xmlns:a16="http://schemas.microsoft.com/office/drawing/2014/main" id="{DC529EC4-E3B5-7D94-F795-5A280223C8F4}"/>
              </a:ext>
            </a:extLst>
          </p:cNvPr>
          <p:cNvSpPr/>
          <p:nvPr/>
        </p:nvSpPr>
        <p:spPr>
          <a:xfrm>
            <a:off x="4198938" y="3632200"/>
            <a:ext cx="1206500" cy="236538"/>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a:extLst>
              <a:ext uri="{FF2B5EF4-FFF2-40B4-BE49-F238E27FC236}">
                <a16:creationId xmlns:a16="http://schemas.microsoft.com/office/drawing/2014/main" id="{F94C1236-D39C-1790-2C53-49D9A2A6E2BD}"/>
              </a:ext>
            </a:extLst>
          </p:cNvPr>
          <p:cNvSpPr>
            <a:spLocks noGrp="1" noChangeArrowheads="1"/>
          </p:cNvSpPr>
          <p:nvPr>
            <p:ph type="ctrTitle"/>
          </p:nvPr>
        </p:nvSpPr>
        <p:spPr>
          <a:xfrm>
            <a:off x="1060450" y="2235200"/>
            <a:ext cx="6246813" cy="2387600"/>
          </a:xfrm>
        </p:spPr>
        <p:txBody>
          <a:bodyPr anchor="ctr"/>
          <a:lstStyle/>
          <a:p>
            <a:r>
              <a:rPr lang="en-US" altLang="en-US"/>
              <a:t>Nomi a Celle e Intervalli</a:t>
            </a:r>
          </a:p>
        </p:txBody>
      </p:sp>
      <p:sp>
        <p:nvSpPr>
          <p:cNvPr id="3" name="Title 1">
            <a:extLst>
              <a:ext uri="{FF2B5EF4-FFF2-40B4-BE49-F238E27FC236}">
                <a16:creationId xmlns:a16="http://schemas.microsoft.com/office/drawing/2014/main" id="{F3E8719E-C044-2E9D-A7B6-422DBDF63946}"/>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4</a:t>
            </a:r>
            <a:endParaRPr lang="en-US" sz="5400" b="1"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a:extLst>
              <a:ext uri="{FF2B5EF4-FFF2-40B4-BE49-F238E27FC236}">
                <a16:creationId xmlns:a16="http://schemas.microsoft.com/office/drawing/2014/main" id="{399F1439-3204-8797-05DE-B35F4DB1F001}"/>
              </a:ext>
            </a:extLst>
          </p:cNvPr>
          <p:cNvSpPr>
            <a:spLocks noGrp="1" noChangeArrowheads="1"/>
          </p:cNvSpPr>
          <p:nvPr>
            <p:ph type="title"/>
          </p:nvPr>
        </p:nvSpPr>
        <p:spPr>
          <a:xfrm>
            <a:off x="309563" y="-365125"/>
            <a:ext cx="10182225" cy="1325563"/>
          </a:xfrm>
        </p:spPr>
        <p:txBody>
          <a:bodyPr/>
          <a:lstStyle/>
          <a:p>
            <a:r>
              <a:rPr lang="en-US" altLang="en-US"/>
              <a:t>Nomi a Celle e Intervalli (1)</a:t>
            </a:r>
          </a:p>
        </p:txBody>
      </p:sp>
      <p:sp>
        <p:nvSpPr>
          <p:cNvPr id="121859" name="Date Placeholder 2">
            <a:extLst>
              <a:ext uri="{FF2B5EF4-FFF2-40B4-BE49-F238E27FC236}">
                <a16:creationId xmlns:a16="http://schemas.microsoft.com/office/drawing/2014/main" id="{7018FDEC-6261-35CB-3984-D804AD78427B}"/>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54912E12-C055-F074-5958-85BEF8012F5C}"/>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6A7D7AF7-90CC-47BA-C11F-0A31A78F0A40}"/>
              </a:ext>
            </a:extLst>
          </p:cNvPr>
          <p:cNvSpPr>
            <a:spLocks noGrp="1"/>
          </p:cNvSpPr>
          <p:nvPr>
            <p:ph type="sldNum" sz="quarter" idx="12"/>
          </p:nvPr>
        </p:nvSpPr>
        <p:spPr/>
        <p:txBody>
          <a:bodyPr/>
          <a:lstStyle/>
          <a:p>
            <a:pPr>
              <a:defRPr/>
            </a:pPr>
            <a:fld id="{DA1691D2-7963-4A1C-A9F2-6293A2BD457B}" type="slidenum">
              <a:rPr lang="en-US"/>
              <a:pPr>
                <a:defRPr/>
              </a:pPr>
              <a:t>102</a:t>
            </a:fld>
            <a:endParaRPr lang="en-US" dirty="0"/>
          </a:p>
        </p:txBody>
      </p:sp>
      <p:sp>
        <p:nvSpPr>
          <p:cNvPr id="9" name="Content Placeholder 2">
            <a:extLst>
              <a:ext uri="{FF2B5EF4-FFF2-40B4-BE49-F238E27FC236}">
                <a16:creationId xmlns:a16="http://schemas.microsoft.com/office/drawing/2014/main" id="{A16A1F18-8DAC-E8BC-8496-AEEC02FCC400}"/>
              </a:ext>
            </a:extLst>
          </p:cNvPr>
          <p:cNvSpPr>
            <a:spLocks noGrp="1"/>
          </p:cNvSpPr>
          <p:nvPr>
            <p:ph idx="1"/>
          </p:nvPr>
        </p:nvSpPr>
        <p:spPr>
          <a:xfrm>
            <a:off x="634002" y="1222604"/>
            <a:ext cx="10901506" cy="4672170"/>
          </a:xfrm>
        </p:spPr>
        <p:txBody>
          <a:bodyPr rtlCol="0">
            <a:normAutofit/>
          </a:bodyPr>
          <a:lstStyle/>
          <a:p>
            <a:pPr fontAlgn="auto">
              <a:spcBef>
                <a:spcPts val="0"/>
              </a:spcBef>
              <a:spcAft>
                <a:spcPts val="0"/>
              </a:spcAft>
              <a:defRPr/>
            </a:pPr>
            <a:r>
              <a:rPr lang="it-IT" sz="2200" b="1" dirty="0">
                <a:solidFill>
                  <a:srgbClr val="000000"/>
                </a:solidFill>
                <a:latin typeface="+mj-lt"/>
              </a:rPr>
              <a:t>Per assegnare un nome si procede come segue: </a:t>
            </a:r>
          </a:p>
          <a:p>
            <a:pPr fontAlgn="auto">
              <a:spcBef>
                <a:spcPts val="0"/>
              </a:spcBef>
              <a:spcAft>
                <a:spcPts val="0"/>
              </a:spcAft>
              <a:defRPr/>
            </a:pPr>
            <a:r>
              <a:rPr lang="it-IT" sz="2200" dirty="0">
                <a:solidFill>
                  <a:srgbClr val="000000"/>
                </a:solidFill>
                <a:latin typeface="+mj-lt"/>
              </a:rPr>
              <a:t>1. Selezionare la cella o l’intervallo di celle da nominare; </a:t>
            </a:r>
          </a:p>
          <a:p>
            <a:pPr fontAlgn="auto">
              <a:spcBef>
                <a:spcPts val="0"/>
              </a:spcBef>
              <a:spcAft>
                <a:spcPts val="0"/>
              </a:spcAft>
              <a:defRPr/>
            </a:pPr>
            <a:r>
              <a:rPr lang="it-IT" sz="2200" dirty="0">
                <a:solidFill>
                  <a:srgbClr val="000000"/>
                </a:solidFill>
                <a:latin typeface="+mj-lt"/>
              </a:rPr>
              <a:t>2. Fare un click sulla casella del nome (a sinistra nella barra della formula); </a:t>
            </a:r>
          </a:p>
          <a:p>
            <a:pPr fontAlgn="auto">
              <a:spcBef>
                <a:spcPts val="0"/>
              </a:spcBef>
              <a:spcAft>
                <a:spcPts val="0"/>
              </a:spcAft>
              <a:defRPr/>
            </a:pPr>
            <a:r>
              <a:rPr lang="it-IT" sz="2200" dirty="0">
                <a:solidFill>
                  <a:srgbClr val="000000"/>
                </a:solidFill>
                <a:latin typeface="+mj-lt"/>
              </a:rPr>
              <a:t>3. Digitare il nome; </a:t>
            </a:r>
          </a:p>
          <a:p>
            <a:pPr fontAlgn="auto">
              <a:spcBef>
                <a:spcPts val="0"/>
              </a:spcBef>
              <a:spcAft>
                <a:spcPts val="0"/>
              </a:spcAft>
              <a:defRPr/>
            </a:pPr>
            <a:r>
              <a:rPr lang="it-IT" sz="2200" dirty="0">
                <a:solidFill>
                  <a:srgbClr val="000000"/>
                </a:solidFill>
                <a:latin typeface="+mj-lt"/>
              </a:rPr>
              <a:t>4. Premere INVIO per confermare. </a:t>
            </a:r>
          </a:p>
          <a:p>
            <a:pPr fontAlgn="auto">
              <a:spcBef>
                <a:spcPts val="0"/>
              </a:spcBef>
              <a:spcAft>
                <a:spcPts val="0"/>
              </a:spcAft>
              <a:defRPr/>
            </a:pPr>
            <a:endParaRPr lang="it-IT" sz="2200" dirty="0">
              <a:solidFill>
                <a:srgbClr val="000000"/>
              </a:solidFill>
              <a:latin typeface="+mj-lt"/>
            </a:endParaRPr>
          </a:p>
          <a:p>
            <a:pPr fontAlgn="auto">
              <a:spcBef>
                <a:spcPts val="0"/>
              </a:spcBef>
              <a:spcAft>
                <a:spcPts val="0"/>
              </a:spcAft>
              <a:defRPr/>
            </a:pPr>
            <a:r>
              <a:rPr lang="it-IT" sz="2200" dirty="0">
                <a:solidFill>
                  <a:srgbClr val="000000"/>
                </a:solidFill>
                <a:latin typeface="+mj-lt"/>
              </a:rPr>
              <a:t>Il nome viene assegnato alle celle e può essere utilizzato ogni qual volta si debba riferirsi a quelle celle, sia nello stesso foglio, nello stesso file o in un'altra cartella di lavoro: il nome di una cella è un riferimento assoluto ad essa. </a:t>
            </a:r>
          </a:p>
          <a:p>
            <a:pPr fontAlgn="auto">
              <a:spcBef>
                <a:spcPts val="0"/>
              </a:spcBef>
              <a:spcAft>
                <a:spcPts val="0"/>
              </a:spcAft>
              <a:defRPr/>
            </a:pPr>
            <a:endParaRPr lang="it-IT" sz="2200" dirty="0">
              <a:solidFill>
                <a:srgbClr val="000000"/>
              </a:solidFill>
              <a:latin typeface="+mj-lt"/>
            </a:endParaRPr>
          </a:p>
          <a:p>
            <a:pPr fontAlgn="auto">
              <a:spcBef>
                <a:spcPts val="0"/>
              </a:spcBef>
              <a:spcAft>
                <a:spcPts val="0"/>
              </a:spcAft>
              <a:defRPr/>
            </a:pPr>
            <a:r>
              <a:rPr lang="it-IT" sz="2200" b="1" dirty="0">
                <a:solidFill>
                  <a:srgbClr val="000000"/>
                </a:solidFill>
                <a:highlight>
                  <a:srgbClr val="FFFF00"/>
                </a:highlight>
                <a:latin typeface="+mj-lt"/>
              </a:rPr>
              <a:t>Un nome assegnato è unico all’interno della cartella di lavoro.</a:t>
            </a:r>
          </a:p>
          <a:p>
            <a:pPr fontAlgn="auto">
              <a:spcBef>
                <a:spcPts val="0"/>
              </a:spcBef>
              <a:spcAft>
                <a:spcPts val="0"/>
              </a:spcAft>
              <a:defRPr/>
            </a:pPr>
            <a:endParaRPr lang="it-IT" sz="2200" dirty="0">
              <a:solidFill>
                <a:srgbClr val="000000"/>
              </a:solidFill>
              <a:latin typeface="+mj-lt"/>
            </a:endParaRPr>
          </a:p>
          <a:p>
            <a:pPr fontAlgn="auto">
              <a:spcBef>
                <a:spcPts val="0"/>
              </a:spcBef>
              <a:spcAft>
                <a:spcPts val="0"/>
              </a:spcAft>
              <a:defRPr/>
            </a:pPr>
            <a:r>
              <a:rPr lang="it-IT" sz="2200" dirty="0">
                <a:solidFill>
                  <a:srgbClr val="000000"/>
                </a:solidFill>
                <a:latin typeface="+mj-lt"/>
              </a:rPr>
              <a:t>Per sapere quali sono i nomi assegnati in una cartella di lavoro è sufficiente fare un click sulla tendina (freccia nera) vicino alla casella del nome, da qualsiasi posizione</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a:extLst>
              <a:ext uri="{FF2B5EF4-FFF2-40B4-BE49-F238E27FC236}">
                <a16:creationId xmlns:a16="http://schemas.microsoft.com/office/drawing/2014/main" id="{E3A76CE2-2DE9-E959-2EA1-A27076EF54C8}"/>
              </a:ext>
            </a:extLst>
          </p:cNvPr>
          <p:cNvSpPr>
            <a:spLocks noGrp="1" noChangeArrowheads="1"/>
          </p:cNvSpPr>
          <p:nvPr>
            <p:ph type="title"/>
          </p:nvPr>
        </p:nvSpPr>
        <p:spPr>
          <a:xfrm>
            <a:off x="309563" y="-365125"/>
            <a:ext cx="10182225" cy="1325563"/>
          </a:xfrm>
        </p:spPr>
        <p:txBody>
          <a:bodyPr/>
          <a:lstStyle/>
          <a:p>
            <a:r>
              <a:rPr lang="en-US" altLang="en-US"/>
              <a:t>Nomi a Celle e Intervalli (2)</a:t>
            </a:r>
          </a:p>
        </p:txBody>
      </p:sp>
      <p:sp>
        <p:nvSpPr>
          <p:cNvPr id="122883" name="Date Placeholder 2">
            <a:extLst>
              <a:ext uri="{FF2B5EF4-FFF2-40B4-BE49-F238E27FC236}">
                <a16:creationId xmlns:a16="http://schemas.microsoft.com/office/drawing/2014/main" id="{A43E84E9-87F3-D829-0F07-A413B5B25297}"/>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9D63D752-0700-C1B3-9720-509555BF740E}"/>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B279D789-63CC-474F-DBFC-6920CE275810}"/>
              </a:ext>
            </a:extLst>
          </p:cNvPr>
          <p:cNvSpPr>
            <a:spLocks noGrp="1"/>
          </p:cNvSpPr>
          <p:nvPr>
            <p:ph type="sldNum" sz="quarter" idx="12"/>
          </p:nvPr>
        </p:nvSpPr>
        <p:spPr/>
        <p:txBody>
          <a:bodyPr/>
          <a:lstStyle/>
          <a:p>
            <a:pPr>
              <a:defRPr/>
            </a:pPr>
            <a:fld id="{37A14706-0FD7-4EC4-873B-93E24C262FE8}" type="slidenum">
              <a:rPr lang="en-US"/>
              <a:pPr>
                <a:defRPr/>
              </a:pPr>
              <a:t>103</a:t>
            </a:fld>
            <a:endParaRPr lang="en-US" dirty="0"/>
          </a:p>
        </p:txBody>
      </p:sp>
      <p:sp>
        <p:nvSpPr>
          <p:cNvPr id="122886" name="Picture 9">
            <a:extLst>
              <a:ext uri="{FF2B5EF4-FFF2-40B4-BE49-F238E27FC236}">
                <a16:creationId xmlns:a16="http://schemas.microsoft.com/office/drawing/2014/main" id="{8B4EFEE2-30D6-2726-6FF5-D3D371969B2F}"/>
              </a:ext>
            </a:extLst>
          </p:cNvPr>
          <p:cNvSpPr>
            <a:spLocks noChangeAspect="1" noChangeArrowheads="1"/>
          </p:cNvSpPr>
          <p:nvPr/>
        </p:nvSpPr>
        <p:spPr bwMode="auto">
          <a:xfrm>
            <a:off x="1244600" y="965200"/>
            <a:ext cx="268605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2887" name="Picture 11">
            <a:extLst>
              <a:ext uri="{FF2B5EF4-FFF2-40B4-BE49-F238E27FC236}">
                <a16:creationId xmlns:a16="http://schemas.microsoft.com/office/drawing/2014/main" id="{FD745824-E32C-6056-5968-7C4C91B9C5EA}"/>
              </a:ext>
            </a:extLst>
          </p:cNvPr>
          <p:cNvSpPr>
            <a:spLocks noChangeAspect="1" noChangeArrowheads="1"/>
          </p:cNvSpPr>
          <p:nvPr/>
        </p:nvSpPr>
        <p:spPr bwMode="auto">
          <a:xfrm>
            <a:off x="4143375" y="904875"/>
            <a:ext cx="3048000" cy="238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 name="Rectangle: Rounded Corners 12">
            <a:extLst>
              <a:ext uri="{FF2B5EF4-FFF2-40B4-BE49-F238E27FC236}">
                <a16:creationId xmlns:a16="http://schemas.microsoft.com/office/drawing/2014/main" id="{0C5ABCF9-72EC-089E-F5A8-0EC2C802EAFD}"/>
              </a:ext>
            </a:extLst>
          </p:cNvPr>
          <p:cNvSpPr/>
          <p:nvPr/>
        </p:nvSpPr>
        <p:spPr>
          <a:xfrm>
            <a:off x="4795838" y="1506538"/>
            <a:ext cx="1479550" cy="3651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Rounded Corners 13">
            <a:extLst>
              <a:ext uri="{FF2B5EF4-FFF2-40B4-BE49-F238E27FC236}">
                <a16:creationId xmlns:a16="http://schemas.microsoft.com/office/drawing/2014/main" id="{91D954DD-C38B-2D77-E297-81B239F4CDDB}"/>
              </a:ext>
            </a:extLst>
          </p:cNvPr>
          <p:cNvSpPr/>
          <p:nvPr/>
        </p:nvSpPr>
        <p:spPr>
          <a:xfrm>
            <a:off x="4841875" y="2636838"/>
            <a:ext cx="822325" cy="293687"/>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Content Placeholder 2">
            <a:extLst>
              <a:ext uri="{FF2B5EF4-FFF2-40B4-BE49-F238E27FC236}">
                <a16:creationId xmlns:a16="http://schemas.microsoft.com/office/drawing/2014/main" id="{713CE231-A5A8-8445-0453-2BF0187DF6A1}"/>
              </a:ext>
            </a:extLst>
          </p:cNvPr>
          <p:cNvSpPr>
            <a:spLocks noGrp="1"/>
          </p:cNvSpPr>
          <p:nvPr>
            <p:ph idx="1"/>
          </p:nvPr>
        </p:nvSpPr>
        <p:spPr>
          <a:xfrm>
            <a:off x="4325045" y="3739224"/>
            <a:ext cx="3048425" cy="2381582"/>
          </a:xfrm>
        </p:spPr>
        <p:txBody>
          <a:bodyPr rtlCol="0">
            <a:normAutofit/>
          </a:bodyPr>
          <a:lstStyle/>
          <a:p>
            <a:pPr fontAlgn="auto">
              <a:spcBef>
                <a:spcPts val="0"/>
              </a:spcBef>
              <a:spcAft>
                <a:spcPts val="0"/>
              </a:spcAft>
              <a:defRPr/>
            </a:pPr>
            <a:r>
              <a:rPr lang="it-IT" sz="2200" dirty="0">
                <a:solidFill>
                  <a:srgbClr val="000000"/>
                </a:solidFill>
                <a:latin typeface="+mj-lt"/>
              </a:rPr>
              <a:t>Una volta assegnato un nome ad una cella, per editarla o cancellarla bisogna cercare la funzionalità </a:t>
            </a:r>
            <a:r>
              <a:rPr lang="it-IT" sz="2200" b="1" dirty="0">
                <a:solidFill>
                  <a:srgbClr val="000000"/>
                </a:solidFill>
                <a:highlight>
                  <a:srgbClr val="FFFF00"/>
                </a:highlight>
                <a:latin typeface="+mj-lt"/>
              </a:rPr>
              <a:t>Name Manager</a:t>
            </a:r>
          </a:p>
          <a:p>
            <a:pPr fontAlgn="auto">
              <a:spcBef>
                <a:spcPts val="0"/>
              </a:spcBef>
              <a:spcAft>
                <a:spcPts val="0"/>
              </a:spcAft>
              <a:defRPr/>
            </a:pPr>
            <a:endParaRPr lang="it-IT" sz="2200" dirty="0">
              <a:solidFill>
                <a:srgbClr val="000000"/>
              </a:solidFill>
              <a:latin typeface="+mj-lt"/>
            </a:endParaRPr>
          </a:p>
        </p:txBody>
      </p:sp>
      <p:sp>
        <p:nvSpPr>
          <p:cNvPr id="122891" name="Picture 16">
            <a:extLst>
              <a:ext uri="{FF2B5EF4-FFF2-40B4-BE49-F238E27FC236}">
                <a16:creationId xmlns:a16="http://schemas.microsoft.com/office/drawing/2014/main" id="{7E3B44C8-9534-CF5A-9016-8FA24154E653}"/>
              </a:ext>
            </a:extLst>
          </p:cNvPr>
          <p:cNvSpPr>
            <a:spLocks noChangeAspect="1" noChangeArrowheads="1"/>
          </p:cNvSpPr>
          <p:nvPr/>
        </p:nvSpPr>
        <p:spPr bwMode="auto">
          <a:xfrm>
            <a:off x="7542213" y="3481388"/>
            <a:ext cx="3662362" cy="287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 name="Content Placeholder 2">
            <a:extLst>
              <a:ext uri="{FF2B5EF4-FFF2-40B4-BE49-F238E27FC236}">
                <a16:creationId xmlns:a16="http://schemas.microsoft.com/office/drawing/2014/main" id="{86D5A7EB-7339-56ED-0080-1EE38ECA8BAC}"/>
              </a:ext>
            </a:extLst>
          </p:cNvPr>
          <p:cNvSpPr txBox="1">
            <a:spLocks/>
          </p:cNvSpPr>
          <p:nvPr/>
        </p:nvSpPr>
        <p:spPr>
          <a:xfrm>
            <a:off x="7373938" y="1357313"/>
            <a:ext cx="3048000" cy="1028700"/>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Bef>
                <a:spcPts val="0"/>
              </a:spcBef>
              <a:spcAft>
                <a:spcPts val="0"/>
              </a:spcAft>
              <a:defRPr/>
            </a:pPr>
            <a:r>
              <a:rPr lang="it-IT" sz="2200" b="1" dirty="0">
                <a:solidFill>
                  <a:srgbClr val="000000"/>
                </a:solidFill>
                <a:latin typeface="+mj-lt"/>
              </a:rPr>
              <a:t>1) Right Click on Cell</a:t>
            </a:r>
          </a:p>
          <a:p>
            <a:pPr fontAlgn="auto">
              <a:spcBef>
                <a:spcPts val="0"/>
              </a:spcBef>
              <a:spcAft>
                <a:spcPts val="0"/>
              </a:spcAft>
              <a:defRPr/>
            </a:pPr>
            <a:r>
              <a:rPr lang="it-IT" sz="2200" b="1" dirty="0">
                <a:solidFill>
                  <a:srgbClr val="000000"/>
                </a:solidFill>
                <a:latin typeface="+mj-lt"/>
              </a:rPr>
              <a:t>2) Define Name</a:t>
            </a:r>
          </a:p>
          <a:p>
            <a:pPr fontAlgn="auto">
              <a:spcBef>
                <a:spcPts val="0"/>
              </a:spcBef>
              <a:spcAft>
                <a:spcPts val="0"/>
              </a:spcAft>
              <a:defRPr/>
            </a:pPr>
            <a:r>
              <a:rPr lang="it-IT" sz="2200" b="1" dirty="0">
                <a:solidFill>
                  <a:srgbClr val="000000"/>
                </a:solidFill>
                <a:latin typeface="+mj-lt"/>
              </a:rPr>
              <a:t>3) New Name</a:t>
            </a:r>
          </a:p>
          <a:p>
            <a:pPr fontAlgn="auto">
              <a:spcBef>
                <a:spcPts val="0"/>
              </a:spcBef>
              <a:spcAft>
                <a:spcPts val="0"/>
              </a:spcAft>
              <a:defRPr/>
            </a:pPr>
            <a:endParaRPr lang="it-IT" sz="2200" dirty="0">
              <a:solidFill>
                <a:srgbClr val="000000"/>
              </a:solidFill>
              <a:latin typeface="+mj-lt"/>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a:extLst>
              <a:ext uri="{FF2B5EF4-FFF2-40B4-BE49-F238E27FC236}">
                <a16:creationId xmlns:a16="http://schemas.microsoft.com/office/drawing/2014/main" id="{34637977-2398-A4E5-038D-C57D0027BCB6}"/>
              </a:ext>
            </a:extLst>
          </p:cNvPr>
          <p:cNvSpPr>
            <a:spLocks noGrp="1" noChangeArrowheads="1"/>
          </p:cNvSpPr>
          <p:nvPr>
            <p:ph type="title"/>
          </p:nvPr>
        </p:nvSpPr>
        <p:spPr>
          <a:xfrm>
            <a:off x="309563" y="-365125"/>
            <a:ext cx="10182225" cy="1325563"/>
          </a:xfrm>
        </p:spPr>
        <p:txBody>
          <a:bodyPr/>
          <a:lstStyle/>
          <a:p>
            <a:r>
              <a:rPr lang="en-US" altLang="en-US"/>
              <a:t>Nomi a Celle e Intervalli (3)</a:t>
            </a:r>
          </a:p>
        </p:txBody>
      </p:sp>
      <p:sp>
        <p:nvSpPr>
          <p:cNvPr id="123907" name="Date Placeholder 2">
            <a:extLst>
              <a:ext uri="{FF2B5EF4-FFF2-40B4-BE49-F238E27FC236}">
                <a16:creationId xmlns:a16="http://schemas.microsoft.com/office/drawing/2014/main" id="{C9B5E573-3F3A-30C0-FC6D-350AC8D7D2F6}"/>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AD6039EE-6C52-AF4F-FDE4-8B11B7523CE2}"/>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195E8C46-1A7D-1595-E4BC-5233600115BB}"/>
              </a:ext>
            </a:extLst>
          </p:cNvPr>
          <p:cNvSpPr>
            <a:spLocks noGrp="1"/>
          </p:cNvSpPr>
          <p:nvPr>
            <p:ph type="sldNum" sz="quarter" idx="12"/>
          </p:nvPr>
        </p:nvSpPr>
        <p:spPr/>
        <p:txBody>
          <a:bodyPr/>
          <a:lstStyle/>
          <a:p>
            <a:pPr>
              <a:defRPr/>
            </a:pPr>
            <a:fld id="{E6E898CE-3AC8-4FB1-A1FD-6E47C50E50A5}" type="slidenum">
              <a:rPr lang="en-US"/>
              <a:pPr>
                <a:defRPr/>
              </a:pPr>
              <a:t>104</a:t>
            </a:fld>
            <a:endParaRPr lang="en-US" dirty="0"/>
          </a:p>
        </p:txBody>
      </p:sp>
      <p:sp>
        <p:nvSpPr>
          <p:cNvPr id="15" name="Content Placeholder 2">
            <a:extLst>
              <a:ext uri="{FF2B5EF4-FFF2-40B4-BE49-F238E27FC236}">
                <a16:creationId xmlns:a16="http://schemas.microsoft.com/office/drawing/2014/main" id="{DB4C6E20-BCD9-2F62-A70B-48F3E35FBA93}"/>
              </a:ext>
            </a:extLst>
          </p:cNvPr>
          <p:cNvSpPr>
            <a:spLocks noGrp="1"/>
          </p:cNvSpPr>
          <p:nvPr>
            <p:ph idx="1"/>
          </p:nvPr>
        </p:nvSpPr>
        <p:spPr>
          <a:xfrm>
            <a:off x="461639" y="1099277"/>
            <a:ext cx="10635448" cy="2381582"/>
          </a:xfrm>
        </p:spPr>
        <p:txBody>
          <a:bodyPr rtlCol="0">
            <a:normAutofit/>
          </a:bodyPr>
          <a:lstStyle/>
          <a:p>
            <a:pPr fontAlgn="auto">
              <a:spcBef>
                <a:spcPts val="0"/>
              </a:spcBef>
              <a:spcAft>
                <a:spcPts val="0"/>
              </a:spcAft>
              <a:defRPr/>
            </a:pPr>
            <a:r>
              <a:rPr lang="it-IT" sz="2200" dirty="0">
                <a:solidFill>
                  <a:srgbClr val="000000"/>
                </a:solidFill>
                <a:latin typeface="+mj-lt"/>
              </a:rPr>
              <a:t>Una volta assegnato un nome ad una cella, per editarla o cancellarla bisogna cercare la funzionalità </a:t>
            </a:r>
            <a:r>
              <a:rPr lang="it-IT" sz="2200" b="1" dirty="0">
                <a:solidFill>
                  <a:srgbClr val="000000"/>
                </a:solidFill>
                <a:highlight>
                  <a:srgbClr val="FFFF00"/>
                </a:highlight>
                <a:latin typeface="+mj-lt"/>
              </a:rPr>
              <a:t>Name Manager</a:t>
            </a:r>
            <a:r>
              <a:rPr lang="it-IT" sz="2200" b="1" dirty="0">
                <a:solidFill>
                  <a:srgbClr val="000000"/>
                </a:solidFill>
                <a:latin typeface="+mj-lt"/>
              </a:rPr>
              <a:t> dal menu:</a:t>
            </a:r>
          </a:p>
          <a:p>
            <a:pPr fontAlgn="auto">
              <a:spcBef>
                <a:spcPts val="0"/>
              </a:spcBef>
              <a:spcAft>
                <a:spcPts val="0"/>
              </a:spcAft>
              <a:defRPr/>
            </a:pPr>
            <a:endParaRPr lang="it-IT" sz="2200" b="1" dirty="0">
              <a:solidFill>
                <a:srgbClr val="000000"/>
              </a:solidFill>
              <a:highlight>
                <a:srgbClr val="FFFF00"/>
              </a:highlight>
              <a:latin typeface="+mj-lt"/>
            </a:endParaRPr>
          </a:p>
          <a:p>
            <a:pPr fontAlgn="auto">
              <a:spcBef>
                <a:spcPts val="0"/>
              </a:spcBef>
              <a:spcAft>
                <a:spcPts val="0"/>
              </a:spcAft>
              <a:defRPr/>
            </a:pPr>
            <a:r>
              <a:rPr lang="it-IT" sz="2200" b="1" dirty="0">
                <a:solidFill>
                  <a:srgbClr val="000000"/>
                </a:solidFill>
                <a:latin typeface="+mj-lt"/>
              </a:rPr>
              <a:t>Formulas &gt; Sezione «Define Names» &gt; Name Manager</a:t>
            </a:r>
          </a:p>
          <a:p>
            <a:pPr fontAlgn="auto">
              <a:spcBef>
                <a:spcPts val="0"/>
              </a:spcBef>
              <a:spcAft>
                <a:spcPts val="0"/>
              </a:spcAft>
              <a:defRPr/>
            </a:pPr>
            <a:endParaRPr lang="it-IT" sz="2200" dirty="0">
              <a:solidFill>
                <a:srgbClr val="000000"/>
              </a:solidFill>
              <a:latin typeface="+mj-lt"/>
            </a:endParaRPr>
          </a:p>
        </p:txBody>
      </p:sp>
      <p:sp>
        <p:nvSpPr>
          <p:cNvPr id="123911" name="Picture 16">
            <a:extLst>
              <a:ext uri="{FF2B5EF4-FFF2-40B4-BE49-F238E27FC236}">
                <a16:creationId xmlns:a16="http://schemas.microsoft.com/office/drawing/2014/main" id="{D349F5A7-CF4A-05D0-5ADB-9364F251BFF9}"/>
              </a:ext>
            </a:extLst>
          </p:cNvPr>
          <p:cNvSpPr>
            <a:spLocks noChangeAspect="1" noChangeArrowheads="1"/>
          </p:cNvSpPr>
          <p:nvPr/>
        </p:nvSpPr>
        <p:spPr bwMode="auto">
          <a:xfrm>
            <a:off x="3279775" y="2819400"/>
            <a:ext cx="4232275" cy="332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912" name="Picture 5">
            <a:extLst>
              <a:ext uri="{FF2B5EF4-FFF2-40B4-BE49-F238E27FC236}">
                <a16:creationId xmlns:a16="http://schemas.microsoft.com/office/drawing/2014/main" id="{468273F9-415A-DA39-6EFE-AE8A5DF11660}"/>
              </a:ext>
            </a:extLst>
          </p:cNvPr>
          <p:cNvSpPr>
            <a:spLocks noChangeAspect="1" noChangeArrowheads="1"/>
          </p:cNvSpPr>
          <p:nvPr/>
        </p:nvSpPr>
        <p:spPr bwMode="auto">
          <a:xfrm>
            <a:off x="7715250" y="1628775"/>
            <a:ext cx="32670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 name="Rectangle: Rounded Corners 12">
            <a:extLst>
              <a:ext uri="{FF2B5EF4-FFF2-40B4-BE49-F238E27FC236}">
                <a16:creationId xmlns:a16="http://schemas.microsoft.com/office/drawing/2014/main" id="{DCC78882-411C-A9FC-CBEA-FE77D59274F5}"/>
              </a:ext>
            </a:extLst>
          </p:cNvPr>
          <p:cNvSpPr/>
          <p:nvPr/>
        </p:nvSpPr>
        <p:spPr>
          <a:xfrm>
            <a:off x="9010650" y="1858963"/>
            <a:ext cx="506413" cy="7334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Content Placeholder 2">
            <a:extLst>
              <a:ext uri="{FF2B5EF4-FFF2-40B4-BE49-F238E27FC236}">
                <a16:creationId xmlns:a16="http://schemas.microsoft.com/office/drawing/2014/main" id="{747871FA-3FB4-63FF-401B-4DE2D1A58667}"/>
              </a:ext>
            </a:extLst>
          </p:cNvPr>
          <p:cNvSpPr txBox="1">
            <a:spLocks/>
          </p:cNvSpPr>
          <p:nvPr/>
        </p:nvSpPr>
        <p:spPr>
          <a:xfrm>
            <a:off x="7616825" y="3694113"/>
            <a:ext cx="4403725" cy="1376362"/>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Bef>
                <a:spcPts val="0"/>
              </a:spcBef>
              <a:spcAft>
                <a:spcPts val="0"/>
              </a:spcAft>
              <a:defRPr/>
            </a:pPr>
            <a:r>
              <a:rPr lang="it-IT" sz="2200" dirty="0">
                <a:solidFill>
                  <a:srgbClr val="000000"/>
                </a:solidFill>
                <a:latin typeface="+mj-lt"/>
              </a:rPr>
              <a:t>Si possono creare/editare/cancellare i nomi a celle o range di celle, nella finestra Name Manager</a:t>
            </a:r>
            <a:endParaRPr lang="it-IT" sz="2200" b="1" dirty="0">
              <a:solidFill>
                <a:srgbClr val="000000"/>
              </a:solidFill>
              <a:latin typeface="+mj-lt"/>
            </a:endParaRPr>
          </a:p>
          <a:p>
            <a:pPr fontAlgn="auto">
              <a:spcBef>
                <a:spcPts val="0"/>
              </a:spcBef>
              <a:spcAft>
                <a:spcPts val="0"/>
              </a:spcAft>
              <a:defRPr/>
            </a:pPr>
            <a:endParaRPr lang="it-IT" sz="2200" dirty="0">
              <a:solidFill>
                <a:srgbClr val="000000"/>
              </a:solidFill>
              <a:latin typeface="+mj-lt"/>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a:extLst>
              <a:ext uri="{FF2B5EF4-FFF2-40B4-BE49-F238E27FC236}">
                <a16:creationId xmlns:a16="http://schemas.microsoft.com/office/drawing/2014/main" id="{CF7BE9D2-B6A0-C799-8B4E-2BA8D3C47102}"/>
              </a:ext>
            </a:extLst>
          </p:cNvPr>
          <p:cNvSpPr>
            <a:spLocks noGrp="1" noChangeArrowheads="1"/>
          </p:cNvSpPr>
          <p:nvPr>
            <p:ph type="title"/>
          </p:nvPr>
        </p:nvSpPr>
        <p:spPr>
          <a:xfrm>
            <a:off x="1166813" y="381000"/>
            <a:ext cx="9780587" cy="1325563"/>
          </a:xfrm>
        </p:spPr>
        <p:txBody>
          <a:bodyPr/>
          <a:lstStyle/>
          <a:p>
            <a:r>
              <a:rPr lang="en-US" altLang="en-US"/>
              <a:t>Esercizio 4-1</a:t>
            </a:r>
          </a:p>
        </p:txBody>
      </p:sp>
      <p:sp>
        <p:nvSpPr>
          <p:cNvPr id="3" name="Content Placeholder 2">
            <a:extLst>
              <a:ext uri="{FF2B5EF4-FFF2-40B4-BE49-F238E27FC236}">
                <a16:creationId xmlns:a16="http://schemas.microsoft.com/office/drawing/2014/main" id="{ADDE848C-5535-B6EC-BB43-BCEC42BD7A92}"/>
              </a:ext>
            </a:extLst>
          </p:cNvPr>
          <p:cNvSpPr>
            <a:spLocks noGrp="1"/>
          </p:cNvSpPr>
          <p:nvPr>
            <p:ph type="body" idx="1"/>
          </p:nvPr>
        </p:nvSpPr>
        <p:spPr>
          <a:xfrm>
            <a:off x="1166813" y="2652713"/>
            <a:ext cx="9780587" cy="3436937"/>
          </a:xfrm>
        </p:spPr>
        <p:txBody>
          <a:bodyPr rtlCol="0">
            <a:normAutofit/>
          </a:bodyPr>
          <a:lstStyle/>
          <a:p>
            <a:pPr fontAlgn="auto">
              <a:spcAft>
                <a:spcPts val="0"/>
              </a:spcAft>
              <a:defRPr/>
            </a:pPr>
            <a:r>
              <a:rPr lang="en-US" dirty="0" err="1"/>
              <a:t>Esercizio</a:t>
            </a:r>
            <a:r>
              <a:rPr lang="en-US" dirty="0"/>
              <a:t> sui </a:t>
            </a:r>
            <a:r>
              <a:rPr lang="en-US" b="1" dirty="0"/>
              <a:t>Riferimenti</a:t>
            </a:r>
          </a:p>
          <a:p>
            <a:pPr fontAlgn="auto">
              <a:spcAft>
                <a:spcPts val="0"/>
              </a:spcAft>
              <a:defRPr/>
            </a:pPr>
            <a:r>
              <a:rPr lang="en-US" b="1" dirty="0"/>
              <a:t>documento26</a:t>
            </a:r>
            <a:r>
              <a:rPr lang="en-US" dirty="0"/>
              <a:t>\</a:t>
            </a:r>
            <a:r>
              <a:rPr lang="en-US" b="1" dirty="0"/>
              <a:t>CellName_Example.xlsx (Sheet “</a:t>
            </a:r>
            <a:r>
              <a:rPr lang="en-US" b="1" dirty="0" err="1"/>
              <a:t>CellName</a:t>
            </a:r>
            <a:r>
              <a:rPr lang="en-US" b="1" dirty="0"/>
              <a:t>”)</a:t>
            </a:r>
            <a:endParaRPr lang="en-US" dirty="0"/>
          </a:p>
          <a:p>
            <a:pPr marL="342900" indent="-342900" fontAlgn="auto">
              <a:spcAft>
                <a:spcPts val="0"/>
              </a:spcAft>
              <a:buFontTx/>
              <a:buChar char="-"/>
              <a:defRPr/>
            </a:pPr>
            <a:r>
              <a:rPr lang="en-US" dirty="0" err="1"/>
              <a:t>Assegnare</a:t>
            </a:r>
            <a:r>
              <a:rPr lang="en-US" dirty="0"/>
              <a:t> due </a:t>
            </a:r>
            <a:r>
              <a:rPr lang="en-US" dirty="0" err="1"/>
              <a:t>nomi</a:t>
            </a:r>
            <a:r>
              <a:rPr lang="en-US" dirty="0"/>
              <a:t> a due </a:t>
            </a:r>
            <a:r>
              <a:rPr lang="en-US" dirty="0" err="1"/>
              <a:t>celle</a:t>
            </a:r>
            <a:r>
              <a:rPr lang="en-US" dirty="0"/>
              <a:t> e poi fare la somma </a:t>
            </a:r>
            <a:r>
              <a:rPr lang="en-US" dirty="0" err="1"/>
              <a:t>nello</a:t>
            </a:r>
            <a:r>
              <a:rPr lang="en-US" dirty="0"/>
              <a:t> </a:t>
            </a:r>
            <a:r>
              <a:rPr lang="en-US" dirty="0" err="1"/>
              <a:t>stesso</a:t>
            </a:r>
            <a:r>
              <a:rPr lang="en-US" dirty="0"/>
              <a:t> Sheet e in uno Sheet </a:t>
            </a:r>
            <a:r>
              <a:rPr lang="en-US" dirty="0" err="1"/>
              <a:t>diverso</a:t>
            </a:r>
            <a:r>
              <a:rPr lang="en-US" dirty="0"/>
              <a:t>: 1) </a:t>
            </a:r>
            <a:r>
              <a:rPr lang="en-US" dirty="0" err="1"/>
              <a:t>entrambi</a:t>
            </a:r>
            <a:r>
              <a:rPr lang="en-US" dirty="0"/>
              <a:t> I </a:t>
            </a:r>
            <a:r>
              <a:rPr lang="en-US" dirty="0" err="1"/>
              <a:t>nomi</a:t>
            </a:r>
            <a:r>
              <a:rPr lang="en-US" dirty="0"/>
              <a:t> con </a:t>
            </a:r>
            <a:r>
              <a:rPr lang="en-US" dirty="0" err="1"/>
              <a:t>visibilità</a:t>
            </a:r>
            <a:r>
              <a:rPr lang="en-US" dirty="0"/>
              <a:t> workbook 2) uno con </a:t>
            </a:r>
            <a:r>
              <a:rPr lang="en-US" dirty="0" err="1"/>
              <a:t>visibilità</a:t>
            </a:r>
            <a:r>
              <a:rPr lang="en-US" dirty="0"/>
              <a:t> workbook e uno con </a:t>
            </a:r>
            <a:r>
              <a:rPr lang="en-US" dirty="0" err="1"/>
              <a:t>visibilità</a:t>
            </a:r>
            <a:r>
              <a:rPr lang="en-US" dirty="0"/>
              <a:t> Sheet</a:t>
            </a:r>
          </a:p>
        </p:txBody>
      </p:sp>
      <p:sp>
        <p:nvSpPr>
          <p:cNvPr id="124932" name="Date Placeholder 3">
            <a:extLst>
              <a:ext uri="{FF2B5EF4-FFF2-40B4-BE49-F238E27FC236}">
                <a16:creationId xmlns:a16="http://schemas.microsoft.com/office/drawing/2014/main" id="{692F6003-9BB9-88CB-B94C-F0003352430D}"/>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124933" name="Footer Placeholder 4">
            <a:extLst>
              <a:ext uri="{FF2B5EF4-FFF2-40B4-BE49-F238E27FC236}">
                <a16:creationId xmlns:a16="http://schemas.microsoft.com/office/drawing/2014/main" id="{54644747-B98D-16D6-B89D-A6FBF7728D9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50973280-99B0-5C69-FB0B-21EEC3CBA826}"/>
              </a:ext>
            </a:extLst>
          </p:cNvPr>
          <p:cNvSpPr>
            <a:spLocks noGrp="1"/>
          </p:cNvSpPr>
          <p:nvPr>
            <p:ph type="sldNum" sz="quarter" idx="12"/>
          </p:nvPr>
        </p:nvSpPr>
        <p:spPr/>
        <p:txBody>
          <a:bodyPr/>
          <a:lstStyle/>
          <a:p>
            <a:pPr>
              <a:defRPr/>
            </a:pPr>
            <a:fld id="{2302140A-781F-408A-B782-D18D2634FEDC}" type="slidenum">
              <a:rPr lang="en-US"/>
              <a:pPr>
                <a:defRPr/>
              </a:pPr>
              <a:t>105</a:t>
            </a:fld>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a:extLst>
              <a:ext uri="{FF2B5EF4-FFF2-40B4-BE49-F238E27FC236}">
                <a16:creationId xmlns:a16="http://schemas.microsoft.com/office/drawing/2014/main" id="{16051D82-5DC8-7F79-9CD3-342F47265221}"/>
              </a:ext>
            </a:extLst>
          </p:cNvPr>
          <p:cNvSpPr>
            <a:spLocks noGrp="1" noChangeArrowheads="1"/>
          </p:cNvSpPr>
          <p:nvPr>
            <p:ph type="title"/>
          </p:nvPr>
        </p:nvSpPr>
        <p:spPr>
          <a:xfrm>
            <a:off x="1166813" y="381000"/>
            <a:ext cx="9780587" cy="1325563"/>
          </a:xfrm>
        </p:spPr>
        <p:txBody>
          <a:bodyPr/>
          <a:lstStyle/>
          <a:p>
            <a:r>
              <a:rPr lang="en-US" altLang="en-US"/>
              <a:t>Esercizio 4-2</a:t>
            </a:r>
          </a:p>
        </p:txBody>
      </p:sp>
      <p:sp>
        <p:nvSpPr>
          <p:cNvPr id="3" name="Content Placeholder 2">
            <a:extLst>
              <a:ext uri="{FF2B5EF4-FFF2-40B4-BE49-F238E27FC236}">
                <a16:creationId xmlns:a16="http://schemas.microsoft.com/office/drawing/2014/main" id="{5BE05E3E-9DAD-431B-DC18-072DE9D26A0B}"/>
              </a:ext>
            </a:extLst>
          </p:cNvPr>
          <p:cNvSpPr>
            <a:spLocks noGrp="1"/>
          </p:cNvSpPr>
          <p:nvPr>
            <p:ph type="body" idx="1"/>
          </p:nvPr>
        </p:nvSpPr>
        <p:spPr>
          <a:xfrm>
            <a:off x="1166813" y="2652713"/>
            <a:ext cx="9780587" cy="3436937"/>
          </a:xfrm>
        </p:spPr>
        <p:txBody>
          <a:bodyPr rtlCol="0">
            <a:normAutofit/>
          </a:bodyPr>
          <a:lstStyle/>
          <a:p>
            <a:pPr fontAlgn="auto">
              <a:spcAft>
                <a:spcPts val="0"/>
              </a:spcAft>
              <a:defRPr/>
            </a:pPr>
            <a:r>
              <a:rPr lang="en-US" dirty="0" err="1"/>
              <a:t>Esercizio</a:t>
            </a:r>
            <a:r>
              <a:rPr lang="en-US" dirty="0"/>
              <a:t> sui </a:t>
            </a:r>
            <a:r>
              <a:rPr lang="en-US" b="1" dirty="0"/>
              <a:t>Riferimenti</a:t>
            </a:r>
          </a:p>
          <a:p>
            <a:pPr fontAlgn="auto">
              <a:spcAft>
                <a:spcPts val="0"/>
              </a:spcAft>
              <a:defRPr/>
            </a:pPr>
            <a:r>
              <a:rPr lang="en-US" b="1" dirty="0"/>
              <a:t>documento26</a:t>
            </a:r>
            <a:r>
              <a:rPr lang="en-US" dirty="0"/>
              <a:t>\</a:t>
            </a:r>
            <a:r>
              <a:rPr lang="en-US" b="1" dirty="0"/>
              <a:t>CellName_Example.xlsx (Sheet “Rif </a:t>
            </a:r>
            <a:r>
              <a:rPr lang="en-US" b="1" dirty="0" err="1"/>
              <a:t>Assoluto</a:t>
            </a:r>
            <a:r>
              <a:rPr lang="en-US" b="1" dirty="0"/>
              <a:t> e </a:t>
            </a:r>
            <a:r>
              <a:rPr lang="en-US" b="1" dirty="0" err="1"/>
              <a:t>Relativo</a:t>
            </a:r>
            <a:r>
              <a:rPr lang="en-US" b="1" dirty="0"/>
              <a:t>”)</a:t>
            </a:r>
            <a:endParaRPr lang="en-US" dirty="0"/>
          </a:p>
          <a:p>
            <a:pPr marL="342900" indent="-342900" fontAlgn="auto">
              <a:spcAft>
                <a:spcPts val="0"/>
              </a:spcAft>
              <a:buFontTx/>
              <a:buChar char="-"/>
              <a:defRPr/>
            </a:pPr>
            <a:r>
              <a:rPr lang="en-US" dirty="0" err="1"/>
              <a:t>Assegnare</a:t>
            </a:r>
            <a:r>
              <a:rPr lang="en-US" dirty="0"/>
              <a:t> il </a:t>
            </a:r>
            <a:r>
              <a:rPr lang="en-US" dirty="0" err="1"/>
              <a:t>valore</a:t>
            </a:r>
            <a:r>
              <a:rPr lang="en-US" dirty="0"/>
              <a:t> 100 </a:t>
            </a:r>
            <a:r>
              <a:rPr lang="en-US" dirty="0" err="1"/>
              <a:t>alla</a:t>
            </a:r>
            <a:r>
              <a:rPr lang="en-US" dirty="0"/>
              <a:t> </a:t>
            </a:r>
            <a:r>
              <a:rPr lang="en-US" dirty="0" err="1"/>
              <a:t>cella</a:t>
            </a:r>
            <a:r>
              <a:rPr lang="en-US" dirty="0"/>
              <a:t> A1</a:t>
            </a:r>
          </a:p>
          <a:p>
            <a:pPr marL="342900" indent="-342900" fontAlgn="auto">
              <a:spcAft>
                <a:spcPts val="0"/>
              </a:spcAft>
              <a:buFontTx/>
              <a:buChar char="-"/>
              <a:defRPr/>
            </a:pPr>
            <a:r>
              <a:rPr lang="en-US" dirty="0" err="1"/>
              <a:t>Assegnare</a:t>
            </a:r>
            <a:r>
              <a:rPr lang="en-US" dirty="0"/>
              <a:t> </a:t>
            </a:r>
            <a:r>
              <a:rPr lang="en-US" dirty="0" err="1"/>
              <a:t>alla</a:t>
            </a:r>
            <a:r>
              <a:rPr lang="en-US" dirty="0"/>
              <a:t> </a:t>
            </a:r>
            <a:r>
              <a:rPr lang="en-US" dirty="0" err="1"/>
              <a:t>cella</a:t>
            </a:r>
            <a:r>
              <a:rPr lang="en-US" dirty="0"/>
              <a:t> B1 il </a:t>
            </a:r>
            <a:r>
              <a:rPr lang="en-US" dirty="0" err="1"/>
              <a:t>riferimento</a:t>
            </a:r>
            <a:r>
              <a:rPr lang="en-US" dirty="0"/>
              <a:t> </a:t>
            </a:r>
            <a:r>
              <a:rPr lang="en-US" dirty="0" err="1"/>
              <a:t>assoluto</a:t>
            </a:r>
            <a:r>
              <a:rPr lang="en-US" dirty="0"/>
              <a:t> </a:t>
            </a:r>
            <a:r>
              <a:rPr lang="en-US" dirty="0" err="1"/>
              <a:t>alla</a:t>
            </a:r>
            <a:r>
              <a:rPr lang="en-US" dirty="0"/>
              <a:t> </a:t>
            </a:r>
            <a:r>
              <a:rPr lang="en-US" dirty="0" err="1"/>
              <a:t>cella</a:t>
            </a:r>
            <a:r>
              <a:rPr lang="en-US" dirty="0"/>
              <a:t> A1 (=$A$1)</a:t>
            </a:r>
          </a:p>
          <a:p>
            <a:pPr marL="342900" indent="-342900" fontAlgn="auto">
              <a:spcAft>
                <a:spcPts val="0"/>
              </a:spcAft>
              <a:buFontTx/>
              <a:buChar char="-"/>
              <a:defRPr/>
            </a:pPr>
            <a:r>
              <a:rPr lang="en-US" dirty="0"/>
              <a:t>Cosa </a:t>
            </a:r>
            <a:r>
              <a:rPr lang="en-US" dirty="0" err="1"/>
              <a:t>succede</a:t>
            </a:r>
            <a:r>
              <a:rPr lang="en-US" dirty="0"/>
              <a:t> se </a:t>
            </a:r>
            <a:r>
              <a:rPr lang="en-US" dirty="0" err="1"/>
              <a:t>copio</a:t>
            </a:r>
            <a:r>
              <a:rPr lang="en-US" dirty="0"/>
              <a:t> il </a:t>
            </a:r>
            <a:r>
              <a:rPr lang="en-US" dirty="0" err="1"/>
              <a:t>contenuto</a:t>
            </a:r>
            <a:r>
              <a:rPr lang="en-US" dirty="0"/>
              <a:t> </a:t>
            </a:r>
            <a:r>
              <a:rPr lang="en-US" dirty="0" err="1"/>
              <a:t>della</a:t>
            </a:r>
            <a:r>
              <a:rPr lang="en-US" dirty="0"/>
              <a:t> </a:t>
            </a:r>
            <a:r>
              <a:rPr lang="en-US" dirty="0" err="1"/>
              <a:t>cella</a:t>
            </a:r>
            <a:r>
              <a:rPr lang="en-US" dirty="0"/>
              <a:t> B1 in </a:t>
            </a:r>
            <a:r>
              <a:rPr lang="en-US" dirty="0" err="1"/>
              <a:t>celle</a:t>
            </a:r>
            <a:r>
              <a:rPr lang="en-US" dirty="0"/>
              <a:t> </a:t>
            </a:r>
            <a:r>
              <a:rPr lang="en-US" dirty="0" err="1"/>
              <a:t>adiacenti</a:t>
            </a:r>
            <a:r>
              <a:rPr lang="en-US" dirty="0"/>
              <a:t>?</a:t>
            </a:r>
          </a:p>
        </p:txBody>
      </p:sp>
      <p:sp>
        <p:nvSpPr>
          <p:cNvPr id="126980" name="Date Placeholder 3">
            <a:extLst>
              <a:ext uri="{FF2B5EF4-FFF2-40B4-BE49-F238E27FC236}">
                <a16:creationId xmlns:a16="http://schemas.microsoft.com/office/drawing/2014/main" id="{275D2135-187D-2EB6-209C-C86164993B86}"/>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126981" name="Footer Placeholder 4">
            <a:extLst>
              <a:ext uri="{FF2B5EF4-FFF2-40B4-BE49-F238E27FC236}">
                <a16:creationId xmlns:a16="http://schemas.microsoft.com/office/drawing/2014/main" id="{568C0366-8C65-9924-4232-7CAA62B8488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C13BE598-E47F-AA0C-2B67-9F8EB9908504}"/>
              </a:ext>
            </a:extLst>
          </p:cNvPr>
          <p:cNvSpPr>
            <a:spLocks noGrp="1"/>
          </p:cNvSpPr>
          <p:nvPr>
            <p:ph type="sldNum" sz="quarter" idx="12"/>
          </p:nvPr>
        </p:nvSpPr>
        <p:spPr/>
        <p:txBody>
          <a:bodyPr/>
          <a:lstStyle/>
          <a:p>
            <a:pPr>
              <a:defRPr/>
            </a:pPr>
            <a:fld id="{BA6FFF2B-A9F8-4136-B52B-DB19A4071213}" type="slidenum">
              <a:rPr lang="en-US"/>
              <a:pPr>
                <a:defRPr/>
              </a:pPr>
              <a:t>106</a:t>
            </a:fld>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a:extLst>
              <a:ext uri="{FF2B5EF4-FFF2-40B4-BE49-F238E27FC236}">
                <a16:creationId xmlns:a16="http://schemas.microsoft.com/office/drawing/2014/main" id="{09EC1D3F-6250-34B0-7CEC-8BD94F51EA4A}"/>
              </a:ext>
            </a:extLst>
          </p:cNvPr>
          <p:cNvSpPr>
            <a:spLocks noGrp="1" noChangeArrowheads="1"/>
          </p:cNvSpPr>
          <p:nvPr>
            <p:ph type="title"/>
          </p:nvPr>
        </p:nvSpPr>
        <p:spPr>
          <a:xfrm>
            <a:off x="1166813" y="381000"/>
            <a:ext cx="9780587" cy="1325563"/>
          </a:xfrm>
        </p:spPr>
        <p:txBody>
          <a:bodyPr/>
          <a:lstStyle/>
          <a:p>
            <a:r>
              <a:rPr lang="en-US" altLang="en-US"/>
              <a:t>Esercizio 4-3</a:t>
            </a:r>
          </a:p>
        </p:txBody>
      </p:sp>
      <p:sp>
        <p:nvSpPr>
          <p:cNvPr id="3" name="Content Placeholder 2">
            <a:extLst>
              <a:ext uri="{FF2B5EF4-FFF2-40B4-BE49-F238E27FC236}">
                <a16:creationId xmlns:a16="http://schemas.microsoft.com/office/drawing/2014/main" id="{F212F9EE-7F09-1140-1C2F-63624CBC5203}"/>
              </a:ext>
            </a:extLst>
          </p:cNvPr>
          <p:cNvSpPr>
            <a:spLocks noGrp="1"/>
          </p:cNvSpPr>
          <p:nvPr>
            <p:ph type="body" idx="1"/>
          </p:nvPr>
        </p:nvSpPr>
        <p:spPr>
          <a:xfrm>
            <a:off x="1166813" y="2652713"/>
            <a:ext cx="9780587" cy="3436937"/>
          </a:xfrm>
        </p:spPr>
        <p:txBody>
          <a:bodyPr rtlCol="0">
            <a:normAutofit fontScale="92500"/>
          </a:bodyPr>
          <a:lstStyle/>
          <a:p>
            <a:pPr fontAlgn="auto">
              <a:spcAft>
                <a:spcPts val="0"/>
              </a:spcAft>
              <a:defRPr/>
            </a:pPr>
            <a:r>
              <a:rPr lang="en-US" dirty="0" err="1"/>
              <a:t>Esercizio</a:t>
            </a:r>
            <a:r>
              <a:rPr lang="en-US" dirty="0"/>
              <a:t> sui </a:t>
            </a:r>
            <a:r>
              <a:rPr lang="en-US" b="1" dirty="0"/>
              <a:t>Riferimenti</a:t>
            </a:r>
          </a:p>
          <a:p>
            <a:pPr fontAlgn="auto">
              <a:spcAft>
                <a:spcPts val="0"/>
              </a:spcAft>
              <a:defRPr/>
            </a:pPr>
            <a:r>
              <a:rPr lang="en-US" b="1" dirty="0"/>
              <a:t>documento26</a:t>
            </a:r>
            <a:r>
              <a:rPr lang="en-US" dirty="0"/>
              <a:t>\</a:t>
            </a:r>
            <a:r>
              <a:rPr lang="en-US" b="1" dirty="0"/>
              <a:t>CellName_Example.xlsx (Sheet “Rif Misto”)</a:t>
            </a:r>
            <a:endParaRPr lang="en-US" dirty="0"/>
          </a:p>
          <a:p>
            <a:pPr marL="342900" indent="-342900" fontAlgn="auto">
              <a:spcAft>
                <a:spcPts val="0"/>
              </a:spcAft>
              <a:buFontTx/>
              <a:buChar char="-"/>
              <a:defRPr/>
            </a:pPr>
            <a:r>
              <a:rPr lang="en-US" dirty="0" err="1"/>
              <a:t>Assegnare</a:t>
            </a:r>
            <a:r>
              <a:rPr lang="en-US" dirty="0"/>
              <a:t> il </a:t>
            </a:r>
            <a:r>
              <a:rPr lang="en-US" dirty="0" err="1"/>
              <a:t>valore</a:t>
            </a:r>
            <a:r>
              <a:rPr lang="en-US" dirty="0"/>
              <a:t> 100 </a:t>
            </a:r>
            <a:r>
              <a:rPr lang="en-US" dirty="0" err="1"/>
              <a:t>alla</a:t>
            </a:r>
            <a:r>
              <a:rPr lang="en-US" dirty="0"/>
              <a:t> </a:t>
            </a:r>
            <a:r>
              <a:rPr lang="en-US" dirty="0" err="1"/>
              <a:t>cella</a:t>
            </a:r>
            <a:r>
              <a:rPr lang="en-US" dirty="0"/>
              <a:t> A1</a:t>
            </a:r>
          </a:p>
          <a:p>
            <a:pPr marL="342900" indent="-342900" fontAlgn="auto">
              <a:spcAft>
                <a:spcPts val="0"/>
              </a:spcAft>
              <a:buFontTx/>
              <a:buChar char="-"/>
              <a:defRPr/>
            </a:pPr>
            <a:r>
              <a:rPr lang="en-US" dirty="0" err="1"/>
              <a:t>Assegnare</a:t>
            </a:r>
            <a:r>
              <a:rPr lang="en-US" dirty="0"/>
              <a:t> </a:t>
            </a:r>
            <a:r>
              <a:rPr lang="en-US" dirty="0" err="1"/>
              <a:t>alla</a:t>
            </a:r>
            <a:r>
              <a:rPr lang="en-US" dirty="0"/>
              <a:t> </a:t>
            </a:r>
            <a:r>
              <a:rPr lang="en-US" dirty="0" err="1"/>
              <a:t>cella</a:t>
            </a:r>
            <a:r>
              <a:rPr lang="en-US" dirty="0"/>
              <a:t> B1 il </a:t>
            </a:r>
            <a:r>
              <a:rPr lang="en-US" dirty="0" err="1"/>
              <a:t>riferimento</a:t>
            </a:r>
            <a:r>
              <a:rPr lang="en-US" dirty="0"/>
              <a:t> misto </a:t>
            </a:r>
            <a:r>
              <a:rPr lang="en-US" dirty="0" err="1"/>
              <a:t>alla</a:t>
            </a:r>
            <a:r>
              <a:rPr lang="en-US" dirty="0"/>
              <a:t> </a:t>
            </a:r>
            <a:r>
              <a:rPr lang="en-US" dirty="0" err="1"/>
              <a:t>cella</a:t>
            </a:r>
            <a:r>
              <a:rPr lang="en-US" dirty="0"/>
              <a:t> A1 (=$A1): $A </a:t>
            </a:r>
            <a:r>
              <a:rPr lang="en-US" dirty="0" err="1"/>
              <a:t>fissa</a:t>
            </a:r>
            <a:r>
              <a:rPr lang="en-US" dirty="0"/>
              <a:t> la Colonna di </a:t>
            </a:r>
            <a:r>
              <a:rPr lang="en-US" dirty="0" err="1"/>
              <a:t>riferimento</a:t>
            </a:r>
            <a:r>
              <a:rPr lang="en-US" dirty="0"/>
              <a:t>, </a:t>
            </a:r>
            <a:r>
              <a:rPr lang="en-US" dirty="0" err="1"/>
              <a:t>mentre</a:t>
            </a:r>
            <a:r>
              <a:rPr lang="en-US" dirty="0"/>
              <a:t> il </a:t>
            </a:r>
            <a:r>
              <a:rPr lang="en-US" dirty="0" err="1"/>
              <a:t>numero</a:t>
            </a:r>
            <a:r>
              <a:rPr lang="en-US" dirty="0"/>
              <a:t> </a:t>
            </a:r>
            <a:r>
              <a:rPr lang="en-US" dirty="0" err="1"/>
              <a:t>che</a:t>
            </a:r>
            <a:r>
              <a:rPr lang="en-US" dirty="0"/>
              <a:t> indica la Riga </a:t>
            </a:r>
            <a:r>
              <a:rPr lang="en-US" dirty="0" err="1"/>
              <a:t>rimane</a:t>
            </a:r>
            <a:r>
              <a:rPr lang="en-US" dirty="0"/>
              <a:t> </a:t>
            </a:r>
            <a:r>
              <a:rPr lang="en-US" dirty="0" err="1"/>
              <a:t>Relativo</a:t>
            </a:r>
            <a:r>
              <a:rPr lang="en-US" dirty="0"/>
              <a:t>. </a:t>
            </a:r>
            <a:r>
              <a:rPr lang="en-US" dirty="0" err="1"/>
              <a:t>Quindi</a:t>
            </a:r>
            <a:r>
              <a:rPr lang="en-US" dirty="0"/>
              <a:t> se </a:t>
            </a:r>
            <a:r>
              <a:rPr lang="en-US" dirty="0" err="1"/>
              <a:t>si</a:t>
            </a:r>
            <a:r>
              <a:rPr lang="en-US" dirty="0"/>
              <a:t> </a:t>
            </a:r>
            <a:r>
              <a:rPr lang="en-US" dirty="0" err="1"/>
              <a:t>copia</a:t>
            </a:r>
            <a:r>
              <a:rPr lang="en-US" dirty="0"/>
              <a:t> la formula da B1 a B2, </a:t>
            </a:r>
            <a:r>
              <a:rPr lang="en-US" dirty="0" err="1"/>
              <a:t>questa</a:t>
            </a:r>
            <a:r>
              <a:rPr lang="en-US" dirty="0"/>
              <a:t> </a:t>
            </a:r>
            <a:r>
              <a:rPr lang="en-US" dirty="0" err="1"/>
              <a:t>diventa</a:t>
            </a:r>
            <a:r>
              <a:rPr lang="en-US" dirty="0"/>
              <a:t>: $A2</a:t>
            </a:r>
          </a:p>
        </p:txBody>
      </p:sp>
      <p:sp>
        <p:nvSpPr>
          <p:cNvPr id="129028" name="Date Placeholder 3">
            <a:extLst>
              <a:ext uri="{FF2B5EF4-FFF2-40B4-BE49-F238E27FC236}">
                <a16:creationId xmlns:a16="http://schemas.microsoft.com/office/drawing/2014/main" id="{8E72B87B-FD92-DE8A-7A4D-3A045D44FE39}"/>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129029" name="Footer Placeholder 4">
            <a:extLst>
              <a:ext uri="{FF2B5EF4-FFF2-40B4-BE49-F238E27FC236}">
                <a16:creationId xmlns:a16="http://schemas.microsoft.com/office/drawing/2014/main" id="{0C2D7268-27CE-B72F-42A2-6BDD83DEB2E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DC3996DD-0A0B-26CF-0EDD-83F6D0B9264D}"/>
              </a:ext>
            </a:extLst>
          </p:cNvPr>
          <p:cNvSpPr>
            <a:spLocks noGrp="1"/>
          </p:cNvSpPr>
          <p:nvPr>
            <p:ph type="sldNum" sz="quarter" idx="12"/>
          </p:nvPr>
        </p:nvSpPr>
        <p:spPr/>
        <p:txBody>
          <a:bodyPr/>
          <a:lstStyle/>
          <a:p>
            <a:pPr>
              <a:defRPr/>
            </a:pPr>
            <a:fld id="{9444C1B3-5F03-4AA3-99DF-3F08C7547971}" type="slidenum">
              <a:rPr lang="en-US"/>
              <a:pPr>
                <a:defRPr/>
              </a:pPr>
              <a:t>107</a:t>
            </a:fld>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a:extLst>
              <a:ext uri="{FF2B5EF4-FFF2-40B4-BE49-F238E27FC236}">
                <a16:creationId xmlns:a16="http://schemas.microsoft.com/office/drawing/2014/main" id="{4C5D7FFF-54E2-CAD0-E323-27F3C1A28C72}"/>
              </a:ext>
            </a:extLst>
          </p:cNvPr>
          <p:cNvSpPr>
            <a:spLocks noGrp="1" noChangeArrowheads="1"/>
          </p:cNvSpPr>
          <p:nvPr>
            <p:ph type="title"/>
          </p:nvPr>
        </p:nvSpPr>
        <p:spPr>
          <a:xfrm>
            <a:off x="1166813" y="381000"/>
            <a:ext cx="9780587" cy="1325563"/>
          </a:xfrm>
        </p:spPr>
        <p:txBody>
          <a:bodyPr/>
          <a:lstStyle/>
          <a:p>
            <a:r>
              <a:rPr lang="en-US" altLang="en-US"/>
              <a:t>Esercizio 4-4</a:t>
            </a:r>
          </a:p>
        </p:txBody>
      </p:sp>
      <p:sp>
        <p:nvSpPr>
          <p:cNvPr id="3" name="Content Placeholder 2">
            <a:extLst>
              <a:ext uri="{FF2B5EF4-FFF2-40B4-BE49-F238E27FC236}">
                <a16:creationId xmlns:a16="http://schemas.microsoft.com/office/drawing/2014/main" id="{4FD9E1A7-BCE4-F162-FC2D-345B92202DAD}"/>
              </a:ext>
            </a:extLst>
          </p:cNvPr>
          <p:cNvSpPr>
            <a:spLocks noGrp="1"/>
          </p:cNvSpPr>
          <p:nvPr>
            <p:ph type="body" idx="1"/>
          </p:nvPr>
        </p:nvSpPr>
        <p:spPr>
          <a:xfrm>
            <a:off x="1166813" y="2652713"/>
            <a:ext cx="9780587" cy="3436937"/>
          </a:xfrm>
        </p:spPr>
        <p:txBody>
          <a:bodyPr rtlCol="0">
            <a:normAutofit fontScale="92500"/>
          </a:bodyPr>
          <a:lstStyle/>
          <a:p>
            <a:pPr fontAlgn="auto">
              <a:spcAft>
                <a:spcPts val="0"/>
              </a:spcAft>
              <a:defRPr/>
            </a:pPr>
            <a:r>
              <a:rPr lang="en-US" dirty="0" err="1"/>
              <a:t>Esercizio</a:t>
            </a:r>
            <a:r>
              <a:rPr lang="en-US" dirty="0"/>
              <a:t> sui </a:t>
            </a:r>
            <a:r>
              <a:rPr lang="en-US" b="1" dirty="0"/>
              <a:t>Riferimenti</a:t>
            </a:r>
          </a:p>
          <a:p>
            <a:pPr fontAlgn="auto">
              <a:spcAft>
                <a:spcPts val="0"/>
              </a:spcAft>
              <a:defRPr/>
            </a:pPr>
            <a:r>
              <a:rPr lang="en-US" b="1" dirty="0"/>
              <a:t>documento26</a:t>
            </a:r>
            <a:r>
              <a:rPr lang="en-US" dirty="0"/>
              <a:t>\</a:t>
            </a:r>
            <a:r>
              <a:rPr lang="en-US" b="1" dirty="0"/>
              <a:t>CellName_Example.xlsx (Sheet “Rif Misto”)</a:t>
            </a:r>
            <a:endParaRPr lang="en-US" dirty="0"/>
          </a:p>
          <a:p>
            <a:pPr marL="342900" indent="-342900" fontAlgn="auto">
              <a:spcAft>
                <a:spcPts val="0"/>
              </a:spcAft>
              <a:buFontTx/>
              <a:buChar char="-"/>
              <a:defRPr/>
            </a:pPr>
            <a:r>
              <a:rPr lang="en-US" dirty="0" err="1"/>
              <a:t>Assegnare</a:t>
            </a:r>
            <a:r>
              <a:rPr lang="en-US" dirty="0"/>
              <a:t> il </a:t>
            </a:r>
            <a:r>
              <a:rPr lang="en-US" dirty="0" err="1"/>
              <a:t>valore</a:t>
            </a:r>
            <a:r>
              <a:rPr lang="en-US" dirty="0"/>
              <a:t> 100 </a:t>
            </a:r>
            <a:r>
              <a:rPr lang="en-US" dirty="0" err="1"/>
              <a:t>alla</a:t>
            </a:r>
            <a:r>
              <a:rPr lang="en-US" dirty="0"/>
              <a:t> </a:t>
            </a:r>
            <a:r>
              <a:rPr lang="en-US" dirty="0" err="1"/>
              <a:t>cella</a:t>
            </a:r>
            <a:r>
              <a:rPr lang="en-US" dirty="0"/>
              <a:t> E1</a:t>
            </a:r>
          </a:p>
          <a:p>
            <a:pPr marL="342900" indent="-342900" fontAlgn="auto">
              <a:spcAft>
                <a:spcPts val="0"/>
              </a:spcAft>
              <a:buFontTx/>
              <a:buChar char="-"/>
              <a:defRPr/>
            </a:pPr>
            <a:r>
              <a:rPr lang="en-US" dirty="0" err="1"/>
              <a:t>Assegnare</a:t>
            </a:r>
            <a:r>
              <a:rPr lang="en-US" dirty="0"/>
              <a:t> </a:t>
            </a:r>
            <a:r>
              <a:rPr lang="en-US" dirty="0" err="1"/>
              <a:t>alla</a:t>
            </a:r>
            <a:r>
              <a:rPr lang="en-US" dirty="0"/>
              <a:t> </a:t>
            </a:r>
            <a:r>
              <a:rPr lang="en-US" dirty="0" err="1"/>
              <a:t>cella</a:t>
            </a:r>
            <a:r>
              <a:rPr lang="en-US" dirty="0"/>
              <a:t> F1 il </a:t>
            </a:r>
            <a:r>
              <a:rPr lang="en-US" dirty="0" err="1"/>
              <a:t>riferimento</a:t>
            </a:r>
            <a:r>
              <a:rPr lang="en-US" dirty="0"/>
              <a:t> misto </a:t>
            </a:r>
            <a:r>
              <a:rPr lang="en-US" dirty="0" err="1"/>
              <a:t>alla</a:t>
            </a:r>
            <a:r>
              <a:rPr lang="en-US" dirty="0"/>
              <a:t> </a:t>
            </a:r>
            <a:r>
              <a:rPr lang="en-US" dirty="0" err="1"/>
              <a:t>cella</a:t>
            </a:r>
            <a:r>
              <a:rPr lang="en-US" dirty="0"/>
              <a:t> E1 (=E$1): $1 </a:t>
            </a:r>
            <a:r>
              <a:rPr lang="en-US" dirty="0" err="1"/>
              <a:t>fissa</a:t>
            </a:r>
            <a:r>
              <a:rPr lang="en-US" dirty="0"/>
              <a:t> la Riga di </a:t>
            </a:r>
            <a:r>
              <a:rPr lang="en-US" dirty="0" err="1"/>
              <a:t>riferimento</a:t>
            </a:r>
            <a:r>
              <a:rPr lang="en-US" dirty="0"/>
              <a:t>, </a:t>
            </a:r>
            <a:r>
              <a:rPr lang="en-US" dirty="0" err="1"/>
              <a:t>mentre</a:t>
            </a:r>
            <a:r>
              <a:rPr lang="en-US" dirty="0"/>
              <a:t> la </a:t>
            </a:r>
            <a:r>
              <a:rPr lang="en-US" dirty="0" err="1"/>
              <a:t>Lettera</a:t>
            </a:r>
            <a:r>
              <a:rPr lang="en-US" dirty="0"/>
              <a:t> indica </a:t>
            </a:r>
            <a:r>
              <a:rPr lang="en-US" dirty="0" err="1"/>
              <a:t>che</a:t>
            </a:r>
            <a:r>
              <a:rPr lang="en-US" dirty="0"/>
              <a:t> la Colonna </a:t>
            </a:r>
            <a:r>
              <a:rPr lang="en-US" dirty="0" err="1"/>
              <a:t>rimane</a:t>
            </a:r>
            <a:r>
              <a:rPr lang="en-US" dirty="0"/>
              <a:t> </a:t>
            </a:r>
            <a:r>
              <a:rPr lang="en-US" dirty="0" err="1"/>
              <a:t>Relativa</a:t>
            </a:r>
            <a:r>
              <a:rPr lang="en-US" dirty="0"/>
              <a:t>. </a:t>
            </a:r>
            <a:r>
              <a:rPr lang="en-US" dirty="0" err="1"/>
              <a:t>Quindi</a:t>
            </a:r>
            <a:r>
              <a:rPr lang="en-US" dirty="0"/>
              <a:t> se </a:t>
            </a:r>
            <a:r>
              <a:rPr lang="en-US" dirty="0" err="1"/>
              <a:t>si</a:t>
            </a:r>
            <a:r>
              <a:rPr lang="en-US" dirty="0"/>
              <a:t> </a:t>
            </a:r>
            <a:r>
              <a:rPr lang="en-US" dirty="0" err="1"/>
              <a:t>copia</a:t>
            </a:r>
            <a:r>
              <a:rPr lang="en-US" dirty="0"/>
              <a:t> la formula da F1 a G1, </a:t>
            </a:r>
            <a:r>
              <a:rPr lang="en-US" dirty="0" err="1"/>
              <a:t>questa</a:t>
            </a:r>
            <a:r>
              <a:rPr lang="en-US" dirty="0"/>
              <a:t> </a:t>
            </a:r>
            <a:r>
              <a:rPr lang="en-US" dirty="0" err="1"/>
              <a:t>diventa</a:t>
            </a:r>
            <a:r>
              <a:rPr lang="en-US" dirty="0"/>
              <a:t>: F$1</a:t>
            </a:r>
          </a:p>
        </p:txBody>
      </p:sp>
      <p:sp>
        <p:nvSpPr>
          <p:cNvPr id="131076" name="Date Placeholder 3">
            <a:extLst>
              <a:ext uri="{FF2B5EF4-FFF2-40B4-BE49-F238E27FC236}">
                <a16:creationId xmlns:a16="http://schemas.microsoft.com/office/drawing/2014/main" id="{283D0FBF-86DD-F613-1C1C-DF7AAFD50CB5}"/>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131077" name="Footer Placeholder 4">
            <a:extLst>
              <a:ext uri="{FF2B5EF4-FFF2-40B4-BE49-F238E27FC236}">
                <a16:creationId xmlns:a16="http://schemas.microsoft.com/office/drawing/2014/main" id="{3BB104C2-76F7-12FB-B4DF-A47FB7F12BD9}"/>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D3595064-8A74-9AC6-4CAB-AA50F292293C}"/>
              </a:ext>
            </a:extLst>
          </p:cNvPr>
          <p:cNvSpPr>
            <a:spLocks noGrp="1"/>
          </p:cNvSpPr>
          <p:nvPr>
            <p:ph type="sldNum" sz="quarter" idx="12"/>
          </p:nvPr>
        </p:nvSpPr>
        <p:spPr/>
        <p:txBody>
          <a:bodyPr/>
          <a:lstStyle/>
          <a:p>
            <a:pPr>
              <a:defRPr/>
            </a:pPr>
            <a:fld id="{8CAE6F79-1624-4A8B-95F1-1DC85998A6EC}" type="slidenum">
              <a:rPr lang="en-US"/>
              <a:pPr>
                <a:defRPr/>
              </a:pPr>
              <a:t>108</a:t>
            </a:fld>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a:extLst>
              <a:ext uri="{FF2B5EF4-FFF2-40B4-BE49-F238E27FC236}">
                <a16:creationId xmlns:a16="http://schemas.microsoft.com/office/drawing/2014/main" id="{D8CBA549-EDA2-1807-EDC2-F80E8BE92B8D}"/>
              </a:ext>
            </a:extLst>
          </p:cNvPr>
          <p:cNvSpPr>
            <a:spLocks noGrp="1" noChangeArrowheads="1"/>
          </p:cNvSpPr>
          <p:nvPr>
            <p:ph type="title"/>
          </p:nvPr>
        </p:nvSpPr>
        <p:spPr>
          <a:xfrm>
            <a:off x="1166813" y="381000"/>
            <a:ext cx="9780587" cy="1325563"/>
          </a:xfrm>
        </p:spPr>
        <p:txBody>
          <a:bodyPr/>
          <a:lstStyle/>
          <a:p>
            <a:r>
              <a:rPr lang="en-US" altLang="en-US"/>
              <a:t>Esercizio 4-5</a:t>
            </a:r>
          </a:p>
        </p:txBody>
      </p:sp>
      <p:sp>
        <p:nvSpPr>
          <p:cNvPr id="3" name="Content Placeholder 2">
            <a:extLst>
              <a:ext uri="{FF2B5EF4-FFF2-40B4-BE49-F238E27FC236}">
                <a16:creationId xmlns:a16="http://schemas.microsoft.com/office/drawing/2014/main" id="{7E3C6E89-2738-59A0-D604-CC3AD310CD01}"/>
              </a:ext>
            </a:extLst>
          </p:cNvPr>
          <p:cNvSpPr>
            <a:spLocks noGrp="1"/>
          </p:cNvSpPr>
          <p:nvPr>
            <p:ph type="body" idx="1"/>
          </p:nvPr>
        </p:nvSpPr>
        <p:spPr>
          <a:xfrm>
            <a:off x="1166813" y="2652713"/>
            <a:ext cx="9780587" cy="3436937"/>
          </a:xfrm>
        </p:spPr>
        <p:txBody>
          <a:bodyPr rtlCol="0">
            <a:normAutofit/>
          </a:bodyPr>
          <a:lstStyle/>
          <a:p>
            <a:pPr fontAlgn="auto">
              <a:spcAft>
                <a:spcPts val="0"/>
              </a:spcAft>
              <a:defRPr/>
            </a:pPr>
            <a:r>
              <a:rPr lang="en-US" dirty="0" err="1"/>
              <a:t>Esercizio</a:t>
            </a:r>
            <a:r>
              <a:rPr lang="en-US" dirty="0"/>
              <a:t> sui </a:t>
            </a:r>
            <a:r>
              <a:rPr lang="en-US" b="1" dirty="0"/>
              <a:t>Riferimenti</a:t>
            </a:r>
          </a:p>
          <a:p>
            <a:pPr fontAlgn="auto">
              <a:spcAft>
                <a:spcPts val="0"/>
              </a:spcAft>
              <a:defRPr/>
            </a:pPr>
            <a:r>
              <a:rPr lang="en-US" b="1" dirty="0"/>
              <a:t>documento26</a:t>
            </a:r>
            <a:r>
              <a:rPr lang="en-US" dirty="0"/>
              <a:t>\</a:t>
            </a:r>
            <a:r>
              <a:rPr lang="en-US" b="1" dirty="0"/>
              <a:t>RangeCelle_Esempio.xlsx</a:t>
            </a:r>
            <a:endParaRPr lang="en-US" dirty="0"/>
          </a:p>
          <a:p>
            <a:pPr marL="342900" indent="-342900" fontAlgn="auto">
              <a:spcAft>
                <a:spcPts val="0"/>
              </a:spcAft>
              <a:buFontTx/>
              <a:buChar char="-"/>
              <a:defRPr/>
            </a:pPr>
            <a:r>
              <a:rPr lang="en-US" dirty="0" err="1"/>
              <a:t>Assegnare</a:t>
            </a:r>
            <a:r>
              <a:rPr lang="en-US" dirty="0"/>
              <a:t> un </a:t>
            </a:r>
            <a:r>
              <a:rPr lang="en-US" dirty="0" err="1"/>
              <a:t>nome</a:t>
            </a:r>
            <a:r>
              <a:rPr lang="en-US" dirty="0"/>
              <a:t> ad un range di </a:t>
            </a:r>
            <a:r>
              <a:rPr lang="en-US" dirty="0" err="1"/>
              <a:t>cella</a:t>
            </a:r>
            <a:endParaRPr lang="en-US" dirty="0"/>
          </a:p>
          <a:p>
            <a:pPr marL="342900" indent="-342900" fontAlgn="auto">
              <a:spcAft>
                <a:spcPts val="0"/>
              </a:spcAft>
              <a:buFontTx/>
              <a:buChar char="-"/>
              <a:defRPr/>
            </a:pPr>
            <a:r>
              <a:rPr lang="en-US" dirty="0" err="1"/>
              <a:t>Eseguire</a:t>
            </a:r>
            <a:r>
              <a:rPr lang="en-US" dirty="0"/>
              <a:t> la somma </a:t>
            </a:r>
            <a:r>
              <a:rPr lang="en-US" dirty="0" err="1"/>
              <a:t>utilizzando</a:t>
            </a:r>
            <a:r>
              <a:rPr lang="en-US" dirty="0"/>
              <a:t> non </a:t>
            </a:r>
            <a:r>
              <a:rPr lang="en-US" dirty="0" err="1"/>
              <a:t>l’intervallo</a:t>
            </a:r>
            <a:r>
              <a:rPr lang="en-US" dirty="0"/>
              <a:t> </a:t>
            </a:r>
            <a:r>
              <a:rPr lang="en-US" dirty="0" err="1"/>
              <a:t>tra</a:t>
            </a:r>
            <a:r>
              <a:rPr lang="en-US" dirty="0"/>
              <a:t> </a:t>
            </a:r>
            <a:r>
              <a:rPr lang="en-US" dirty="0" err="1"/>
              <a:t>celle</a:t>
            </a:r>
            <a:r>
              <a:rPr lang="en-US" dirty="0"/>
              <a:t>, ma il </a:t>
            </a:r>
            <a:r>
              <a:rPr lang="en-US" dirty="0" err="1"/>
              <a:t>nome</a:t>
            </a:r>
            <a:r>
              <a:rPr lang="en-US" dirty="0"/>
              <a:t> </a:t>
            </a:r>
            <a:r>
              <a:rPr lang="en-US" dirty="0" err="1"/>
              <a:t>assegnato</a:t>
            </a:r>
            <a:r>
              <a:rPr lang="en-US" dirty="0"/>
              <a:t> a </a:t>
            </a:r>
            <a:r>
              <a:rPr lang="en-US" dirty="0" err="1"/>
              <a:t>questo</a:t>
            </a:r>
            <a:r>
              <a:rPr lang="en-US" dirty="0"/>
              <a:t> range</a:t>
            </a:r>
          </a:p>
        </p:txBody>
      </p:sp>
      <p:sp>
        <p:nvSpPr>
          <p:cNvPr id="133124" name="Date Placeholder 3">
            <a:extLst>
              <a:ext uri="{FF2B5EF4-FFF2-40B4-BE49-F238E27FC236}">
                <a16:creationId xmlns:a16="http://schemas.microsoft.com/office/drawing/2014/main" id="{008F8238-F6E1-A8B9-2F24-C09A587FF1A4}"/>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133125" name="Footer Placeholder 4">
            <a:extLst>
              <a:ext uri="{FF2B5EF4-FFF2-40B4-BE49-F238E27FC236}">
                <a16:creationId xmlns:a16="http://schemas.microsoft.com/office/drawing/2014/main" id="{D1940B3D-4CBE-0ABB-4197-20CAFD8366F9}"/>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82DB4E05-94F7-D08A-E383-33DBB48E6473}"/>
              </a:ext>
            </a:extLst>
          </p:cNvPr>
          <p:cNvSpPr>
            <a:spLocks noGrp="1"/>
          </p:cNvSpPr>
          <p:nvPr>
            <p:ph type="sldNum" sz="quarter" idx="12"/>
          </p:nvPr>
        </p:nvSpPr>
        <p:spPr/>
        <p:txBody>
          <a:bodyPr/>
          <a:lstStyle/>
          <a:p>
            <a:pPr>
              <a:defRPr/>
            </a:pPr>
            <a:fld id="{99930291-BFAC-4E61-992C-575668581D3A}" type="slidenum">
              <a:rPr lang="en-US"/>
              <a:pPr>
                <a:defRPr/>
              </a:pPr>
              <a:t>109</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3F31DA88-E6C9-9918-7BD6-F8B262A64BF5}"/>
              </a:ext>
            </a:extLst>
          </p:cNvPr>
          <p:cNvSpPr>
            <a:spLocks noGrp="1" noChangeArrowheads="1"/>
          </p:cNvSpPr>
          <p:nvPr>
            <p:ph type="title"/>
          </p:nvPr>
        </p:nvSpPr>
        <p:spPr>
          <a:xfrm>
            <a:off x="309563" y="-365125"/>
            <a:ext cx="10182225" cy="1325563"/>
          </a:xfrm>
        </p:spPr>
        <p:txBody>
          <a:bodyPr/>
          <a:lstStyle/>
          <a:p>
            <a:r>
              <a:rPr lang="en-US" altLang="en-US"/>
              <a:t>Numeri in Excel (5)</a:t>
            </a:r>
          </a:p>
        </p:txBody>
      </p:sp>
      <p:sp>
        <p:nvSpPr>
          <p:cNvPr id="26627" name="Date Placeholder 2">
            <a:extLst>
              <a:ext uri="{FF2B5EF4-FFF2-40B4-BE49-F238E27FC236}">
                <a16:creationId xmlns:a16="http://schemas.microsoft.com/office/drawing/2014/main" id="{E5C4821D-788B-6C31-F6B3-1F23FDB6C517}"/>
              </a:ext>
            </a:extLst>
          </p:cNvPr>
          <p:cNvSpPr>
            <a:spLocks noGrp="1" noChangeArrowheads="1"/>
          </p:cNvSpPr>
          <p:nvPr>
            <p:ph type="dt" sz="quarter" idx="10"/>
          </p:nvPr>
        </p:nvSpPr>
        <p:spPr bwMode="auto">
          <a:xfrm>
            <a:off x="146050" y="6345238"/>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B2452E71-F045-CA41-FC5A-933E48240931}"/>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06344794-657C-AB7B-91F1-6124A9694145}"/>
              </a:ext>
            </a:extLst>
          </p:cNvPr>
          <p:cNvSpPr>
            <a:spLocks noGrp="1"/>
          </p:cNvSpPr>
          <p:nvPr>
            <p:ph type="sldNum" sz="quarter" idx="12"/>
          </p:nvPr>
        </p:nvSpPr>
        <p:spPr/>
        <p:txBody>
          <a:bodyPr/>
          <a:lstStyle/>
          <a:p>
            <a:pPr>
              <a:defRPr/>
            </a:pPr>
            <a:fld id="{9FE03239-2D11-4476-A71A-8818389322D7}" type="slidenum">
              <a:rPr lang="en-US"/>
              <a:pPr>
                <a:defRPr/>
              </a:pPr>
              <a:t>11</a:t>
            </a:fld>
            <a:endParaRPr lang="en-US" dirty="0"/>
          </a:p>
        </p:txBody>
      </p:sp>
      <p:pic>
        <p:nvPicPr>
          <p:cNvPr id="13" name="Immagine 12">
            <a:extLst>
              <a:ext uri="{FF2B5EF4-FFF2-40B4-BE49-F238E27FC236}">
                <a16:creationId xmlns:a16="http://schemas.microsoft.com/office/drawing/2014/main" id="{9EE9245D-A3E4-07F3-3081-675C0A7CDB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9200" y="1062038"/>
            <a:ext cx="72136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13"/>
                                        </p:tgtEl>
                                        <p:attrNameLst>
                                          <p:attrName>ppt_x</p:attrName>
                                        </p:attrNameLst>
                                      </p:cBhvr>
                                      <p:tavLst>
                                        <p:tav tm="0">
                                          <p:val>
                                            <p:strVal val="ppt_x"/>
                                          </p:val>
                                        </p:tav>
                                        <p:tav tm="100000">
                                          <p:val>
                                            <p:strVal val="ppt_x"/>
                                          </p:val>
                                        </p:tav>
                                      </p:tavLst>
                                    </p:anim>
                                    <p:anim calcmode="lin" valueType="num">
                                      <p:cBhvr additive="base">
                                        <p:cTn id="13" dur="500"/>
                                        <p:tgtEl>
                                          <p:spTgt spid="13"/>
                                        </p:tgtEl>
                                        <p:attrNameLst>
                                          <p:attrName>ppt_y</p:attrName>
                                        </p:attrNameLst>
                                      </p:cBhvr>
                                      <p:tavLst>
                                        <p:tav tm="0">
                                          <p:val>
                                            <p:strVal val="ppt_y"/>
                                          </p:val>
                                        </p:tav>
                                        <p:tav tm="100000">
                                          <p:val>
                                            <p:strVal val="1+ppt_h/2"/>
                                          </p:val>
                                        </p:tav>
                                      </p:tavLst>
                                    </p:anim>
                                    <p:set>
                                      <p:cBhvr>
                                        <p:cTn id="1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a:extLst>
              <a:ext uri="{FF2B5EF4-FFF2-40B4-BE49-F238E27FC236}">
                <a16:creationId xmlns:a16="http://schemas.microsoft.com/office/drawing/2014/main" id="{5784AD6F-D685-F43B-E9C4-9B16657BC8CA}"/>
              </a:ext>
            </a:extLst>
          </p:cNvPr>
          <p:cNvSpPr>
            <a:spLocks noGrp="1" noChangeArrowheads="1"/>
          </p:cNvSpPr>
          <p:nvPr>
            <p:ph type="title"/>
          </p:nvPr>
        </p:nvSpPr>
        <p:spPr>
          <a:xfrm>
            <a:off x="1166813" y="381000"/>
            <a:ext cx="9780587" cy="1325563"/>
          </a:xfrm>
        </p:spPr>
        <p:txBody>
          <a:bodyPr/>
          <a:lstStyle/>
          <a:p>
            <a:r>
              <a:rPr lang="en-US" altLang="en-US"/>
              <a:t>Esercizio 4-6</a:t>
            </a:r>
          </a:p>
        </p:txBody>
      </p:sp>
      <p:sp>
        <p:nvSpPr>
          <p:cNvPr id="3" name="Content Placeholder 2">
            <a:extLst>
              <a:ext uri="{FF2B5EF4-FFF2-40B4-BE49-F238E27FC236}">
                <a16:creationId xmlns:a16="http://schemas.microsoft.com/office/drawing/2014/main" id="{37DBA65B-68C6-E1BC-DE8A-9D4B9906FAEA}"/>
              </a:ext>
            </a:extLst>
          </p:cNvPr>
          <p:cNvSpPr>
            <a:spLocks noGrp="1"/>
          </p:cNvSpPr>
          <p:nvPr>
            <p:ph type="body" idx="1"/>
          </p:nvPr>
        </p:nvSpPr>
        <p:spPr>
          <a:xfrm>
            <a:off x="1166813" y="2652713"/>
            <a:ext cx="9780587" cy="3436937"/>
          </a:xfrm>
        </p:spPr>
        <p:txBody>
          <a:bodyPr rtlCol="0">
            <a:normAutofit fontScale="85000" lnSpcReduction="10000"/>
          </a:bodyPr>
          <a:lstStyle/>
          <a:p>
            <a:pPr fontAlgn="auto">
              <a:spcAft>
                <a:spcPts val="0"/>
              </a:spcAft>
              <a:defRPr/>
            </a:pPr>
            <a:r>
              <a:rPr lang="en-US" dirty="0" err="1"/>
              <a:t>Esercizio</a:t>
            </a:r>
            <a:r>
              <a:rPr lang="en-US" dirty="0"/>
              <a:t> sui </a:t>
            </a:r>
            <a:r>
              <a:rPr lang="en-US" b="1" dirty="0"/>
              <a:t>Riferimenti</a:t>
            </a:r>
          </a:p>
          <a:p>
            <a:pPr fontAlgn="auto">
              <a:spcAft>
                <a:spcPts val="0"/>
              </a:spcAft>
              <a:defRPr/>
            </a:pPr>
            <a:r>
              <a:rPr lang="en-US" b="1" dirty="0"/>
              <a:t>documento11</a:t>
            </a:r>
            <a:r>
              <a:rPr lang="en-US" dirty="0"/>
              <a:t>\</a:t>
            </a:r>
            <a:r>
              <a:rPr lang="en-US" b="1" dirty="0"/>
              <a:t>fogli.xlsx (Sheet “Rif Misto”)</a:t>
            </a:r>
          </a:p>
          <a:p>
            <a:pPr marL="342900" indent="-342900" fontAlgn="auto">
              <a:spcAft>
                <a:spcPts val="0"/>
              </a:spcAft>
              <a:buFontTx/>
              <a:buChar char="-"/>
              <a:defRPr/>
            </a:pPr>
            <a:r>
              <a:rPr lang="en-US" dirty="0" err="1"/>
              <a:t>Esempio</a:t>
            </a:r>
            <a:r>
              <a:rPr lang="en-US" dirty="0"/>
              <a:t> di </a:t>
            </a:r>
            <a:r>
              <a:rPr lang="en-US" dirty="0" err="1"/>
              <a:t>riferimento</a:t>
            </a:r>
            <a:r>
              <a:rPr lang="en-US" dirty="0"/>
              <a:t> a </a:t>
            </a:r>
            <a:r>
              <a:rPr lang="en-US" dirty="0" err="1"/>
              <a:t>cella</a:t>
            </a:r>
            <a:r>
              <a:rPr lang="en-US" dirty="0"/>
              <a:t> assoluta </a:t>
            </a:r>
            <a:r>
              <a:rPr lang="en-US" dirty="0" err="1"/>
              <a:t>nel</a:t>
            </a:r>
            <a:r>
              <a:rPr lang="en-US" dirty="0"/>
              <a:t> </a:t>
            </a:r>
            <a:r>
              <a:rPr lang="en-US" dirty="0" err="1"/>
              <a:t>calcolo</a:t>
            </a:r>
            <a:r>
              <a:rPr lang="en-US" dirty="0"/>
              <a:t> </a:t>
            </a:r>
            <a:r>
              <a:rPr lang="en-US" dirty="0" err="1"/>
              <a:t>della</a:t>
            </a:r>
            <a:r>
              <a:rPr lang="en-US" dirty="0"/>
              <a:t> </a:t>
            </a:r>
            <a:r>
              <a:rPr lang="en-US" dirty="0" err="1"/>
              <a:t>percentuale</a:t>
            </a:r>
            <a:r>
              <a:rPr lang="en-US" dirty="0"/>
              <a:t> </a:t>
            </a:r>
            <a:r>
              <a:rPr lang="en-US" dirty="0" err="1"/>
              <a:t>sul</a:t>
            </a:r>
            <a:r>
              <a:rPr lang="en-US" dirty="0"/>
              <a:t> </a:t>
            </a:r>
            <a:r>
              <a:rPr lang="en-US" dirty="0" err="1"/>
              <a:t>totale</a:t>
            </a:r>
            <a:r>
              <a:rPr lang="en-US" dirty="0"/>
              <a:t>: =E4/$E$8 (</a:t>
            </a:r>
            <a:r>
              <a:rPr lang="en-US" dirty="0" err="1"/>
              <a:t>si</a:t>
            </a:r>
            <a:r>
              <a:rPr lang="en-US" dirty="0"/>
              <a:t> </a:t>
            </a:r>
            <a:r>
              <a:rPr lang="en-US" dirty="0" err="1"/>
              <a:t>vuole</a:t>
            </a:r>
            <a:r>
              <a:rPr lang="en-US" dirty="0"/>
              <a:t> </a:t>
            </a:r>
            <a:r>
              <a:rPr lang="en-US" dirty="0" err="1"/>
              <a:t>che</a:t>
            </a:r>
            <a:r>
              <a:rPr lang="en-US" dirty="0"/>
              <a:t> il </a:t>
            </a:r>
            <a:r>
              <a:rPr lang="en-US" dirty="0" err="1"/>
              <a:t>riferimento</a:t>
            </a:r>
            <a:r>
              <a:rPr lang="en-US" dirty="0"/>
              <a:t> </a:t>
            </a:r>
            <a:r>
              <a:rPr lang="en-US" dirty="0" err="1"/>
              <a:t>alla</a:t>
            </a:r>
            <a:r>
              <a:rPr lang="en-US" dirty="0"/>
              <a:t> </a:t>
            </a:r>
            <a:r>
              <a:rPr lang="en-US" dirty="0" err="1"/>
              <a:t>cella</a:t>
            </a:r>
            <a:r>
              <a:rPr lang="en-US" dirty="0"/>
              <a:t> </a:t>
            </a:r>
            <a:r>
              <a:rPr lang="en-US" dirty="0" err="1"/>
              <a:t>sia</a:t>
            </a:r>
            <a:r>
              <a:rPr lang="en-US" dirty="0"/>
              <a:t> lo </a:t>
            </a:r>
            <a:r>
              <a:rPr lang="en-US" dirty="0" err="1"/>
              <a:t>stesso</a:t>
            </a:r>
            <a:r>
              <a:rPr lang="en-US" dirty="0"/>
              <a:t> </a:t>
            </a:r>
            <a:r>
              <a:rPr lang="en-US" dirty="0" err="1"/>
              <a:t>cambiando</a:t>
            </a:r>
            <a:r>
              <a:rPr lang="en-US" dirty="0"/>
              <a:t> </a:t>
            </a:r>
            <a:r>
              <a:rPr lang="en-US" dirty="0" err="1"/>
              <a:t>sia</a:t>
            </a:r>
            <a:r>
              <a:rPr lang="en-US" dirty="0"/>
              <a:t> </a:t>
            </a:r>
            <a:r>
              <a:rPr lang="en-US" dirty="0" err="1"/>
              <a:t>riga</a:t>
            </a:r>
            <a:r>
              <a:rPr lang="en-US" dirty="0"/>
              <a:t> </a:t>
            </a:r>
            <a:r>
              <a:rPr lang="en-US" dirty="0" err="1"/>
              <a:t>che</a:t>
            </a:r>
            <a:r>
              <a:rPr lang="en-US" dirty="0"/>
              <a:t> Colonna in cui </a:t>
            </a:r>
            <a:r>
              <a:rPr lang="en-US" dirty="0" err="1"/>
              <a:t>si</a:t>
            </a:r>
            <a:r>
              <a:rPr lang="en-US" dirty="0"/>
              <a:t> </a:t>
            </a:r>
            <a:r>
              <a:rPr lang="en-US" dirty="0" err="1"/>
              <a:t>effettua</a:t>
            </a:r>
            <a:r>
              <a:rPr lang="en-US" dirty="0"/>
              <a:t> il </a:t>
            </a:r>
            <a:r>
              <a:rPr lang="en-US" dirty="0" err="1"/>
              <a:t>calcolo</a:t>
            </a:r>
            <a:r>
              <a:rPr lang="en-US" dirty="0"/>
              <a:t>)</a:t>
            </a:r>
          </a:p>
          <a:p>
            <a:pPr marL="342900" indent="-342900" fontAlgn="auto">
              <a:spcAft>
                <a:spcPts val="0"/>
              </a:spcAft>
              <a:buFontTx/>
              <a:buChar char="-"/>
              <a:defRPr/>
            </a:pPr>
            <a:r>
              <a:rPr lang="en-US" dirty="0"/>
              <a:t>Cosa </a:t>
            </a:r>
            <a:r>
              <a:rPr lang="en-US" dirty="0" err="1"/>
              <a:t>succede</a:t>
            </a:r>
            <a:r>
              <a:rPr lang="en-US" dirty="0"/>
              <a:t> se non </a:t>
            </a:r>
            <a:r>
              <a:rPr lang="en-US" dirty="0" err="1"/>
              <a:t>si</a:t>
            </a:r>
            <a:r>
              <a:rPr lang="en-US" dirty="0"/>
              <a:t> </a:t>
            </a:r>
            <a:r>
              <a:rPr lang="en-US" dirty="0" err="1"/>
              <a:t>mette</a:t>
            </a:r>
            <a:r>
              <a:rPr lang="en-US" dirty="0"/>
              <a:t> il </a:t>
            </a:r>
            <a:r>
              <a:rPr lang="en-US" dirty="0" err="1"/>
              <a:t>riferimento</a:t>
            </a:r>
            <a:r>
              <a:rPr lang="en-US" dirty="0"/>
              <a:t> </a:t>
            </a:r>
            <a:r>
              <a:rPr lang="en-US" dirty="0" err="1"/>
              <a:t>assoluto</a:t>
            </a:r>
            <a:r>
              <a:rPr lang="en-US" dirty="0"/>
              <a:t>, </a:t>
            </a:r>
            <a:r>
              <a:rPr lang="en-US" dirty="0" err="1"/>
              <a:t>quando</a:t>
            </a:r>
            <a:r>
              <a:rPr lang="en-US" dirty="0"/>
              <a:t> </a:t>
            </a:r>
            <a:r>
              <a:rPr lang="en-US" dirty="0" err="1"/>
              <a:t>si</a:t>
            </a:r>
            <a:r>
              <a:rPr lang="en-US" dirty="0"/>
              <a:t> </a:t>
            </a:r>
            <a:r>
              <a:rPr lang="en-US" dirty="0" err="1"/>
              <a:t>copia</a:t>
            </a:r>
            <a:r>
              <a:rPr lang="en-US" dirty="0"/>
              <a:t> la formula da </a:t>
            </a:r>
            <a:r>
              <a:rPr lang="en-US" dirty="0" err="1"/>
              <a:t>una</a:t>
            </a:r>
            <a:r>
              <a:rPr lang="en-US" dirty="0"/>
              <a:t> </a:t>
            </a:r>
            <a:r>
              <a:rPr lang="en-US" dirty="0" err="1"/>
              <a:t>riga</a:t>
            </a:r>
            <a:r>
              <a:rPr lang="en-US" dirty="0"/>
              <a:t> </a:t>
            </a:r>
            <a:r>
              <a:rPr lang="en-US" dirty="0" err="1"/>
              <a:t>all’altra</a:t>
            </a:r>
            <a:r>
              <a:rPr lang="en-US" dirty="0"/>
              <a:t>?</a:t>
            </a:r>
          </a:p>
        </p:txBody>
      </p:sp>
      <p:sp>
        <p:nvSpPr>
          <p:cNvPr id="135172" name="Date Placeholder 3">
            <a:extLst>
              <a:ext uri="{FF2B5EF4-FFF2-40B4-BE49-F238E27FC236}">
                <a16:creationId xmlns:a16="http://schemas.microsoft.com/office/drawing/2014/main" id="{123B6DDC-8E57-23D9-CC1D-FD7F32A047C3}"/>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135173" name="Footer Placeholder 4">
            <a:extLst>
              <a:ext uri="{FF2B5EF4-FFF2-40B4-BE49-F238E27FC236}">
                <a16:creationId xmlns:a16="http://schemas.microsoft.com/office/drawing/2014/main" id="{642F2741-DE89-D2DB-0E59-31E53767B869}"/>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AD06464C-49E2-B355-5FA8-4E7A2E9CC7C1}"/>
              </a:ext>
            </a:extLst>
          </p:cNvPr>
          <p:cNvSpPr>
            <a:spLocks noGrp="1"/>
          </p:cNvSpPr>
          <p:nvPr>
            <p:ph type="sldNum" sz="quarter" idx="12"/>
          </p:nvPr>
        </p:nvSpPr>
        <p:spPr/>
        <p:txBody>
          <a:bodyPr/>
          <a:lstStyle/>
          <a:p>
            <a:pPr>
              <a:defRPr/>
            </a:pPr>
            <a:fld id="{45BAE5E0-148F-4CB4-86A8-2F461163D9CE}" type="slidenum">
              <a:rPr lang="en-US"/>
              <a:pPr>
                <a:defRPr/>
              </a:pPr>
              <a:t>110</a:t>
            </a:fld>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a:extLst>
              <a:ext uri="{FF2B5EF4-FFF2-40B4-BE49-F238E27FC236}">
                <a16:creationId xmlns:a16="http://schemas.microsoft.com/office/drawing/2014/main" id="{841D1C72-0D32-14DF-8786-44A45DE920B1}"/>
              </a:ext>
            </a:extLst>
          </p:cNvPr>
          <p:cNvSpPr>
            <a:spLocks noGrp="1" noChangeArrowheads="1"/>
          </p:cNvSpPr>
          <p:nvPr>
            <p:ph type="title"/>
          </p:nvPr>
        </p:nvSpPr>
        <p:spPr>
          <a:xfrm>
            <a:off x="1166813" y="381000"/>
            <a:ext cx="9780587" cy="1325563"/>
          </a:xfrm>
        </p:spPr>
        <p:txBody>
          <a:bodyPr/>
          <a:lstStyle/>
          <a:p>
            <a:r>
              <a:rPr lang="en-US" altLang="en-US"/>
              <a:t>Esercizio 4-7</a:t>
            </a:r>
          </a:p>
        </p:txBody>
      </p:sp>
      <p:sp>
        <p:nvSpPr>
          <p:cNvPr id="3" name="Content Placeholder 2">
            <a:extLst>
              <a:ext uri="{FF2B5EF4-FFF2-40B4-BE49-F238E27FC236}">
                <a16:creationId xmlns:a16="http://schemas.microsoft.com/office/drawing/2014/main" id="{EDA92292-0F28-B382-647E-4B041C9BE3B3}"/>
              </a:ext>
            </a:extLst>
          </p:cNvPr>
          <p:cNvSpPr>
            <a:spLocks noGrp="1"/>
          </p:cNvSpPr>
          <p:nvPr>
            <p:ph type="body" idx="1"/>
          </p:nvPr>
        </p:nvSpPr>
        <p:spPr>
          <a:xfrm>
            <a:off x="1166813" y="2652713"/>
            <a:ext cx="9780587" cy="3436937"/>
          </a:xfrm>
        </p:spPr>
        <p:txBody>
          <a:bodyPr rtlCol="0">
            <a:normAutofit/>
          </a:bodyPr>
          <a:lstStyle/>
          <a:p>
            <a:pPr fontAlgn="auto">
              <a:spcAft>
                <a:spcPts val="0"/>
              </a:spcAft>
              <a:defRPr/>
            </a:pPr>
            <a:r>
              <a:rPr lang="en-US" dirty="0" err="1"/>
              <a:t>Esercizio</a:t>
            </a:r>
            <a:r>
              <a:rPr lang="en-US" dirty="0"/>
              <a:t> sui </a:t>
            </a:r>
            <a:r>
              <a:rPr lang="en-US" b="1" dirty="0"/>
              <a:t>Riferimenti </a:t>
            </a:r>
            <a:r>
              <a:rPr lang="en-US" b="1" dirty="0" err="1"/>
              <a:t>tra</a:t>
            </a:r>
            <a:r>
              <a:rPr lang="en-US" b="1" dirty="0"/>
              <a:t> Celle in File </a:t>
            </a:r>
            <a:r>
              <a:rPr lang="en-US" b="1" dirty="0" err="1"/>
              <a:t>diversi</a:t>
            </a:r>
            <a:endParaRPr lang="en-US" b="1" dirty="0"/>
          </a:p>
          <a:p>
            <a:pPr fontAlgn="auto">
              <a:spcAft>
                <a:spcPts val="0"/>
              </a:spcAft>
              <a:defRPr/>
            </a:pPr>
            <a:r>
              <a:rPr lang="en-US" b="1" dirty="0"/>
              <a:t>documento26</a:t>
            </a:r>
            <a:r>
              <a:rPr lang="en-US" dirty="0"/>
              <a:t>\</a:t>
            </a:r>
            <a:r>
              <a:rPr lang="en-US" b="1" dirty="0"/>
              <a:t>Book1.xlsx (Sheet2) e documento26</a:t>
            </a:r>
            <a:r>
              <a:rPr lang="en-US" dirty="0"/>
              <a:t>\</a:t>
            </a:r>
            <a:r>
              <a:rPr lang="en-US" b="1" dirty="0"/>
              <a:t>Book2.xlsx (Sheet1)</a:t>
            </a:r>
          </a:p>
          <a:p>
            <a:pPr marL="342900" indent="-342900" fontAlgn="auto">
              <a:spcAft>
                <a:spcPts val="0"/>
              </a:spcAft>
              <a:buFontTx/>
              <a:buChar char="-"/>
              <a:defRPr/>
            </a:pPr>
            <a:r>
              <a:rPr lang="en-US" dirty="0" err="1"/>
              <a:t>Inserire</a:t>
            </a:r>
            <a:r>
              <a:rPr lang="en-US" dirty="0"/>
              <a:t> in Book1!Sheet2 il </a:t>
            </a:r>
            <a:r>
              <a:rPr lang="en-US" dirty="0" err="1"/>
              <a:t>valore</a:t>
            </a:r>
            <a:r>
              <a:rPr lang="en-US" dirty="0"/>
              <a:t> 100 </a:t>
            </a:r>
            <a:r>
              <a:rPr lang="en-US" dirty="0" err="1"/>
              <a:t>nella</a:t>
            </a:r>
            <a:r>
              <a:rPr lang="en-US" dirty="0"/>
              <a:t> </a:t>
            </a:r>
            <a:r>
              <a:rPr lang="en-US" dirty="0" err="1"/>
              <a:t>Cella</a:t>
            </a:r>
            <a:r>
              <a:rPr lang="en-US" dirty="0"/>
              <a:t> B2</a:t>
            </a:r>
          </a:p>
          <a:p>
            <a:pPr marL="342900" indent="-342900" fontAlgn="auto">
              <a:spcAft>
                <a:spcPts val="0"/>
              </a:spcAft>
              <a:buFontTx/>
              <a:buChar char="-"/>
              <a:defRPr/>
            </a:pPr>
            <a:r>
              <a:rPr lang="en-US" dirty="0" err="1"/>
              <a:t>Inserire</a:t>
            </a:r>
            <a:r>
              <a:rPr lang="en-US" dirty="0"/>
              <a:t> </a:t>
            </a:r>
            <a:r>
              <a:rPr lang="en-US" dirty="0" err="1"/>
              <a:t>riferimento</a:t>
            </a:r>
            <a:r>
              <a:rPr lang="en-US" dirty="0"/>
              <a:t> in Book2!Sheet1 </a:t>
            </a:r>
            <a:r>
              <a:rPr lang="en-US" dirty="0" err="1"/>
              <a:t>alla</a:t>
            </a:r>
            <a:r>
              <a:rPr lang="en-US" dirty="0"/>
              <a:t> </a:t>
            </a:r>
            <a:r>
              <a:rPr lang="en-US" dirty="0" err="1"/>
              <a:t>Cella</a:t>
            </a:r>
            <a:r>
              <a:rPr lang="en-US" dirty="0"/>
              <a:t> con </a:t>
            </a:r>
            <a:r>
              <a:rPr lang="en-US" dirty="0" err="1"/>
              <a:t>riferimento</a:t>
            </a:r>
            <a:r>
              <a:rPr lang="en-US" dirty="0"/>
              <a:t> </a:t>
            </a:r>
            <a:r>
              <a:rPr lang="en-US" dirty="0" err="1"/>
              <a:t>assoluto</a:t>
            </a:r>
            <a:r>
              <a:rPr lang="en-US" dirty="0"/>
              <a:t>: =‘[Book1.xls]Sheet2’!$B$2</a:t>
            </a:r>
          </a:p>
        </p:txBody>
      </p:sp>
      <p:sp>
        <p:nvSpPr>
          <p:cNvPr id="137220" name="Date Placeholder 3">
            <a:extLst>
              <a:ext uri="{FF2B5EF4-FFF2-40B4-BE49-F238E27FC236}">
                <a16:creationId xmlns:a16="http://schemas.microsoft.com/office/drawing/2014/main" id="{9A2C3F05-A992-6EBF-320A-CA338E9C0344}"/>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137221" name="Footer Placeholder 4">
            <a:extLst>
              <a:ext uri="{FF2B5EF4-FFF2-40B4-BE49-F238E27FC236}">
                <a16:creationId xmlns:a16="http://schemas.microsoft.com/office/drawing/2014/main" id="{F53D597D-2DD8-4733-0B8E-B4B3A7779B0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20378498-D878-771C-3CBE-4C08221A28F6}"/>
              </a:ext>
            </a:extLst>
          </p:cNvPr>
          <p:cNvSpPr>
            <a:spLocks noGrp="1"/>
          </p:cNvSpPr>
          <p:nvPr>
            <p:ph type="sldNum" sz="quarter" idx="12"/>
          </p:nvPr>
        </p:nvSpPr>
        <p:spPr/>
        <p:txBody>
          <a:bodyPr/>
          <a:lstStyle/>
          <a:p>
            <a:pPr>
              <a:defRPr/>
            </a:pPr>
            <a:fld id="{5139DCA6-970F-445B-98A6-2A60B034A00A}" type="slidenum">
              <a:rPr lang="en-US"/>
              <a:pPr>
                <a:defRPr/>
              </a:pPr>
              <a:t>111</a:t>
            </a:fld>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a:extLst>
              <a:ext uri="{FF2B5EF4-FFF2-40B4-BE49-F238E27FC236}">
                <a16:creationId xmlns:a16="http://schemas.microsoft.com/office/drawing/2014/main" id="{C8CE30A4-5188-C553-012B-0F329B8D92DE}"/>
              </a:ext>
            </a:extLst>
          </p:cNvPr>
          <p:cNvSpPr>
            <a:spLocks noGrp="1" noChangeArrowheads="1"/>
          </p:cNvSpPr>
          <p:nvPr>
            <p:ph type="title"/>
          </p:nvPr>
        </p:nvSpPr>
        <p:spPr>
          <a:xfrm>
            <a:off x="1166813" y="381000"/>
            <a:ext cx="9780587" cy="1325563"/>
          </a:xfrm>
        </p:spPr>
        <p:txBody>
          <a:bodyPr/>
          <a:lstStyle/>
          <a:p>
            <a:r>
              <a:rPr lang="en-US" altLang="en-US"/>
              <a:t>Esercizio 4-8</a:t>
            </a:r>
          </a:p>
        </p:txBody>
      </p:sp>
      <p:sp>
        <p:nvSpPr>
          <p:cNvPr id="3" name="Content Placeholder 2">
            <a:extLst>
              <a:ext uri="{FF2B5EF4-FFF2-40B4-BE49-F238E27FC236}">
                <a16:creationId xmlns:a16="http://schemas.microsoft.com/office/drawing/2014/main" id="{AEE7AFFF-D544-66D6-A0DE-0B31048F3C39}"/>
              </a:ext>
            </a:extLst>
          </p:cNvPr>
          <p:cNvSpPr>
            <a:spLocks noGrp="1"/>
          </p:cNvSpPr>
          <p:nvPr>
            <p:ph type="body" idx="1"/>
          </p:nvPr>
        </p:nvSpPr>
        <p:spPr>
          <a:xfrm>
            <a:off x="1166813" y="2652713"/>
            <a:ext cx="9780587" cy="3703637"/>
          </a:xfrm>
        </p:spPr>
        <p:txBody>
          <a:bodyPr rtlCol="0">
            <a:normAutofit fontScale="85000" lnSpcReduction="20000"/>
          </a:bodyPr>
          <a:lstStyle/>
          <a:p>
            <a:pPr fontAlgn="auto">
              <a:spcAft>
                <a:spcPts val="0"/>
              </a:spcAft>
              <a:defRPr/>
            </a:pPr>
            <a:r>
              <a:rPr lang="en-US" dirty="0" err="1"/>
              <a:t>Esercizio</a:t>
            </a:r>
            <a:r>
              <a:rPr lang="en-US" dirty="0"/>
              <a:t> sui </a:t>
            </a:r>
            <a:r>
              <a:rPr lang="en-US" b="1" dirty="0"/>
              <a:t>Riferimenti </a:t>
            </a:r>
            <a:r>
              <a:rPr lang="en-US" b="1" dirty="0" err="1"/>
              <a:t>tra</a:t>
            </a:r>
            <a:r>
              <a:rPr lang="en-US" b="1" dirty="0"/>
              <a:t> Celle in File </a:t>
            </a:r>
            <a:r>
              <a:rPr lang="en-US" b="1" dirty="0" err="1"/>
              <a:t>diversi</a:t>
            </a:r>
            <a:r>
              <a:rPr lang="en-US" b="1" dirty="0"/>
              <a:t> (uno </a:t>
            </a:r>
            <a:r>
              <a:rPr lang="en-US" b="1" dirty="0" err="1"/>
              <a:t>su</a:t>
            </a:r>
            <a:r>
              <a:rPr lang="en-US" b="1" dirty="0"/>
              <a:t> Cloud One Drive di Microsoft)</a:t>
            </a:r>
          </a:p>
          <a:p>
            <a:pPr fontAlgn="auto">
              <a:spcAft>
                <a:spcPts val="0"/>
              </a:spcAft>
              <a:defRPr/>
            </a:pPr>
            <a:r>
              <a:rPr lang="en-US" b="1" dirty="0"/>
              <a:t>C:\Users\teispir\OneDrive - Ericsson</a:t>
            </a:r>
            <a:r>
              <a:rPr lang="en-US" dirty="0"/>
              <a:t>\</a:t>
            </a:r>
            <a:r>
              <a:rPr lang="en-US" b="1" dirty="0"/>
              <a:t>excel\Book3.xlsx (Sheet2) e Book2.xlsx (Sheet2) con </a:t>
            </a:r>
            <a:r>
              <a:rPr lang="en-US" b="1" dirty="0" err="1"/>
              <a:t>riferimento</a:t>
            </a:r>
            <a:r>
              <a:rPr lang="en-US" b="1" dirty="0"/>
              <a:t> </a:t>
            </a:r>
            <a:r>
              <a:rPr lang="en-US" b="1" dirty="0" err="1"/>
              <a:t>assoluto</a:t>
            </a:r>
            <a:r>
              <a:rPr lang="en-US" b="1" dirty="0"/>
              <a:t> </a:t>
            </a:r>
            <a:r>
              <a:rPr lang="en-US" b="1" dirty="0" err="1"/>
              <a:t>alla</a:t>
            </a:r>
            <a:r>
              <a:rPr lang="en-US" b="1" dirty="0"/>
              <a:t> </a:t>
            </a:r>
            <a:r>
              <a:rPr lang="en-US" b="1" dirty="0" err="1"/>
              <a:t>cella</a:t>
            </a:r>
            <a:r>
              <a:rPr lang="en-US" b="1" dirty="0"/>
              <a:t> $B$2</a:t>
            </a:r>
          </a:p>
          <a:p>
            <a:pPr marL="342900" indent="-342900" fontAlgn="auto">
              <a:spcAft>
                <a:spcPts val="0"/>
              </a:spcAft>
              <a:buFontTx/>
              <a:buChar char="-"/>
              <a:defRPr/>
            </a:pPr>
            <a:r>
              <a:rPr lang="en-US" dirty="0" err="1"/>
              <a:t>Inserire</a:t>
            </a:r>
            <a:r>
              <a:rPr lang="en-US" dirty="0"/>
              <a:t> in Book3!Sheet2 il </a:t>
            </a:r>
            <a:r>
              <a:rPr lang="en-US" dirty="0" err="1"/>
              <a:t>valore</a:t>
            </a:r>
            <a:r>
              <a:rPr lang="en-US" dirty="0"/>
              <a:t> 300 </a:t>
            </a:r>
            <a:r>
              <a:rPr lang="en-US" dirty="0" err="1"/>
              <a:t>nella</a:t>
            </a:r>
            <a:r>
              <a:rPr lang="en-US" dirty="0"/>
              <a:t> </a:t>
            </a:r>
            <a:r>
              <a:rPr lang="en-US" dirty="0" err="1"/>
              <a:t>Cella</a:t>
            </a:r>
            <a:r>
              <a:rPr lang="en-US" dirty="0"/>
              <a:t> B2</a:t>
            </a:r>
          </a:p>
          <a:p>
            <a:pPr marL="342900" indent="-342900" fontAlgn="auto">
              <a:spcAft>
                <a:spcPts val="0"/>
              </a:spcAft>
              <a:buFontTx/>
              <a:buChar char="-"/>
              <a:defRPr/>
            </a:pPr>
            <a:r>
              <a:rPr lang="en-US" dirty="0" err="1"/>
              <a:t>Inserire</a:t>
            </a:r>
            <a:r>
              <a:rPr lang="en-US" dirty="0"/>
              <a:t> </a:t>
            </a:r>
            <a:r>
              <a:rPr lang="en-US" dirty="0" err="1"/>
              <a:t>riferimento</a:t>
            </a:r>
            <a:r>
              <a:rPr lang="en-US" dirty="0"/>
              <a:t> in Book2!Sheet2 in </a:t>
            </a:r>
            <a:r>
              <a:rPr lang="en-US" dirty="0" err="1"/>
              <a:t>una</a:t>
            </a:r>
            <a:r>
              <a:rPr lang="en-US" dirty="0"/>
              <a:t> </a:t>
            </a:r>
            <a:r>
              <a:rPr lang="en-US" dirty="0" err="1"/>
              <a:t>Cella</a:t>
            </a:r>
            <a:r>
              <a:rPr lang="en-US" dirty="0"/>
              <a:t> a piacere con </a:t>
            </a:r>
            <a:r>
              <a:rPr lang="en-US" dirty="0" err="1"/>
              <a:t>riferimento</a:t>
            </a:r>
            <a:r>
              <a:rPr lang="en-US" dirty="0"/>
              <a:t> </a:t>
            </a:r>
            <a:r>
              <a:rPr lang="en-US" dirty="0" err="1"/>
              <a:t>assoluto</a:t>
            </a:r>
            <a:r>
              <a:rPr lang="en-US" dirty="0"/>
              <a:t>: </a:t>
            </a:r>
            <a:r>
              <a:rPr lang="en-US" b="1" dirty="0"/>
              <a:t>='https://ericsson-my.sharepoint.com/:x:/r/personal/</a:t>
            </a:r>
            <a:r>
              <a:rPr lang="en-US" b="1" dirty="0" err="1"/>
              <a:t>pierluigi_salera_ericsson_com</a:t>
            </a:r>
            <a:r>
              <a:rPr lang="en-US" b="1" dirty="0"/>
              <a:t>/Documents/excel/[Book3.xlsx]Sheet2’!$B$2</a:t>
            </a:r>
          </a:p>
          <a:p>
            <a:pPr fontAlgn="auto">
              <a:spcAft>
                <a:spcPts val="0"/>
              </a:spcAft>
              <a:defRPr/>
            </a:pPr>
            <a:endParaRPr lang="en-US" b="1" dirty="0"/>
          </a:p>
        </p:txBody>
      </p:sp>
      <p:sp>
        <p:nvSpPr>
          <p:cNvPr id="139268" name="Date Placeholder 3">
            <a:extLst>
              <a:ext uri="{FF2B5EF4-FFF2-40B4-BE49-F238E27FC236}">
                <a16:creationId xmlns:a16="http://schemas.microsoft.com/office/drawing/2014/main" id="{CD9DDE0C-9C4E-822A-BD1D-CE70094B2DBA}"/>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139269" name="Footer Placeholder 4">
            <a:extLst>
              <a:ext uri="{FF2B5EF4-FFF2-40B4-BE49-F238E27FC236}">
                <a16:creationId xmlns:a16="http://schemas.microsoft.com/office/drawing/2014/main" id="{762A77DA-FE41-0AE4-DF41-DFECFAC3985B}"/>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8CD02AC9-9A40-0CDC-320B-8F275D99D688}"/>
              </a:ext>
            </a:extLst>
          </p:cNvPr>
          <p:cNvSpPr>
            <a:spLocks noGrp="1"/>
          </p:cNvSpPr>
          <p:nvPr>
            <p:ph type="sldNum" sz="quarter" idx="12"/>
          </p:nvPr>
        </p:nvSpPr>
        <p:spPr/>
        <p:txBody>
          <a:bodyPr/>
          <a:lstStyle/>
          <a:p>
            <a:pPr>
              <a:defRPr/>
            </a:pPr>
            <a:fld id="{CDBDD646-A33F-44C7-BA48-AF04920878A7}" type="slidenum">
              <a:rPr lang="en-US"/>
              <a:pPr>
                <a:defRPr/>
              </a:pPr>
              <a:t>112</a:t>
            </a:fld>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itle 1">
            <a:extLst>
              <a:ext uri="{FF2B5EF4-FFF2-40B4-BE49-F238E27FC236}">
                <a16:creationId xmlns:a16="http://schemas.microsoft.com/office/drawing/2014/main" id="{585FC118-8A1A-F063-F376-0F08FDA665FC}"/>
              </a:ext>
            </a:extLst>
          </p:cNvPr>
          <p:cNvSpPr>
            <a:spLocks noGrp="1" noChangeArrowheads="1"/>
          </p:cNvSpPr>
          <p:nvPr>
            <p:ph type="ctrTitle"/>
          </p:nvPr>
        </p:nvSpPr>
        <p:spPr>
          <a:xfrm>
            <a:off x="1060450" y="2235200"/>
            <a:ext cx="6246813" cy="2387600"/>
          </a:xfrm>
        </p:spPr>
        <p:txBody>
          <a:bodyPr anchor="ctr"/>
          <a:lstStyle/>
          <a:p>
            <a:r>
              <a:rPr lang="en-US" altLang="en-US"/>
              <a:t>Messaggi di Errore</a:t>
            </a:r>
          </a:p>
        </p:txBody>
      </p:sp>
      <p:sp>
        <p:nvSpPr>
          <p:cNvPr id="3" name="Title 1">
            <a:extLst>
              <a:ext uri="{FF2B5EF4-FFF2-40B4-BE49-F238E27FC236}">
                <a16:creationId xmlns:a16="http://schemas.microsoft.com/office/drawing/2014/main" id="{3294AFFE-DC42-7CD4-6770-6E7202AF06F3}"/>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4</a:t>
            </a:r>
            <a:endParaRPr lang="en-US" sz="5400" b="1"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a:extLst>
              <a:ext uri="{FF2B5EF4-FFF2-40B4-BE49-F238E27FC236}">
                <a16:creationId xmlns:a16="http://schemas.microsoft.com/office/drawing/2014/main" id="{C63EF69A-4397-9A86-39CC-8B0D4662EA92}"/>
              </a:ext>
            </a:extLst>
          </p:cNvPr>
          <p:cNvSpPr>
            <a:spLocks noGrp="1" noChangeArrowheads="1"/>
          </p:cNvSpPr>
          <p:nvPr>
            <p:ph type="title"/>
          </p:nvPr>
        </p:nvSpPr>
        <p:spPr>
          <a:xfrm>
            <a:off x="309563" y="-365125"/>
            <a:ext cx="10182225" cy="1325563"/>
          </a:xfrm>
        </p:spPr>
        <p:txBody>
          <a:bodyPr/>
          <a:lstStyle/>
          <a:p>
            <a:r>
              <a:rPr lang="en-US" altLang="en-US"/>
              <a:t>Messaggi di Errore</a:t>
            </a:r>
          </a:p>
        </p:txBody>
      </p:sp>
      <p:sp>
        <p:nvSpPr>
          <p:cNvPr id="142339" name="Date Placeholder 2">
            <a:extLst>
              <a:ext uri="{FF2B5EF4-FFF2-40B4-BE49-F238E27FC236}">
                <a16:creationId xmlns:a16="http://schemas.microsoft.com/office/drawing/2014/main" id="{B8965196-E96F-449A-4EE5-8E7A19DB3412}"/>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30438AC4-E632-3BAE-845A-05E503F0CCAE}"/>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FE323106-1871-B9DD-F48A-BE7E18A5AE97}"/>
              </a:ext>
            </a:extLst>
          </p:cNvPr>
          <p:cNvSpPr>
            <a:spLocks noGrp="1"/>
          </p:cNvSpPr>
          <p:nvPr>
            <p:ph type="sldNum" sz="quarter" idx="12"/>
          </p:nvPr>
        </p:nvSpPr>
        <p:spPr/>
        <p:txBody>
          <a:bodyPr/>
          <a:lstStyle/>
          <a:p>
            <a:pPr>
              <a:defRPr/>
            </a:pPr>
            <a:fld id="{EE94DC45-A204-46BC-8870-4F273B2F9DCF}" type="slidenum">
              <a:rPr lang="en-US"/>
              <a:pPr>
                <a:defRPr/>
              </a:pPr>
              <a:t>114</a:t>
            </a:fld>
            <a:endParaRPr lang="en-US" dirty="0"/>
          </a:p>
        </p:txBody>
      </p:sp>
      <p:sp>
        <p:nvSpPr>
          <p:cNvPr id="15" name="Content Placeholder 2">
            <a:extLst>
              <a:ext uri="{FF2B5EF4-FFF2-40B4-BE49-F238E27FC236}">
                <a16:creationId xmlns:a16="http://schemas.microsoft.com/office/drawing/2014/main" id="{E139EFA6-6B93-8BFA-A5D3-81E302C2C7F7}"/>
              </a:ext>
            </a:extLst>
          </p:cNvPr>
          <p:cNvSpPr>
            <a:spLocks noGrp="1"/>
          </p:cNvSpPr>
          <p:nvPr>
            <p:ph idx="1"/>
          </p:nvPr>
        </p:nvSpPr>
        <p:spPr>
          <a:xfrm>
            <a:off x="461963" y="1098550"/>
            <a:ext cx="10634662" cy="3446463"/>
          </a:xfrm>
        </p:spPr>
        <p:txBody>
          <a:bodyPr rtlCol="0">
            <a:normAutofit/>
          </a:bodyPr>
          <a:lstStyle/>
          <a:p>
            <a:pPr fontAlgn="auto">
              <a:spcAft>
                <a:spcPts val="0"/>
              </a:spcAft>
              <a:defRPr/>
            </a:pPr>
            <a:r>
              <a:rPr lang="it-IT" sz="2000" b="1" dirty="0"/>
              <a:t>#div/0! </a:t>
            </a:r>
            <a:r>
              <a:rPr lang="it-IT" sz="2000" dirty="0"/>
              <a:t>nella funzione compare una divisione per 0 </a:t>
            </a:r>
          </a:p>
          <a:p>
            <a:pPr fontAlgn="auto">
              <a:spcAft>
                <a:spcPts val="0"/>
              </a:spcAft>
              <a:defRPr/>
            </a:pPr>
            <a:r>
              <a:rPr lang="it-IT" sz="2000" b="1" dirty="0"/>
              <a:t>#nd </a:t>
            </a:r>
            <a:r>
              <a:rPr lang="it-IT" sz="2000" dirty="0"/>
              <a:t>manca un valore necessario per il calcolo </a:t>
            </a:r>
          </a:p>
          <a:p>
            <a:pPr fontAlgn="auto">
              <a:spcAft>
                <a:spcPts val="0"/>
              </a:spcAft>
              <a:defRPr/>
            </a:pPr>
            <a:r>
              <a:rPr lang="it-IT" sz="2000" b="1" dirty="0"/>
              <a:t>#nome? </a:t>
            </a:r>
            <a:r>
              <a:rPr lang="it-IT" sz="2000" dirty="0"/>
              <a:t>il nome della funzione non è corretto o incompleto di parametri </a:t>
            </a:r>
          </a:p>
          <a:p>
            <a:pPr fontAlgn="auto">
              <a:spcAft>
                <a:spcPts val="0"/>
              </a:spcAft>
              <a:defRPr/>
            </a:pPr>
            <a:r>
              <a:rPr lang="it-IT" sz="2000" b="1" dirty="0"/>
              <a:t>#num! </a:t>
            </a:r>
            <a:r>
              <a:rPr lang="it-IT" sz="2000" dirty="0"/>
              <a:t>tipo di numero non è valido per la funzione </a:t>
            </a:r>
          </a:p>
          <a:p>
            <a:pPr fontAlgn="auto">
              <a:spcAft>
                <a:spcPts val="0"/>
              </a:spcAft>
              <a:defRPr/>
            </a:pPr>
            <a:r>
              <a:rPr lang="it-IT" sz="2000" b="1" dirty="0"/>
              <a:t>#rif! </a:t>
            </a:r>
            <a:r>
              <a:rPr lang="it-IT" sz="2000" dirty="0"/>
              <a:t>la funzione contiene un riferimento errato </a:t>
            </a:r>
          </a:p>
          <a:p>
            <a:pPr fontAlgn="auto">
              <a:spcAft>
                <a:spcPts val="0"/>
              </a:spcAft>
              <a:defRPr/>
            </a:pPr>
            <a:r>
              <a:rPr lang="it-IT" sz="2000" b="1" dirty="0"/>
              <a:t>#valore! </a:t>
            </a:r>
            <a:r>
              <a:rPr lang="it-IT" sz="2000" dirty="0"/>
              <a:t>valore non valido, ad esempio un testo invece di un numero</a:t>
            </a:r>
          </a:p>
          <a:p>
            <a:pPr fontAlgn="auto">
              <a:spcBef>
                <a:spcPts val="0"/>
              </a:spcBef>
              <a:spcAft>
                <a:spcPts val="0"/>
              </a:spcAft>
              <a:defRPr/>
            </a:pPr>
            <a:endParaRPr lang="it-IT" sz="2200" dirty="0">
              <a:solidFill>
                <a:srgbClr val="000000"/>
              </a:solidFill>
              <a:latin typeface="+mj-lt"/>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tle 1">
            <a:extLst>
              <a:ext uri="{FF2B5EF4-FFF2-40B4-BE49-F238E27FC236}">
                <a16:creationId xmlns:a16="http://schemas.microsoft.com/office/drawing/2014/main" id="{2609B686-BFA9-1704-D044-BEB05D9D2782}"/>
              </a:ext>
            </a:extLst>
          </p:cNvPr>
          <p:cNvSpPr>
            <a:spLocks noGrp="1" noChangeArrowheads="1"/>
          </p:cNvSpPr>
          <p:nvPr>
            <p:ph type="title"/>
          </p:nvPr>
        </p:nvSpPr>
        <p:spPr>
          <a:xfrm>
            <a:off x="1166813" y="381000"/>
            <a:ext cx="9780587" cy="1325563"/>
          </a:xfrm>
        </p:spPr>
        <p:txBody>
          <a:bodyPr/>
          <a:lstStyle/>
          <a:p>
            <a:r>
              <a:rPr lang="en-US" altLang="en-US"/>
              <a:t>Esercizio 4-9</a:t>
            </a:r>
          </a:p>
        </p:txBody>
      </p:sp>
      <p:sp>
        <p:nvSpPr>
          <p:cNvPr id="3" name="Content Placeholder 2">
            <a:extLst>
              <a:ext uri="{FF2B5EF4-FFF2-40B4-BE49-F238E27FC236}">
                <a16:creationId xmlns:a16="http://schemas.microsoft.com/office/drawing/2014/main" id="{E4F43924-8346-6E91-B354-83D9D4D925B6}"/>
              </a:ext>
            </a:extLst>
          </p:cNvPr>
          <p:cNvSpPr>
            <a:spLocks noGrp="1"/>
          </p:cNvSpPr>
          <p:nvPr>
            <p:ph type="body" idx="1"/>
          </p:nvPr>
        </p:nvSpPr>
        <p:spPr>
          <a:xfrm>
            <a:off x="1166813" y="2652713"/>
            <a:ext cx="9780587" cy="3703637"/>
          </a:xfrm>
        </p:spPr>
        <p:txBody>
          <a:bodyPr rtlCol="0">
            <a:normAutofit/>
          </a:bodyPr>
          <a:lstStyle/>
          <a:p>
            <a:pPr fontAlgn="auto">
              <a:spcAft>
                <a:spcPts val="0"/>
              </a:spcAft>
              <a:defRPr/>
            </a:pPr>
            <a:r>
              <a:rPr lang="en-US" dirty="0" err="1"/>
              <a:t>Esercizio</a:t>
            </a:r>
            <a:r>
              <a:rPr lang="en-US" dirty="0"/>
              <a:t> sui </a:t>
            </a:r>
            <a:r>
              <a:rPr lang="en-US" b="1" dirty="0" err="1"/>
              <a:t>Messaggi</a:t>
            </a:r>
            <a:r>
              <a:rPr lang="en-US" b="1" dirty="0"/>
              <a:t> di </a:t>
            </a:r>
            <a:r>
              <a:rPr lang="en-US" b="1" dirty="0" err="1"/>
              <a:t>Errore</a:t>
            </a:r>
            <a:r>
              <a:rPr lang="en-US" b="1" dirty="0"/>
              <a:t> </a:t>
            </a:r>
          </a:p>
          <a:p>
            <a:pPr fontAlgn="auto">
              <a:spcAft>
                <a:spcPts val="0"/>
              </a:spcAft>
              <a:defRPr/>
            </a:pPr>
            <a:r>
              <a:rPr lang="en-US" b="1" dirty="0"/>
              <a:t>Document26\Error_Messages.xlsx</a:t>
            </a:r>
          </a:p>
          <a:p>
            <a:pPr marL="342900" indent="-342900" fontAlgn="auto">
              <a:spcAft>
                <a:spcPts val="0"/>
              </a:spcAft>
              <a:buFontTx/>
              <a:buChar char="-"/>
              <a:defRPr/>
            </a:pPr>
            <a:r>
              <a:rPr lang="en-US" b="1" dirty="0" err="1"/>
              <a:t>Esempio</a:t>
            </a:r>
            <a:r>
              <a:rPr lang="en-US" b="1" dirty="0"/>
              <a:t> con #DIV/0!</a:t>
            </a:r>
          </a:p>
          <a:p>
            <a:pPr marL="342900" indent="-342900" fontAlgn="auto">
              <a:spcAft>
                <a:spcPts val="0"/>
              </a:spcAft>
              <a:buFontTx/>
              <a:buChar char="-"/>
              <a:defRPr/>
            </a:pPr>
            <a:r>
              <a:rPr lang="en-US" b="1" dirty="0" err="1"/>
              <a:t>Esempio</a:t>
            </a:r>
            <a:r>
              <a:rPr lang="en-US" b="1" dirty="0"/>
              <a:t> con #VALUE!</a:t>
            </a:r>
          </a:p>
        </p:txBody>
      </p:sp>
      <p:sp>
        <p:nvSpPr>
          <p:cNvPr id="143364" name="Date Placeholder 3">
            <a:extLst>
              <a:ext uri="{FF2B5EF4-FFF2-40B4-BE49-F238E27FC236}">
                <a16:creationId xmlns:a16="http://schemas.microsoft.com/office/drawing/2014/main" id="{5AFD2093-9D7B-6A34-298D-B8B3C0750AEF}"/>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143365" name="Footer Placeholder 4">
            <a:extLst>
              <a:ext uri="{FF2B5EF4-FFF2-40B4-BE49-F238E27FC236}">
                <a16:creationId xmlns:a16="http://schemas.microsoft.com/office/drawing/2014/main" id="{D9D4F6DD-A9BC-EB52-BA7F-317E3D64C01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F030ACB2-3A86-017F-C8B0-8CB7494B3A61}"/>
              </a:ext>
            </a:extLst>
          </p:cNvPr>
          <p:cNvSpPr>
            <a:spLocks noGrp="1"/>
          </p:cNvSpPr>
          <p:nvPr>
            <p:ph type="sldNum" sz="quarter" idx="12"/>
          </p:nvPr>
        </p:nvSpPr>
        <p:spPr/>
        <p:txBody>
          <a:bodyPr/>
          <a:lstStyle/>
          <a:p>
            <a:pPr>
              <a:defRPr/>
            </a:pPr>
            <a:fld id="{7967EB15-0729-4D1E-ACC5-0AF465630BEF}" type="slidenum">
              <a:rPr lang="en-US"/>
              <a:pPr>
                <a:defRPr/>
              </a:pPr>
              <a:t>115</a:t>
            </a:fld>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itle 1">
            <a:extLst>
              <a:ext uri="{FF2B5EF4-FFF2-40B4-BE49-F238E27FC236}">
                <a16:creationId xmlns:a16="http://schemas.microsoft.com/office/drawing/2014/main" id="{60822F9E-4B99-CAAD-0CE8-0701D6BC464C}"/>
              </a:ext>
            </a:extLst>
          </p:cNvPr>
          <p:cNvSpPr>
            <a:spLocks noGrp="1" noChangeArrowheads="1"/>
          </p:cNvSpPr>
          <p:nvPr>
            <p:ph type="ctrTitle"/>
          </p:nvPr>
        </p:nvSpPr>
        <p:spPr>
          <a:xfrm>
            <a:off x="1060450" y="2235200"/>
            <a:ext cx="6246813" cy="2387600"/>
          </a:xfrm>
        </p:spPr>
        <p:txBody>
          <a:bodyPr anchor="ctr"/>
          <a:lstStyle/>
          <a:p>
            <a:r>
              <a:rPr lang="en-US" altLang="en-US"/>
              <a:t>Formule e Funzioni</a:t>
            </a:r>
          </a:p>
        </p:txBody>
      </p:sp>
      <p:sp>
        <p:nvSpPr>
          <p:cNvPr id="3" name="Title 1">
            <a:extLst>
              <a:ext uri="{FF2B5EF4-FFF2-40B4-BE49-F238E27FC236}">
                <a16:creationId xmlns:a16="http://schemas.microsoft.com/office/drawing/2014/main" id="{C519D74B-CE6D-11DE-5ABD-35764F84E131}"/>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4</a:t>
            </a:r>
            <a:endParaRPr lang="en-US" sz="5400" b="1"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itle 1">
            <a:extLst>
              <a:ext uri="{FF2B5EF4-FFF2-40B4-BE49-F238E27FC236}">
                <a16:creationId xmlns:a16="http://schemas.microsoft.com/office/drawing/2014/main" id="{D367BB79-91B5-F53B-67BE-5A51E765A231}"/>
              </a:ext>
            </a:extLst>
          </p:cNvPr>
          <p:cNvSpPr>
            <a:spLocks noGrp="1" noChangeArrowheads="1"/>
          </p:cNvSpPr>
          <p:nvPr>
            <p:ph type="title"/>
          </p:nvPr>
        </p:nvSpPr>
        <p:spPr>
          <a:xfrm>
            <a:off x="309563" y="-365125"/>
            <a:ext cx="10182225" cy="1325563"/>
          </a:xfrm>
        </p:spPr>
        <p:txBody>
          <a:bodyPr/>
          <a:lstStyle/>
          <a:p>
            <a:r>
              <a:rPr lang="en-US" altLang="en-US"/>
              <a:t>Formule e Funzioni (1)</a:t>
            </a:r>
          </a:p>
        </p:txBody>
      </p:sp>
      <p:sp>
        <p:nvSpPr>
          <p:cNvPr id="146435" name="Date Placeholder 2">
            <a:extLst>
              <a:ext uri="{FF2B5EF4-FFF2-40B4-BE49-F238E27FC236}">
                <a16:creationId xmlns:a16="http://schemas.microsoft.com/office/drawing/2014/main" id="{F97641F4-1C4A-D6D0-8811-B2397C1D8327}"/>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9EA4D042-B1A3-62A0-7864-5E7ECE81455F}"/>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98181026-0D96-1DBA-19E4-07EA66330737}"/>
              </a:ext>
            </a:extLst>
          </p:cNvPr>
          <p:cNvSpPr>
            <a:spLocks noGrp="1"/>
          </p:cNvSpPr>
          <p:nvPr>
            <p:ph type="sldNum" sz="quarter" idx="12"/>
          </p:nvPr>
        </p:nvSpPr>
        <p:spPr/>
        <p:txBody>
          <a:bodyPr/>
          <a:lstStyle/>
          <a:p>
            <a:pPr>
              <a:defRPr/>
            </a:pPr>
            <a:fld id="{700C9DE4-DA33-471F-9659-B7CEFFDF0826}" type="slidenum">
              <a:rPr lang="en-US"/>
              <a:pPr>
                <a:defRPr/>
              </a:pPr>
              <a:t>117</a:t>
            </a:fld>
            <a:endParaRPr lang="en-US" dirty="0"/>
          </a:p>
        </p:txBody>
      </p:sp>
      <p:sp>
        <p:nvSpPr>
          <p:cNvPr id="15" name="Content Placeholder 2">
            <a:extLst>
              <a:ext uri="{FF2B5EF4-FFF2-40B4-BE49-F238E27FC236}">
                <a16:creationId xmlns:a16="http://schemas.microsoft.com/office/drawing/2014/main" id="{0DE3E8CA-3490-6026-4B9B-ED6B225C9B36}"/>
              </a:ext>
            </a:extLst>
          </p:cNvPr>
          <p:cNvSpPr>
            <a:spLocks noGrp="1"/>
          </p:cNvSpPr>
          <p:nvPr>
            <p:ph idx="1"/>
          </p:nvPr>
        </p:nvSpPr>
        <p:spPr>
          <a:xfrm>
            <a:off x="461639" y="1099277"/>
            <a:ext cx="10635448" cy="3446090"/>
          </a:xfrm>
        </p:spPr>
        <p:txBody>
          <a:bodyPr rtlCol="0">
            <a:normAutofit fontScale="92500"/>
          </a:bodyPr>
          <a:lstStyle/>
          <a:p>
            <a:pPr fontAlgn="auto">
              <a:spcAft>
                <a:spcPts val="0"/>
              </a:spcAft>
              <a:defRPr/>
            </a:pPr>
            <a:r>
              <a:rPr lang="it-IT" sz="2400" b="1" dirty="0">
                <a:solidFill>
                  <a:srgbClr val="141414"/>
                </a:solidFill>
                <a:latin typeface="Tenorite (Body)"/>
                <a:cs typeface="Arial" panose="020B0604020202020204" pitchFamily="34" charset="0"/>
              </a:rPr>
              <a:t>Le </a:t>
            </a:r>
            <a:r>
              <a:rPr lang="it-IT" sz="2400" b="1" dirty="0">
                <a:solidFill>
                  <a:srgbClr val="141414"/>
                </a:solidFill>
                <a:highlight>
                  <a:srgbClr val="FFFF00"/>
                </a:highlight>
                <a:latin typeface="Tenorite (Body)"/>
                <a:cs typeface="Arial" panose="020B0604020202020204" pitchFamily="34" charset="0"/>
              </a:rPr>
              <a:t>Formule</a:t>
            </a:r>
            <a:r>
              <a:rPr lang="it-IT" sz="2400" b="1" dirty="0">
                <a:solidFill>
                  <a:srgbClr val="141414"/>
                </a:solidFill>
                <a:latin typeface="Tenorite (Body)"/>
                <a:cs typeface="Arial" panose="020B0604020202020204" pitchFamily="34" charset="0"/>
              </a:rPr>
              <a:t> di Excel e le </a:t>
            </a:r>
            <a:r>
              <a:rPr lang="it-IT" sz="2400" b="1" dirty="0">
                <a:solidFill>
                  <a:srgbClr val="141414"/>
                </a:solidFill>
                <a:highlight>
                  <a:srgbClr val="FFFF00"/>
                </a:highlight>
                <a:latin typeface="Tenorite (Body)"/>
                <a:cs typeface="Arial" panose="020B0604020202020204" pitchFamily="34" charset="0"/>
              </a:rPr>
              <a:t>Funzioni</a:t>
            </a:r>
            <a:r>
              <a:rPr lang="it-IT" sz="2400" b="1" dirty="0">
                <a:solidFill>
                  <a:srgbClr val="141414"/>
                </a:solidFill>
                <a:latin typeface="Tenorite (Body)"/>
                <a:cs typeface="Arial" panose="020B0604020202020204" pitchFamily="34" charset="0"/>
              </a:rPr>
              <a:t> di Excel, spesso confuse come significato, sono in realtà </a:t>
            </a:r>
            <a:r>
              <a:rPr lang="it-IT" sz="2400" b="1" u="sng" dirty="0">
                <a:solidFill>
                  <a:srgbClr val="141414"/>
                </a:solidFill>
                <a:latin typeface="Tenorite (Body)"/>
                <a:cs typeface="Arial" panose="020B0604020202020204" pitchFamily="34" charset="0"/>
              </a:rPr>
              <a:t>due diverse e distinte operazioni di calcolo</a:t>
            </a:r>
            <a:r>
              <a:rPr lang="it-IT" sz="2400" dirty="0">
                <a:solidFill>
                  <a:srgbClr val="141414"/>
                </a:solidFill>
                <a:latin typeface="Tenorite (Body)"/>
                <a:cs typeface="Arial" panose="020B0604020202020204" pitchFamily="34" charset="0"/>
              </a:rPr>
              <a:t>. </a:t>
            </a:r>
          </a:p>
          <a:p>
            <a:pPr fontAlgn="auto">
              <a:spcAft>
                <a:spcPts val="0"/>
              </a:spcAft>
              <a:defRPr/>
            </a:pPr>
            <a:r>
              <a:rPr lang="it-IT" sz="2400" dirty="0">
                <a:solidFill>
                  <a:srgbClr val="141414"/>
                </a:solidFill>
                <a:latin typeface="Tenorite (Body)"/>
                <a:cs typeface="Arial" panose="020B0604020202020204" pitchFamily="34" charset="0"/>
              </a:rPr>
              <a:t>Le </a:t>
            </a:r>
            <a:r>
              <a:rPr lang="it-IT" sz="2400" b="1" dirty="0">
                <a:solidFill>
                  <a:srgbClr val="141414"/>
                </a:solidFill>
                <a:latin typeface="Tenorite (Body)"/>
                <a:cs typeface="Arial" panose="020B0604020202020204" pitchFamily="34" charset="0"/>
              </a:rPr>
              <a:t>Formule</a:t>
            </a:r>
            <a:r>
              <a:rPr lang="it-IT" sz="2400" dirty="0">
                <a:solidFill>
                  <a:srgbClr val="141414"/>
                </a:solidFill>
                <a:latin typeface="Tenorite (Body)"/>
                <a:cs typeface="Arial" panose="020B0604020202020204" pitchFamily="34" charset="0"/>
              </a:rPr>
              <a:t> sono delle equazioni che eseguono operazioni sui valori presenti sul foglio di lavoro di Excel. </a:t>
            </a:r>
          </a:p>
          <a:p>
            <a:pPr fontAlgn="auto">
              <a:spcAft>
                <a:spcPts val="0"/>
              </a:spcAft>
              <a:defRPr/>
            </a:pPr>
            <a:r>
              <a:rPr lang="it-IT" sz="2400" dirty="0">
                <a:solidFill>
                  <a:srgbClr val="141414"/>
                </a:solidFill>
                <a:latin typeface="Tenorite (Body)"/>
                <a:cs typeface="Arial" panose="020B0604020202020204" pitchFamily="34" charset="0"/>
              </a:rPr>
              <a:t>Sono pertanto delle istruzioni di calcolo e possono ad esempio eseguire operazioni utilizzando nella loro espressione gli operatori matematici.</a:t>
            </a:r>
          </a:p>
          <a:p>
            <a:pPr fontAlgn="auto">
              <a:spcAft>
                <a:spcPts val="0"/>
              </a:spcAft>
              <a:defRPr/>
            </a:pPr>
            <a:r>
              <a:rPr lang="it-IT" sz="2400" dirty="0">
                <a:solidFill>
                  <a:srgbClr val="141414"/>
                </a:solidFill>
                <a:latin typeface="Tenorite (Body)"/>
                <a:cs typeface="Arial" panose="020B0604020202020204" pitchFamily="34" charset="0"/>
              </a:rPr>
              <a:t>Le </a:t>
            </a:r>
            <a:r>
              <a:rPr lang="it-IT" sz="2400" b="1" dirty="0">
                <a:solidFill>
                  <a:srgbClr val="141414"/>
                </a:solidFill>
                <a:latin typeface="Tenorite (Body)"/>
                <a:cs typeface="Arial" panose="020B0604020202020204" pitchFamily="34" charset="0"/>
              </a:rPr>
              <a:t>Funzioni</a:t>
            </a:r>
            <a:r>
              <a:rPr lang="it-IT" sz="2400" dirty="0">
                <a:solidFill>
                  <a:srgbClr val="141414"/>
                </a:solidFill>
                <a:latin typeface="Tenorite (Body)"/>
                <a:cs typeface="Arial" panose="020B0604020202020204" pitchFamily="34" charset="0"/>
              </a:rPr>
              <a:t>, invece, rappresentano invece degli operatori matematici predefiniti, e sono caratterizzate da un'istruzione precisa e definita dal nome stesso della funzione, </a:t>
            </a:r>
          </a:p>
          <a:p>
            <a:pPr fontAlgn="auto">
              <a:spcAft>
                <a:spcPts val="0"/>
              </a:spcAft>
              <a:defRPr/>
            </a:pPr>
            <a:r>
              <a:rPr lang="it-IT" sz="2400" dirty="0">
                <a:solidFill>
                  <a:srgbClr val="141414"/>
                </a:solidFill>
                <a:latin typeface="Tenorite (Body)"/>
                <a:cs typeface="Arial" panose="020B0604020202020204" pitchFamily="34" charset="0"/>
              </a:rPr>
              <a:t>Esempio: </a:t>
            </a:r>
            <a:r>
              <a:rPr lang="it-IT" sz="2400" b="1" dirty="0">
                <a:solidFill>
                  <a:srgbClr val="141414"/>
                </a:solidFill>
                <a:latin typeface="Tenorite (Body)"/>
                <a:cs typeface="Arial" panose="020B0604020202020204" pitchFamily="34" charset="0"/>
              </a:rPr>
              <a:t>MEDIA; SOMMA etc.</a:t>
            </a:r>
            <a:endParaRPr lang="en-US" sz="2400" b="1" dirty="0">
              <a:solidFill>
                <a:srgbClr val="141414"/>
              </a:solidFill>
              <a:latin typeface="Tenorite (Body)"/>
              <a:cs typeface="Arial" panose="020B0604020202020204" pitchFamily="34" charset="0"/>
            </a:endParaRPr>
          </a:p>
          <a:p>
            <a:pPr fontAlgn="auto">
              <a:spcAft>
                <a:spcPts val="0"/>
              </a:spcAft>
              <a:defRPr/>
            </a:pPr>
            <a:endParaRPr lang="it-IT" sz="3200" dirty="0">
              <a:solidFill>
                <a:srgbClr val="000000"/>
              </a:solidFill>
              <a:latin typeface="Tenorite (Body)"/>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itle 1">
            <a:extLst>
              <a:ext uri="{FF2B5EF4-FFF2-40B4-BE49-F238E27FC236}">
                <a16:creationId xmlns:a16="http://schemas.microsoft.com/office/drawing/2014/main" id="{1BD004A6-762A-F295-C200-958F75345341}"/>
              </a:ext>
            </a:extLst>
          </p:cNvPr>
          <p:cNvSpPr>
            <a:spLocks noGrp="1" noChangeArrowheads="1"/>
          </p:cNvSpPr>
          <p:nvPr>
            <p:ph type="title"/>
          </p:nvPr>
        </p:nvSpPr>
        <p:spPr>
          <a:xfrm>
            <a:off x="309563" y="-365125"/>
            <a:ext cx="10182225" cy="1325563"/>
          </a:xfrm>
        </p:spPr>
        <p:txBody>
          <a:bodyPr/>
          <a:lstStyle/>
          <a:p>
            <a:r>
              <a:rPr lang="en-US" altLang="en-US"/>
              <a:t>Formule e Funzioni (2) - Esempi</a:t>
            </a:r>
          </a:p>
        </p:txBody>
      </p:sp>
      <p:sp>
        <p:nvSpPr>
          <p:cNvPr id="147459" name="Date Placeholder 2">
            <a:extLst>
              <a:ext uri="{FF2B5EF4-FFF2-40B4-BE49-F238E27FC236}">
                <a16:creationId xmlns:a16="http://schemas.microsoft.com/office/drawing/2014/main" id="{D8F8A6ED-927E-DB37-8DF2-36E5E286E4C3}"/>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723E29F0-17EE-C6B8-9FA3-F8E07B815AF7}"/>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2A5A9F89-FE8A-ED5B-7E10-E7C679A804D8}"/>
              </a:ext>
            </a:extLst>
          </p:cNvPr>
          <p:cNvSpPr>
            <a:spLocks noGrp="1"/>
          </p:cNvSpPr>
          <p:nvPr>
            <p:ph type="sldNum" sz="quarter" idx="12"/>
          </p:nvPr>
        </p:nvSpPr>
        <p:spPr/>
        <p:txBody>
          <a:bodyPr/>
          <a:lstStyle/>
          <a:p>
            <a:pPr>
              <a:defRPr/>
            </a:pPr>
            <a:fld id="{AFB45367-6FB2-4F49-B90B-908BE63864F3}" type="slidenum">
              <a:rPr lang="en-US"/>
              <a:pPr>
                <a:defRPr/>
              </a:pPr>
              <a:t>118</a:t>
            </a:fld>
            <a:endParaRPr lang="en-US" dirty="0"/>
          </a:p>
        </p:txBody>
      </p:sp>
      <p:sp>
        <p:nvSpPr>
          <p:cNvPr id="147462" name="Picture 7" descr="Table&#10;&#10;Description automatically generated">
            <a:extLst>
              <a:ext uri="{FF2B5EF4-FFF2-40B4-BE49-F238E27FC236}">
                <a16:creationId xmlns:a16="http://schemas.microsoft.com/office/drawing/2014/main" id="{F1E51FEE-6EED-6B15-65FF-A4917D2A25E9}"/>
              </a:ext>
            </a:extLst>
          </p:cNvPr>
          <p:cNvSpPr>
            <a:spLocks noChangeAspect="1" noChangeArrowheads="1"/>
          </p:cNvSpPr>
          <p:nvPr/>
        </p:nvSpPr>
        <p:spPr bwMode="auto">
          <a:xfrm>
            <a:off x="2655888" y="1366838"/>
            <a:ext cx="6578600" cy="183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7463" name="Picture 8" descr="Table&#10;&#10;Description automatically generated">
            <a:extLst>
              <a:ext uri="{FF2B5EF4-FFF2-40B4-BE49-F238E27FC236}">
                <a16:creationId xmlns:a16="http://schemas.microsoft.com/office/drawing/2014/main" id="{D94628E1-7B6C-6566-2B7A-03E317A11783}"/>
              </a:ext>
            </a:extLst>
          </p:cNvPr>
          <p:cNvSpPr>
            <a:spLocks noChangeAspect="1" noChangeArrowheads="1"/>
          </p:cNvSpPr>
          <p:nvPr/>
        </p:nvSpPr>
        <p:spPr bwMode="auto">
          <a:xfrm>
            <a:off x="2705100" y="3849688"/>
            <a:ext cx="6529388"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itle 1">
            <a:extLst>
              <a:ext uri="{FF2B5EF4-FFF2-40B4-BE49-F238E27FC236}">
                <a16:creationId xmlns:a16="http://schemas.microsoft.com/office/drawing/2014/main" id="{2315AB63-0EB6-1FC5-64B9-A6E349FDDDF5}"/>
              </a:ext>
            </a:extLst>
          </p:cNvPr>
          <p:cNvSpPr>
            <a:spLocks noGrp="1" noChangeArrowheads="1"/>
          </p:cNvSpPr>
          <p:nvPr>
            <p:ph type="title"/>
          </p:nvPr>
        </p:nvSpPr>
        <p:spPr>
          <a:xfrm>
            <a:off x="309563" y="-365125"/>
            <a:ext cx="10182225" cy="1325563"/>
          </a:xfrm>
        </p:spPr>
        <p:txBody>
          <a:bodyPr/>
          <a:lstStyle/>
          <a:p>
            <a:r>
              <a:rPr lang="en-US" altLang="en-US"/>
              <a:t>Formule e Funzioni (3)</a:t>
            </a:r>
          </a:p>
        </p:txBody>
      </p:sp>
      <p:sp>
        <p:nvSpPr>
          <p:cNvPr id="148483" name="Date Placeholder 2">
            <a:extLst>
              <a:ext uri="{FF2B5EF4-FFF2-40B4-BE49-F238E27FC236}">
                <a16:creationId xmlns:a16="http://schemas.microsoft.com/office/drawing/2014/main" id="{47B8D120-5567-E9B1-41BC-012D350E1051}"/>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353D07D4-FBE4-B0F4-E32B-4BF9528E7C2B}"/>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B9E57318-5A70-B798-A401-80446FB7DFF9}"/>
              </a:ext>
            </a:extLst>
          </p:cNvPr>
          <p:cNvSpPr>
            <a:spLocks noGrp="1"/>
          </p:cNvSpPr>
          <p:nvPr>
            <p:ph type="sldNum" sz="quarter" idx="12"/>
          </p:nvPr>
        </p:nvSpPr>
        <p:spPr/>
        <p:txBody>
          <a:bodyPr/>
          <a:lstStyle/>
          <a:p>
            <a:pPr>
              <a:defRPr/>
            </a:pPr>
            <a:fld id="{B39A3C92-38DA-440F-8604-B866E53A84C8}" type="slidenum">
              <a:rPr lang="en-US"/>
              <a:pPr>
                <a:defRPr/>
              </a:pPr>
              <a:t>119</a:t>
            </a:fld>
            <a:endParaRPr lang="en-US" dirty="0"/>
          </a:p>
        </p:txBody>
      </p:sp>
      <p:sp>
        <p:nvSpPr>
          <p:cNvPr id="148486" name="Content Placeholder 2">
            <a:extLst>
              <a:ext uri="{FF2B5EF4-FFF2-40B4-BE49-F238E27FC236}">
                <a16:creationId xmlns:a16="http://schemas.microsoft.com/office/drawing/2014/main" id="{CF3D7734-4926-CF8D-9B34-AFD2FF0E2900}"/>
              </a:ext>
            </a:extLst>
          </p:cNvPr>
          <p:cNvSpPr>
            <a:spLocks noGrp="1" noChangeArrowheads="1"/>
          </p:cNvSpPr>
          <p:nvPr>
            <p:ph idx="1"/>
          </p:nvPr>
        </p:nvSpPr>
        <p:spPr>
          <a:xfrm>
            <a:off x="434975" y="1108075"/>
            <a:ext cx="10636250" cy="3446463"/>
          </a:xfrm>
        </p:spPr>
        <p:txBody>
          <a:bodyPr/>
          <a:lstStyle/>
          <a:p>
            <a:r>
              <a:rPr lang="it-IT" altLang="en-US" sz="2200">
                <a:solidFill>
                  <a:srgbClr val="141414"/>
                </a:solidFill>
                <a:latin typeface="Tenorite (Body)"/>
                <a:cs typeface="Arial" panose="020B0604020202020204" pitchFamily="34" charset="0"/>
              </a:rPr>
              <a:t>Le </a:t>
            </a:r>
            <a:r>
              <a:rPr lang="it-IT" altLang="en-US" sz="2200" b="1">
                <a:solidFill>
                  <a:srgbClr val="141414"/>
                </a:solidFill>
                <a:latin typeface="Tenorite (Body)"/>
                <a:cs typeface="Arial" panose="020B0604020202020204" pitchFamily="34" charset="0"/>
              </a:rPr>
              <a:t>Funzioni</a:t>
            </a:r>
            <a:r>
              <a:rPr lang="it-IT" altLang="en-US" sz="2200">
                <a:solidFill>
                  <a:srgbClr val="141414"/>
                </a:solidFill>
                <a:latin typeface="Tenorite (Body)"/>
                <a:cs typeface="Arial" panose="020B0604020202020204" pitchFamily="34" charset="0"/>
              </a:rPr>
              <a:t> rappresentano degli </a:t>
            </a:r>
            <a:r>
              <a:rPr lang="it-IT" altLang="en-US" sz="2200" b="1">
                <a:solidFill>
                  <a:srgbClr val="141414"/>
                </a:solidFill>
                <a:latin typeface="Tenorite (Body)"/>
                <a:cs typeface="Arial" panose="020B0604020202020204" pitchFamily="34" charset="0"/>
              </a:rPr>
              <a:t>operatori matematici predefiniti </a:t>
            </a:r>
            <a:r>
              <a:rPr lang="it-IT" altLang="en-US" sz="2200">
                <a:solidFill>
                  <a:srgbClr val="141414"/>
                </a:solidFill>
                <a:latin typeface="Tenorite (Body)"/>
                <a:cs typeface="Arial" panose="020B0604020202020204" pitchFamily="34" charset="0"/>
              </a:rPr>
              <a:t>che eseguono calcoli utilizzando valori specifici (argomenti) definiti in un particolare ordine o struttura. </a:t>
            </a:r>
          </a:p>
          <a:p>
            <a:r>
              <a:rPr lang="it-IT" altLang="en-US" sz="2200">
                <a:solidFill>
                  <a:srgbClr val="141414"/>
                </a:solidFill>
                <a:latin typeface="Tenorite (Body)"/>
                <a:cs typeface="Arial" panose="020B0604020202020204" pitchFamily="34" charset="0"/>
              </a:rPr>
              <a:t>Nell'imputare una Funzione  in primo luogo si deve indicare il </a:t>
            </a:r>
            <a:r>
              <a:rPr lang="it-IT" altLang="en-US" sz="2200" b="1">
                <a:solidFill>
                  <a:srgbClr val="141414"/>
                </a:solidFill>
                <a:latin typeface="Tenorite (Body)"/>
                <a:cs typeface="Arial" panose="020B0604020202020204" pitchFamily="34" charset="0"/>
              </a:rPr>
              <a:t>nome della Funzione </a:t>
            </a:r>
            <a:r>
              <a:rPr lang="it-IT" altLang="en-US" sz="2200">
                <a:solidFill>
                  <a:srgbClr val="141414"/>
                </a:solidFill>
                <a:latin typeface="Tenorite (Body)"/>
                <a:cs typeface="Arial" panose="020B0604020202020204" pitchFamily="34" charset="0"/>
              </a:rPr>
              <a:t>che si intende eseguire e successivamente </a:t>
            </a:r>
            <a:r>
              <a:rPr lang="it-IT" altLang="en-US" sz="2200" b="1">
                <a:solidFill>
                  <a:srgbClr val="141414"/>
                </a:solidFill>
                <a:latin typeface="Tenorite (Body)"/>
                <a:cs typeface="Arial" panose="020B0604020202020204" pitchFamily="34" charset="0"/>
              </a:rPr>
              <a:t>elencare gli argomenti della Funzione inseriti tra parentesi e separati con il punto virgola</a:t>
            </a:r>
            <a:r>
              <a:rPr lang="it-IT" altLang="en-US" sz="2200">
                <a:solidFill>
                  <a:srgbClr val="141414"/>
                </a:solidFill>
                <a:latin typeface="Tenorite (Body)"/>
                <a:cs typeface="Arial" panose="020B0604020202020204" pitchFamily="34" charset="0"/>
              </a:rPr>
              <a:t>.</a:t>
            </a:r>
            <a:br>
              <a:rPr lang="it-IT" altLang="en-US" sz="2200">
                <a:solidFill>
                  <a:srgbClr val="141414"/>
                </a:solidFill>
                <a:latin typeface="Tenorite (Body)"/>
                <a:cs typeface="Arial" panose="020B0604020202020204" pitchFamily="34" charset="0"/>
              </a:rPr>
            </a:br>
            <a:endParaRPr lang="it-IT" altLang="en-US" sz="2200">
              <a:solidFill>
                <a:srgbClr val="141414"/>
              </a:solidFill>
              <a:latin typeface="Tenorite (Body)"/>
              <a:cs typeface="Arial" panose="020B0604020202020204" pitchFamily="34" charset="0"/>
            </a:endParaRPr>
          </a:p>
          <a:p>
            <a:r>
              <a:rPr lang="it-IT" altLang="en-US" sz="2200">
                <a:solidFill>
                  <a:srgbClr val="141414"/>
                </a:solidFill>
                <a:latin typeface="Tenorite (Body)"/>
                <a:cs typeface="Arial" panose="020B0604020202020204" pitchFamily="34" charset="0"/>
              </a:rPr>
              <a:t>Esempio:</a:t>
            </a:r>
            <a:br>
              <a:rPr lang="it-IT" altLang="en-US" sz="2200">
                <a:solidFill>
                  <a:srgbClr val="141414"/>
                </a:solidFill>
                <a:latin typeface="Tenorite (Body)"/>
                <a:cs typeface="Arial" panose="020B0604020202020204" pitchFamily="34" charset="0"/>
              </a:rPr>
            </a:br>
            <a:r>
              <a:rPr lang="it-IT" altLang="en-US" sz="2200">
                <a:solidFill>
                  <a:srgbClr val="141414"/>
                </a:solidFill>
                <a:latin typeface="Tenorite (Body)"/>
                <a:cs typeface="Arial" panose="020B0604020202020204" pitchFamily="34" charset="0"/>
              </a:rPr>
              <a:t>=</a:t>
            </a:r>
            <a:r>
              <a:rPr lang="it-IT" altLang="en-US" sz="2200" b="1">
                <a:solidFill>
                  <a:srgbClr val="141414"/>
                </a:solidFill>
                <a:latin typeface="Tenorite (Body)"/>
                <a:cs typeface="Arial" panose="020B0604020202020204" pitchFamily="34" charset="0"/>
              </a:rPr>
              <a:t>Nome_Funzione (Argomenti)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9B81009C-CE72-C15D-5655-D56C5C79EE09}"/>
              </a:ext>
            </a:extLst>
          </p:cNvPr>
          <p:cNvSpPr>
            <a:spLocks noGrp="1" noChangeArrowheads="1"/>
          </p:cNvSpPr>
          <p:nvPr>
            <p:ph type="title"/>
          </p:nvPr>
        </p:nvSpPr>
        <p:spPr>
          <a:xfrm>
            <a:off x="309563" y="-365125"/>
            <a:ext cx="10182225" cy="1325563"/>
          </a:xfrm>
        </p:spPr>
        <p:txBody>
          <a:bodyPr/>
          <a:lstStyle/>
          <a:p>
            <a:r>
              <a:rPr lang="en-US" altLang="en-US"/>
              <a:t>Numeri in Excel (6)</a:t>
            </a:r>
          </a:p>
        </p:txBody>
      </p:sp>
      <p:sp>
        <p:nvSpPr>
          <p:cNvPr id="27651" name="Date Placeholder 2">
            <a:extLst>
              <a:ext uri="{FF2B5EF4-FFF2-40B4-BE49-F238E27FC236}">
                <a16:creationId xmlns:a16="http://schemas.microsoft.com/office/drawing/2014/main" id="{570F7294-71D3-415A-2644-0EE5C9DBE642}"/>
              </a:ext>
            </a:extLst>
          </p:cNvPr>
          <p:cNvSpPr>
            <a:spLocks noGrp="1" noChangeArrowheads="1"/>
          </p:cNvSpPr>
          <p:nvPr>
            <p:ph type="dt" sz="quarter" idx="10"/>
          </p:nvPr>
        </p:nvSpPr>
        <p:spPr bwMode="auto">
          <a:xfrm>
            <a:off x="146050" y="6345238"/>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FA03397A-A38A-6CED-5E12-E9C0C1A74178}"/>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04B15AE4-EFD7-1E17-A9FD-DCA829DF86B5}"/>
              </a:ext>
            </a:extLst>
          </p:cNvPr>
          <p:cNvSpPr>
            <a:spLocks noGrp="1"/>
          </p:cNvSpPr>
          <p:nvPr>
            <p:ph type="sldNum" sz="quarter" idx="12"/>
          </p:nvPr>
        </p:nvSpPr>
        <p:spPr/>
        <p:txBody>
          <a:bodyPr/>
          <a:lstStyle/>
          <a:p>
            <a:pPr>
              <a:defRPr/>
            </a:pPr>
            <a:fld id="{E2E7C98C-23CE-4514-BA20-E2ADDF2B77CA}" type="slidenum">
              <a:rPr lang="en-US"/>
              <a:pPr>
                <a:defRPr/>
              </a:pPr>
              <a:t>12</a:t>
            </a:fld>
            <a:endParaRPr lang="en-US" dirty="0"/>
          </a:p>
        </p:txBody>
      </p:sp>
      <p:pic>
        <p:nvPicPr>
          <p:cNvPr id="8" name="Immagine 14">
            <a:extLst>
              <a:ext uri="{FF2B5EF4-FFF2-40B4-BE49-F238E27FC236}">
                <a16:creationId xmlns:a16="http://schemas.microsoft.com/office/drawing/2014/main" id="{74F5E85A-506C-A1F3-40FB-04154FE543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9350" y="968375"/>
            <a:ext cx="7353300" cy="538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itle 1">
            <a:extLst>
              <a:ext uri="{FF2B5EF4-FFF2-40B4-BE49-F238E27FC236}">
                <a16:creationId xmlns:a16="http://schemas.microsoft.com/office/drawing/2014/main" id="{91890478-E64C-1C5E-CE4C-FCEEA02F538A}"/>
              </a:ext>
            </a:extLst>
          </p:cNvPr>
          <p:cNvSpPr>
            <a:spLocks noGrp="1" noChangeArrowheads="1"/>
          </p:cNvSpPr>
          <p:nvPr>
            <p:ph type="title"/>
          </p:nvPr>
        </p:nvSpPr>
        <p:spPr>
          <a:xfrm>
            <a:off x="309563" y="-365125"/>
            <a:ext cx="10182225" cy="1325563"/>
          </a:xfrm>
        </p:spPr>
        <p:txBody>
          <a:bodyPr/>
          <a:lstStyle/>
          <a:p>
            <a:r>
              <a:rPr lang="en-US" altLang="en-US"/>
              <a:t>Formule e Funzioni (4)</a:t>
            </a:r>
          </a:p>
        </p:txBody>
      </p:sp>
      <p:sp>
        <p:nvSpPr>
          <p:cNvPr id="149507" name="Date Placeholder 2">
            <a:extLst>
              <a:ext uri="{FF2B5EF4-FFF2-40B4-BE49-F238E27FC236}">
                <a16:creationId xmlns:a16="http://schemas.microsoft.com/office/drawing/2014/main" id="{E8210904-EDB9-A6C6-F0DD-9D930FDBBEA0}"/>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2BEB9DDF-1492-4BA4-3875-85226DBAD57F}"/>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17F5BF34-EEDE-DE9C-58AA-4E217A3B292B}"/>
              </a:ext>
            </a:extLst>
          </p:cNvPr>
          <p:cNvSpPr>
            <a:spLocks noGrp="1"/>
          </p:cNvSpPr>
          <p:nvPr>
            <p:ph type="sldNum" sz="quarter" idx="12"/>
          </p:nvPr>
        </p:nvSpPr>
        <p:spPr/>
        <p:txBody>
          <a:bodyPr/>
          <a:lstStyle/>
          <a:p>
            <a:pPr>
              <a:defRPr/>
            </a:pPr>
            <a:fld id="{42034392-227E-467C-924F-7FD77B1A72AE}" type="slidenum">
              <a:rPr lang="en-US"/>
              <a:pPr>
                <a:defRPr/>
              </a:pPr>
              <a:t>120</a:t>
            </a:fld>
            <a:endParaRPr lang="en-US" dirty="0"/>
          </a:p>
        </p:txBody>
      </p:sp>
      <p:sp>
        <p:nvSpPr>
          <p:cNvPr id="149510" name="Content Placeholder 3">
            <a:extLst>
              <a:ext uri="{FF2B5EF4-FFF2-40B4-BE49-F238E27FC236}">
                <a16:creationId xmlns:a16="http://schemas.microsoft.com/office/drawing/2014/main" id="{0BFD9940-1686-7023-E07E-E4F84CF77B77}"/>
              </a:ext>
            </a:extLst>
          </p:cNvPr>
          <p:cNvSpPr txBox="1">
            <a:spLocks noChangeArrowheads="1"/>
          </p:cNvSpPr>
          <p:nvPr/>
        </p:nvSpPr>
        <p:spPr bwMode="auto">
          <a:xfrm>
            <a:off x="309563" y="1130300"/>
            <a:ext cx="10182225"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it-IT" altLang="en-US" sz="2200">
                <a:solidFill>
                  <a:srgbClr val="141414"/>
                </a:solidFill>
                <a:latin typeface="Tenorite (Body)"/>
                <a:cs typeface="Arial" panose="020B0604020202020204" pitchFamily="34" charset="0"/>
              </a:rPr>
              <a:t>All'interno delle Funzioni di Excel, è spesso necessario fare riferimento ad </a:t>
            </a:r>
            <a:r>
              <a:rPr lang="it-IT" altLang="en-US" sz="2200" b="1">
                <a:solidFill>
                  <a:srgbClr val="141414"/>
                </a:solidFill>
                <a:latin typeface="Tenorite (Body)"/>
                <a:cs typeface="Arial" panose="020B0604020202020204" pitchFamily="34" charset="0"/>
              </a:rPr>
              <a:t>intervalli di celle</a:t>
            </a:r>
            <a:r>
              <a:rPr lang="it-IT" altLang="en-US" sz="2200">
                <a:solidFill>
                  <a:srgbClr val="141414"/>
                </a:solidFill>
                <a:latin typeface="Tenorite (Body)"/>
                <a:cs typeface="Arial" panose="020B0604020202020204" pitchFamily="34" charset="0"/>
              </a:rPr>
              <a:t> più o meno ampi che contengono i valori da calcolare. </a:t>
            </a:r>
          </a:p>
          <a:p>
            <a:pPr eaLnBrk="1" hangingPunct="1">
              <a:buFont typeface="Arial" panose="020B0604020202020204" pitchFamily="34" charset="0"/>
              <a:buNone/>
            </a:pPr>
            <a:r>
              <a:rPr lang="it-IT" altLang="en-US" sz="2200">
                <a:solidFill>
                  <a:srgbClr val="141414"/>
                </a:solidFill>
                <a:latin typeface="Tenorite (Body)"/>
                <a:cs typeface="Arial" panose="020B0604020202020204" pitchFamily="34" charset="0"/>
              </a:rPr>
              <a:t>Per indicare gli intervalli di celle o le singole celle Excel utilizza gli </a:t>
            </a:r>
            <a:r>
              <a:rPr lang="it-IT" altLang="en-US" sz="2200" b="1">
                <a:solidFill>
                  <a:srgbClr val="141414"/>
                </a:solidFill>
                <a:latin typeface="Tenorite (Body)"/>
                <a:cs typeface="Arial" panose="020B0604020202020204" pitchFamily="34" charset="0"/>
              </a:rPr>
              <a:t>operatori di riferimento. </a:t>
            </a:r>
          </a:p>
          <a:p>
            <a:pPr eaLnBrk="1" hangingPunct="1">
              <a:buFont typeface="Arial" panose="020B0604020202020204" pitchFamily="34" charset="0"/>
              <a:buNone/>
            </a:pPr>
            <a:r>
              <a:rPr lang="it-IT" altLang="en-US" sz="2200">
                <a:solidFill>
                  <a:srgbClr val="141414"/>
                </a:solidFill>
                <a:latin typeface="Tenorite (Body)"/>
                <a:cs typeface="Arial" panose="020B0604020202020204" pitchFamily="34" charset="0"/>
              </a:rPr>
              <a:t>Nella tabella sotto illustrata viene esemplificato l'utilizzo degli operatori di riferimento </a:t>
            </a:r>
            <a:r>
              <a:rPr lang="it-IT" altLang="en-US" sz="2200" b="1">
                <a:solidFill>
                  <a:srgbClr val="141414"/>
                </a:solidFill>
                <a:latin typeface="Tenorite (Body)"/>
                <a:cs typeface="Arial" panose="020B0604020202020204" pitchFamily="34" charset="0"/>
              </a:rPr>
              <a:t>due punti ":" e del punto e virgola ";"</a:t>
            </a:r>
            <a:endParaRPr lang="en-US" altLang="en-US" sz="2200" b="1">
              <a:solidFill>
                <a:srgbClr val="141414"/>
              </a:solidFill>
              <a:latin typeface="Tenorite (Body)"/>
              <a:cs typeface="Arial" panose="020B0604020202020204" pitchFamily="34" charset="0"/>
            </a:endParaRPr>
          </a:p>
        </p:txBody>
      </p:sp>
      <p:sp>
        <p:nvSpPr>
          <p:cNvPr id="149511" name="Picture 8" descr="Text&#10;&#10;Description automatically generated with low confidence">
            <a:extLst>
              <a:ext uri="{FF2B5EF4-FFF2-40B4-BE49-F238E27FC236}">
                <a16:creationId xmlns:a16="http://schemas.microsoft.com/office/drawing/2014/main" id="{C1F6388F-6F0A-E417-AD8B-1F4301B6CF32}"/>
              </a:ext>
            </a:extLst>
          </p:cNvPr>
          <p:cNvSpPr>
            <a:spLocks noChangeAspect="1" noChangeArrowheads="1"/>
          </p:cNvSpPr>
          <p:nvPr/>
        </p:nvSpPr>
        <p:spPr bwMode="auto">
          <a:xfrm>
            <a:off x="2916238" y="3429000"/>
            <a:ext cx="57245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itle 1">
            <a:extLst>
              <a:ext uri="{FF2B5EF4-FFF2-40B4-BE49-F238E27FC236}">
                <a16:creationId xmlns:a16="http://schemas.microsoft.com/office/drawing/2014/main" id="{BED672BE-E6B9-493C-1738-7C80A875D700}"/>
              </a:ext>
            </a:extLst>
          </p:cNvPr>
          <p:cNvSpPr>
            <a:spLocks noGrp="1" noChangeArrowheads="1"/>
          </p:cNvSpPr>
          <p:nvPr>
            <p:ph type="title"/>
          </p:nvPr>
        </p:nvSpPr>
        <p:spPr>
          <a:xfrm>
            <a:off x="309563" y="-365125"/>
            <a:ext cx="10182225" cy="1325563"/>
          </a:xfrm>
        </p:spPr>
        <p:txBody>
          <a:bodyPr/>
          <a:lstStyle/>
          <a:p>
            <a:r>
              <a:rPr lang="en-US" altLang="en-US"/>
              <a:t>Formule e Funzioni (5)</a:t>
            </a:r>
          </a:p>
        </p:txBody>
      </p:sp>
      <p:sp>
        <p:nvSpPr>
          <p:cNvPr id="150531" name="Date Placeholder 2">
            <a:extLst>
              <a:ext uri="{FF2B5EF4-FFF2-40B4-BE49-F238E27FC236}">
                <a16:creationId xmlns:a16="http://schemas.microsoft.com/office/drawing/2014/main" id="{7D6669CD-116F-42B5-8CAF-C52559197985}"/>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292C003F-31FA-170C-E91D-A9AAD974A2D4}"/>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209B491B-2608-5D38-4C73-E25179637C62}"/>
              </a:ext>
            </a:extLst>
          </p:cNvPr>
          <p:cNvSpPr>
            <a:spLocks noGrp="1"/>
          </p:cNvSpPr>
          <p:nvPr>
            <p:ph type="sldNum" sz="quarter" idx="12"/>
          </p:nvPr>
        </p:nvSpPr>
        <p:spPr/>
        <p:txBody>
          <a:bodyPr/>
          <a:lstStyle/>
          <a:p>
            <a:pPr>
              <a:defRPr/>
            </a:pPr>
            <a:fld id="{D6726781-1C4F-4990-A2F1-95BEFF79BC56}" type="slidenum">
              <a:rPr lang="en-US"/>
              <a:pPr>
                <a:defRPr/>
              </a:pPr>
              <a:t>121</a:t>
            </a:fld>
            <a:endParaRPr lang="en-US" dirty="0"/>
          </a:p>
        </p:txBody>
      </p:sp>
      <p:sp>
        <p:nvSpPr>
          <p:cNvPr id="150534" name="Picture 9" descr="Graphical user interface, text, application, email&#10;&#10;Description automatically generated">
            <a:extLst>
              <a:ext uri="{FF2B5EF4-FFF2-40B4-BE49-F238E27FC236}">
                <a16:creationId xmlns:a16="http://schemas.microsoft.com/office/drawing/2014/main" id="{13717AB1-83D0-08D9-BB10-4B21B30FC8B3}"/>
              </a:ext>
            </a:extLst>
          </p:cNvPr>
          <p:cNvSpPr>
            <a:spLocks noChangeAspect="1" noChangeArrowheads="1"/>
          </p:cNvSpPr>
          <p:nvPr/>
        </p:nvSpPr>
        <p:spPr bwMode="auto">
          <a:xfrm>
            <a:off x="3825875" y="3035300"/>
            <a:ext cx="3149600"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0535" name="Content Placeholder 3">
            <a:extLst>
              <a:ext uri="{FF2B5EF4-FFF2-40B4-BE49-F238E27FC236}">
                <a16:creationId xmlns:a16="http://schemas.microsoft.com/office/drawing/2014/main" id="{DF8FC458-1742-4148-8FFD-935E7ACD3AFD}"/>
              </a:ext>
            </a:extLst>
          </p:cNvPr>
          <p:cNvSpPr txBox="1">
            <a:spLocks noChangeArrowheads="1"/>
          </p:cNvSpPr>
          <p:nvPr/>
        </p:nvSpPr>
        <p:spPr bwMode="auto">
          <a:xfrm>
            <a:off x="314325" y="1068388"/>
            <a:ext cx="10183813"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it-IT" altLang="en-US" sz="2200">
                <a:solidFill>
                  <a:srgbClr val="141414"/>
                </a:solidFill>
                <a:latin typeface="Tenorite (Body)"/>
                <a:cs typeface="Arial" panose="020B0604020202020204" pitchFamily="34" charset="0"/>
              </a:rPr>
              <a:t>Sulla Barra della Formula è presente il pulsante  inserisci funzione </a:t>
            </a:r>
            <a:r>
              <a:rPr lang="it-IT" altLang="en-US" sz="2200" b="1">
                <a:solidFill>
                  <a:srgbClr val="141414"/>
                </a:solidFill>
                <a:latin typeface="Tenorite (Body)"/>
                <a:cs typeface="Arial" panose="020B0604020202020204" pitchFamily="34" charset="0"/>
              </a:rPr>
              <a:t>fx</a:t>
            </a:r>
          </a:p>
          <a:p>
            <a:pPr eaLnBrk="1" hangingPunct="1">
              <a:buFont typeface="Arial" panose="020B0604020202020204" pitchFamily="34" charset="0"/>
              <a:buNone/>
            </a:pPr>
            <a:br>
              <a:rPr lang="it-IT" altLang="en-US" sz="2200">
                <a:solidFill>
                  <a:srgbClr val="141414"/>
                </a:solidFill>
                <a:latin typeface="Tenorite (Body)"/>
                <a:cs typeface="Arial" panose="020B0604020202020204" pitchFamily="34" charset="0"/>
              </a:rPr>
            </a:br>
            <a:r>
              <a:rPr lang="it-IT" altLang="en-US" sz="2200">
                <a:solidFill>
                  <a:srgbClr val="141414"/>
                </a:solidFill>
                <a:latin typeface="Tenorite (Body)"/>
                <a:cs typeface="Arial" panose="020B0604020202020204" pitchFamily="34" charset="0"/>
              </a:rPr>
              <a:t>Ciccando sul pulsante fx si apre la finestra di dialogo inserisci funzione nell'ambito della quale è possibile sceglie la funzione da inserire all'interno di specifiche categorie: </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itle 1">
            <a:extLst>
              <a:ext uri="{FF2B5EF4-FFF2-40B4-BE49-F238E27FC236}">
                <a16:creationId xmlns:a16="http://schemas.microsoft.com/office/drawing/2014/main" id="{709A9825-E6D9-2A24-FCFC-C222B4AA8632}"/>
              </a:ext>
            </a:extLst>
          </p:cNvPr>
          <p:cNvSpPr>
            <a:spLocks noGrp="1" noChangeArrowheads="1"/>
          </p:cNvSpPr>
          <p:nvPr>
            <p:ph type="title"/>
          </p:nvPr>
        </p:nvSpPr>
        <p:spPr>
          <a:xfrm>
            <a:off x="309563" y="-365125"/>
            <a:ext cx="10182225" cy="1325563"/>
          </a:xfrm>
        </p:spPr>
        <p:txBody>
          <a:bodyPr/>
          <a:lstStyle/>
          <a:p>
            <a:r>
              <a:rPr lang="en-US" altLang="en-US"/>
              <a:t>Formule e Funzioni (6)</a:t>
            </a:r>
          </a:p>
        </p:txBody>
      </p:sp>
      <p:sp>
        <p:nvSpPr>
          <p:cNvPr id="151555" name="Date Placeholder 2">
            <a:extLst>
              <a:ext uri="{FF2B5EF4-FFF2-40B4-BE49-F238E27FC236}">
                <a16:creationId xmlns:a16="http://schemas.microsoft.com/office/drawing/2014/main" id="{0F49C736-CDD0-090C-EE84-EAFAFB20B6ED}"/>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8295678C-5C41-5EF9-A6D5-F798F506AA00}"/>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2897E49A-E455-1B23-7612-031200AD7738}"/>
              </a:ext>
            </a:extLst>
          </p:cNvPr>
          <p:cNvSpPr>
            <a:spLocks noGrp="1"/>
          </p:cNvSpPr>
          <p:nvPr>
            <p:ph type="sldNum" sz="quarter" idx="12"/>
          </p:nvPr>
        </p:nvSpPr>
        <p:spPr/>
        <p:txBody>
          <a:bodyPr/>
          <a:lstStyle/>
          <a:p>
            <a:pPr>
              <a:defRPr/>
            </a:pPr>
            <a:fld id="{6EDA34F9-70C3-4067-90D1-FAB058105914}" type="slidenum">
              <a:rPr lang="en-US"/>
              <a:pPr>
                <a:defRPr/>
              </a:pPr>
              <a:t>122</a:t>
            </a:fld>
            <a:endParaRPr lang="en-US" dirty="0"/>
          </a:p>
        </p:txBody>
      </p:sp>
      <p:sp>
        <p:nvSpPr>
          <p:cNvPr id="151558" name="Content Placeholder 3">
            <a:extLst>
              <a:ext uri="{FF2B5EF4-FFF2-40B4-BE49-F238E27FC236}">
                <a16:creationId xmlns:a16="http://schemas.microsoft.com/office/drawing/2014/main" id="{74FE8831-518E-7CF6-A8AA-A64AE5CAB92E}"/>
              </a:ext>
            </a:extLst>
          </p:cNvPr>
          <p:cNvSpPr txBox="1">
            <a:spLocks noChangeArrowheads="1"/>
          </p:cNvSpPr>
          <p:nvPr/>
        </p:nvSpPr>
        <p:spPr bwMode="auto">
          <a:xfrm>
            <a:off x="314325" y="1068388"/>
            <a:ext cx="10183813"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it-IT" altLang="en-US" sz="2200">
                <a:solidFill>
                  <a:srgbClr val="141414"/>
                </a:solidFill>
                <a:latin typeface="Tenorite (Body)"/>
                <a:cs typeface="Arial" panose="020B0604020202020204" pitchFamily="34" charset="0"/>
              </a:rPr>
              <a:t>A seconda della istanza di Excel, </a:t>
            </a:r>
            <a:r>
              <a:rPr lang="it-IT" altLang="en-US" sz="2200" b="1">
                <a:solidFill>
                  <a:srgbClr val="141414"/>
                </a:solidFill>
                <a:latin typeface="Tenorite (Body)"/>
                <a:cs typeface="Arial" panose="020B0604020202020204" pitchFamily="34" charset="0"/>
              </a:rPr>
              <a:t>le formule a volte funzionano con il «;» e a volte con la «,»</a:t>
            </a:r>
            <a:r>
              <a:rPr lang="it-IT" altLang="en-US" sz="2200">
                <a:solidFill>
                  <a:srgbClr val="141414"/>
                </a:solidFill>
                <a:latin typeface="Tenorite (Body)"/>
                <a:cs typeface="Arial" panose="020B0604020202020204" pitchFamily="34" charset="0"/>
              </a:rPr>
              <a:t> come separatore: </a:t>
            </a:r>
            <a:r>
              <a:rPr lang="it-IT" altLang="en-US" sz="2200" b="1">
                <a:solidFill>
                  <a:srgbClr val="141414"/>
                </a:solidFill>
                <a:latin typeface="Tenorite (Body)"/>
                <a:cs typeface="Arial" panose="020B0604020202020204" pitchFamily="34" charset="0"/>
              </a:rPr>
              <a:t>da cosa dipende?</a:t>
            </a:r>
          </a:p>
        </p:txBody>
      </p:sp>
      <p:sp>
        <p:nvSpPr>
          <p:cNvPr id="151559" name="Picture 5">
            <a:extLst>
              <a:ext uri="{FF2B5EF4-FFF2-40B4-BE49-F238E27FC236}">
                <a16:creationId xmlns:a16="http://schemas.microsoft.com/office/drawing/2014/main" id="{4A15EA8B-56A4-520F-BF3E-213C4D942B7B}"/>
              </a:ext>
            </a:extLst>
          </p:cNvPr>
          <p:cNvSpPr>
            <a:spLocks noChangeAspect="1" noChangeArrowheads="1"/>
          </p:cNvSpPr>
          <p:nvPr/>
        </p:nvSpPr>
        <p:spPr bwMode="auto">
          <a:xfrm>
            <a:off x="1144588" y="1857375"/>
            <a:ext cx="3476625"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1560" name="Content Placeholder 3">
            <a:extLst>
              <a:ext uri="{FF2B5EF4-FFF2-40B4-BE49-F238E27FC236}">
                <a16:creationId xmlns:a16="http://schemas.microsoft.com/office/drawing/2014/main" id="{365F5586-3DEF-BFD3-FE3E-E9FC74DB0BD7}"/>
              </a:ext>
            </a:extLst>
          </p:cNvPr>
          <p:cNvSpPr txBox="1">
            <a:spLocks noChangeArrowheads="1"/>
          </p:cNvSpPr>
          <p:nvPr/>
        </p:nvSpPr>
        <p:spPr bwMode="auto">
          <a:xfrm>
            <a:off x="1144588" y="4808538"/>
            <a:ext cx="33289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it-IT" altLang="en-US" sz="2200" b="1">
                <a:solidFill>
                  <a:srgbClr val="141414"/>
                </a:solidFill>
                <a:latin typeface="Tenorite (Body)"/>
                <a:cs typeface="Arial" panose="020B0604020202020204" pitchFamily="34" charset="0"/>
              </a:rPr>
              <a:t>All'interno della funzione viene usata «,»</a:t>
            </a:r>
            <a:endParaRPr lang="en-US" altLang="en-US" sz="2200" b="1">
              <a:solidFill>
                <a:srgbClr val="141414"/>
              </a:solidFill>
              <a:latin typeface="Tenorite (Body)"/>
              <a:cs typeface="Arial" panose="020B0604020202020204" pitchFamily="34" charset="0"/>
            </a:endParaRPr>
          </a:p>
        </p:txBody>
      </p:sp>
      <p:sp>
        <p:nvSpPr>
          <p:cNvPr id="151561" name="Picture 12">
            <a:extLst>
              <a:ext uri="{FF2B5EF4-FFF2-40B4-BE49-F238E27FC236}">
                <a16:creationId xmlns:a16="http://schemas.microsoft.com/office/drawing/2014/main" id="{8E84325E-DDD2-B60F-FDBC-CA589BA9C90C}"/>
              </a:ext>
            </a:extLst>
          </p:cNvPr>
          <p:cNvSpPr>
            <a:spLocks noChangeAspect="1" noChangeArrowheads="1"/>
          </p:cNvSpPr>
          <p:nvPr/>
        </p:nvSpPr>
        <p:spPr bwMode="auto">
          <a:xfrm>
            <a:off x="6096000" y="1857375"/>
            <a:ext cx="3257550"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 name="Rectangle: Rounded Corners 13">
            <a:extLst>
              <a:ext uri="{FF2B5EF4-FFF2-40B4-BE49-F238E27FC236}">
                <a16:creationId xmlns:a16="http://schemas.microsoft.com/office/drawing/2014/main" id="{E972982F-3C72-2A7D-486B-B3D7929193EB}"/>
              </a:ext>
            </a:extLst>
          </p:cNvPr>
          <p:cNvSpPr/>
          <p:nvPr/>
        </p:nvSpPr>
        <p:spPr>
          <a:xfrm>
            <a:off x="2747963" y="3832225"/>
            <a:ext cx="200025" cy="290513"/>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Rounded Corners 14">
            <a:extLst>
              <a:ext uri="{FF2B5EF4-FFF2-40B4-BE49-F238E27FC236}">
                <a16:creationId xmlns:a16="http://schemas.microsoft.com/office/drawing/2014/main" id="{60AFDB2B-BBD4-F783-F314-6DBA2EF8172B}"/>
              </a:ext>
            </a:extLst>
          </p:cNvPr>
          <p:cNvSpPr/>
          <p:nvPr/>
        </p:nvSpPr>
        <p:spPr>
          <a:xfrm>
            <a:off x="7662863" y="3832225"/>
            <a:ext cx="200025" cy="292100"/>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1564" name="Content Placeholder 3">
            <a:extLst>
              <a:ext uri="{FF2B5EF4-FFF2-40B4-BE49-F238E27FC236}">
                <a16:creationId xmlns:a16="http://schemas.microsoft.com/office/drawing/2014/main" id="{655A6030-FD8B-9FBE-D2E7-ADD544CEF8E4}"/>
              </a:ext>
            </a:extLst>
          </p:cNvPr>
          <p:cNvSpPr txBox="1">
            <a:spLocks noChangeArrowheads="1"/>
          </p:cNvSpPr>
          <p:nvPr/>
        </p:nvSpPr>
        <p:spPr bwMode="auto">
          <a:xfrm>
            <a:off x="6199188" y="4808538"/>
            <a:ext cx="33274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it-IT" altLang="en-US" sz="2200" b="1">
                <a:solidFill>
                  <a:srgbClr val="141414"/>
                </a:solidFill>
                <a:latin typeface="Tenorite (Body)"/>
                <a:cs typeface="Arial" panose="020B0604020202020204" pitchFamily="34" charset="0"/>
              </a:rPr>
              <a:t>All'interno della funzione viene usata «;»</a:t>
            </a:r>
            <a:endParaRPr lang="en-US" altLang="en-US" sz="2200" b="1">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4640C699-C6C4-E8E3-F8C5-434E227499FD}"/>
              </a:ext>
            </a:extLst>
          </p:cNvPr>
          <p:cNvSpPr txBox="1">
            <a:spLocks/>
          </p:cNvSpPr>
          <p:nvPr/>
        </p:nvSpPr>
        <p:spPr>
          <a:xfrm>
            <a:off x="2755285" y="5684262"/>
            <a:ext cx="6689122" cy="79175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lang="it-IT" sz="2200" b="1" dirty="0">
                <a:solidFill>
                  <a:srgbClr val="141414"/>
                </a:solidFill>
                <a:highlight>
                  <a:srgbClr val="FFFF00"/>
                </a:highlight>
                <a:latin typeface="Tenorite (Body)"/>
                <a:cs typeface="Arial" panose="020B0604020202020204" pitchFamily="34" charset="0"/>
              </a:rPr>
              <a:t>Una volta cambiata questa opzione, la «,» o il «;» si aggiorna automaticamente in una formula esisten</a:t>
            </a:r>
            <a:r>
              <a:rPr lang="it-IT" sz="2200" b="1" dirty="0">
                <a:solidFill>
                  <a:srgbClr val="141414"/>
                </a:solidFill>
                <a:latin typeface="Tenorite (Body)"/>
                <a:cs typeface="Arial" panose="020B0604020202020204" pitchFamily="34" charset="0"/>
              </a:rPr>
              <a:t>te</a:t>
            </a:r>
            <a:endParaRPr lang="en-US" sz="2200" b="1" dirty="0">
              <a:solidFill>
                <a:srgbClr val="141414"/>
              </a:solidFill>
              <a:latin typeface="Tenorite (Body)"/>
              <a:cs typeface="Arial" panose="020B0604020202020204" pitchFamily="34"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itle 1">
            <a:extLst>
              <a:ext uri="{FF2B5EF4-FFF2-40B4-BE49-F238E27FC236}">
                <a16:creationId xmlns:a16="http://schemas.microsoft.com/office/drawing/2014/main" id="{0094CBE0-2A8A-80BB-F72B-15EB70668D2F}"/>
              </a:ext>
            </a:extLst>
          </p:cNvPr>
          <p:cNvSpPr>
            <a:spLocks noGrp="1" noChangeArrowheads="1"/>
          </p:cNvSpPr>
          <p:nvPr>
            <p:ph type="title"/>
          </p:nvPr>
        </p:nvSpPr>
        <p:spPr>
          <a:xfrm>
            <a:off x="309563" y="-365125"/>
            <a:ext cx="10182225" cy="1325563"/>
          </a:xfrm>
        </p:spPr>
        <p:txBody>
          <a:bodyPr/>
          <a:lstStyle/>
          <a:p>
            <a:r>
              <a:rPr lang="en-US" altLang="en-US"/>
              <a:t>Esempi : Funzione SOMMA (SUM)</a:t>
            </a:r>
          </a:p>
        </p:txBody>
      </p:sp>
      <p:sp>
        <p:nvSpPr>
          <p:cNvPr id="152579" name="Date Placeholder 2">
            <a:extLst>
              <a:ext uri="{FF2B5EF4-FFF2-40B4-BE49-F238E27FC236}">
                <a16:creationId xmlns:a16="http://schemas.microsoft.com/office/drawing/2014/main" id="{A351E2CD-ADEE-26FD-353D-F05BC9E02256}"/>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A01A5874-E686-A5AF-90DB-E2F436BCCCCE}"/>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79DC3431-5B0D-ACDD-0E07-480E011F0257}"/>
              </a:ext>
            </a:extLst>
          </p:cNvPr>
          <p:cNvSpPr>
            <a:spLocks noGrp="1"/>
          </p:cNvSpPr>
          <p:nvPr>
            <p:ph type="sldNum" sz="quarter" idx="12"/>
          </p:nvPr>
        </p:nvSpPr>
        <p:spPr/>
        <p:txBody>
          <a:bodyPr/>
          <a:lstStyle/>
          <a:p>
            <a:pPr>
              <a:defRPr/>
            </a:pPr>
            <a:fld id="{5290CCF3-7E7F-4D3A-95A8-37A943AB8A74}" type="slidenum">
              <a:rPr lang="en-US"/>
              <a:pPr>
                <a:defRPr/>
              </a:pPr>
              <a:t>123</a:t>
            </a:fld>
            <a:endParaRPr lang="en-US" dirty="0"/>
          </a:p>
        </p:txBody>
      </p:sp>
      <p:sp>
        <p:nvSpPr>
          <p:cNvPr id="152582" name="Content Placeholder 3">
            <a:extLst>
              <a:ext uri="{FF2B5EF4-FFF2-40B4-BE49-F238E27FC236}">
                <a16:creationId xmlns:a16="http://schemas.microsoft.com/office/drawing/2014/main" id="{135EC709-8FF4-90E0-14A4-289AC9054D84}"/>
              </a:ext>
            </a:extLst>
          </p:cNvPr>
          <p:cNvSpPr txBox="1">
            <a:spLocks noChangeArrowheads="1"/>
          </p:cNvSpPr>
          <p:nvPr/>
        </p:nvSpPr>
        <p:spPr bwMode="auto">
          <a:xfrm>
            <a:off x="314325" y="1068388"/>
            <a:ext cx="10183813"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algn="just" eaLnBrk="1" hangingPunct="1">
              <a:buFont typeface="Arial" panose="020B0604020202020204" pitchFamily="34" charset="0"/>
              <a:buNone/>
            </a:pPr>
            <a:r>
              <a:rPr lang="it-IT" altLang="en-US" sz="2200">
                <a:solidFill>
                  <a:srgbClr val="141414"/>
                </a:solidFill>
                <a:latin typeface="Tenorite (Body)"/>
                <a:cs typeface="Arial" panose="020B0604020202020204" pitchFamily="34" charset="0"/>
              </a:rPr>
              <a:t>Ovviamente gli operatori di riferimento possono essere utilizzati in </a:t>
            </a:r>
            <a:r>
              <a:rPr lang="it-IT" altLang="en-US" sz="2200" b="1">
                <a:solidFill>
                  <a:srgbClr val="141414"/>
                </a:solidFill>
                <a:latin typeface="Tenorite (Body)"/>
                <a:cs typeface="Arial" panose="020B0604020202020204" pitchFamily="34" charset="0"/>
              </a:rPr>
              <a:t>forma mista</a:t>
            </a:r>
            <a:r>
              <a:rPr lang="it-IT" altLang="en-US" sz="2200">
                <a:solidFill>
                  <a:srgbClr val="141414"/>
                </a:solidFill>
                <a:latin typeface="Tenorite (Body)"/>
                <a:cs typeface="Arial" panose="020B0604020202020204" pitchFamily="34" charset="0"/>
              </a:rPr>
              <a:t>. </a:t>
            </a:r>
          </a:p>
          <a:p>
            <a:pPr eaLnBrk="1" hangingPunct="1">
              <a:buFont typeface="Arial" panose="020B0604020202020204" pitchFamily="34" charset="0"/>
              <a:buNone/>
            </a:pPr>
            <a:r>
              <a:rPr lang="it-IT" altLang="en-US" sz="2200">
                <a:solidFill>
                  <a:srgbClr val="141414"/>
                </a:solidFill>
                <a:latin typeface="Tenorite (Body)"/>
                <a:cs typeface="Arial" panose="020B0604020202020204" pitchFamily="34" charset="0"/>
              </a:rPr>
              <a:t>E' possibile ad esempio calcolare tutte le celle comprese in un intervallo e contemporaneamente le celle presenti in altre parti del Foglio di lavoro di Excel.</a:t>
            </a:r>
          </a:p>
          <a:p>
            <a:pPr eaLnBrk="1" hangingPunct="1">
              <a:buFont typeface="Arial" panose="020B0604020202020204" pitchFamily="34" charset="0"/>
              <a:buNone/>
            </a:pPr>
            <a:br>
              <a:rPr lang="it-IT" altLang="en-US" sz="2200">
                <a:solidFill>
                  <a:srgbClr val="141414"/>
                </a:solidFill>
                <a:latin typeface="Tenorite (Body)"/>
                <a:cs typeface="Arial" panose="020B0604020202020204" pitchFamily="34" charset="0"/>
              </a:rPr>
            </a:br>
            <a:r>
              <a:rPr lang="it-IT" altLang="en-US" sz="2200">
                <a:solidFill>
                  <a:srgbClr val="141414"/>
                </a:solidFill>
                <a:latin typeface="Tenorite (Body)"/>
                <a:cs typeface="Arial" panose="020B0604020202020204" pitchFamily="34" charset="0"/>
              </a:rPr>
              <a:t>Nell'esempio illustrato nella sottostante immagine vengono considerate possibili combinazioni degli operatori di riferimento all'interno di due</a:t>
            </a:r>
          </a:p>
          <a:p>
            <a:pPr eaLnBrk="1" hangingPunct="1">
              <a:buFont typeface="Arial" panose="020B0604020202020204" pitchFamily="34" charset="0"/>
              <a:buNone/>
            </a:pPr>
            <a:br>
              <a:rPr lang="it-IT" altLang="en-US" sz="2200">
                <a:solidFill>
                  <a:srgbClr val="141414"/>
                </a:solidFill>
                <a:latin typeface="Tenorite (Body)"/>
                <a:cs typeface="Arial" panose="020B0604020202020204" pitchFamily="34" charset="0"/>
              </a:rPr>
            </a:br>
            <a:r>
              <a:rPr lang="it-IT" altLang="en-US" sz="2200">
                <a:solidFill>
                  <a:srgbClr val="141414"/>
                </a:solidFill>
                <a:latin typeface="Tenorite (Body)"/>
                <a:cs typeface="Arial" panose="020B0604020202020204" pitchFamily="34" charset="0"/>
              </a:rPr>
              <a:t>La sintassi della Funzione è la seguente:</a:t>
            </a:r>
            <a:br>
              <a:rPr lang="it-IT" altLang="en-US" sz="2200">
                <a:solidFill>
                  <a:srgbClr val="141414"/>
                </a:solidFill>
                <a:latin typeface="Tenorite (Body)"/>
                <a:cs typeface="Arial" panose="020B0604020202020204" pitchFamily="34" charset="0"/>
              </a:rPr>
            </a:br>
            <a:r>
              <a:rPr lang="it-IT" altLang="en-US" sz="2200" b="1">
                <a:solidFill>
                  <a:srgbClr val="141414"/>
                </a:solidFill>
                <a:latin typeface="Tenorite (Body)"/>
                <a:cs typeface="Arial" panose="020B0604020202020204" pitchFamily="34" charset="0"/>
              </a:rPr>
              <a:t>=SOMMA(Num1;Num2.....)/=SUM(Num1;Num2.....)</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itle 1">
            <a:extLst>
              <a:ext uri="{FF2B5EF4-FFF2-40B4-BE49-F238E27FC236}">
                <a16:creationId xmlns:a16="http://schemas.microsoft.com/office/drawing/2014/main" id="{E1B00207-E111-7CAD-B0C9-9B835FF7ACD1}"/>
              </a:ext>
            </a:extLst>
          </p:cNvPr>
          <p:cNvSpPr>
            <a:spLocks noGrp="1" noChangeArrowheads="1"/>
          </p:cNvSpPr>
          <p:nvPr>
            <p:ph type="title"/>
          </p:nvPr>
        </p:nvSpPr>
        <p:spPr>
          <a:xfrm>
            <a:off x="309563" y="-365125"/>
            <a:ext cx="10182225" cy="1325563"/>
          </a:xfrm>
        </p:spPr>
        <p:txBody>
          <a:bodyPr/>
          <a:lstStyle/>
          <a:p>
            <a:r>
              <a:rPr lang="en-US" altLang="en-US"/>
              <a:t>Esempi : Funzione CONTA (COUNT)</a:t>
            </a:r>
          </a:p>
        </p:txBody>
      </p:sp>
      <p:sp>
        <p:nvSpPr>
          <p:cNvPr id="153603" name="Date Placeholder 2">
            <a:extLst>
              <a:ext uri="{FF2B5EF4-FFF2-40B4-BE49-F238E27FC236}">
                <a16:creationId xmlns:a16="http://schemas.microsoft.com/office/drawing/2014/main" id="{B7D71905-C94A-75D7-8D5E-E48CD4D0134D}"/>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7C78DC0B-5BF3-6AA9-52F6-91B80C2434B7}"/>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978D0D0D-9D2B-234C-361E-6C17EDBC0007}"/>
              </a:ext>
            </a:extLst>
          </p:cNvPr>
          <p:cNvSpPr>
            <a:spLocks noGrp="1"/>
          </p:cNvSpPr>
          <p:nvPr>
            <p:ph type="sldNum" sz="quarter" idx="12"/>
          </p:nvPr>
        </p:nvSpPr>
        <p:spPr/>
        <p:txBody>
          <a:bodyPr/>
          <a:lstStyle/>
          <a:p>
            <a:pPr>
              <a:defRPr/>
            </a:pPr>
            <a:fld id="{927CB025-53A1-4FD6-94C0-CDF0D4E3A586}" type="slidenum">
              <a:rPr lang="en-US"/>
              <a:pPr>
                <a:defRPr/>
              </a:pPr>
              <a:t>124</a:t>
            </a:fld>
            <a:endParaRPr lang="en-US" dirty="0"/>
          </a:p>
        </p:txBody>
      </p:sp>
      <p:sp>
        <p:nvSpPr>
          <p:cNvPr id="153606" name="Content Placeholder 3">
            <a:extLst>
              <a:ext uri="{FF2B5EF4-FFF2-40B4-BE49-F238E27FC236}">
                <a16:creationId xmlns:a16="http://schemas.microsoft.com/office/drawing/2014/main" id="{DB1ADABB-2BFD-A62A-F67B-33D42AD1FC8A}"/>
              </a:ext>
            </a:extLst>
          </p:cNvPr>
          <p:cNvSpPr txBox="1">
            <a:spLocks noChangeArrowheads="1"/>
          </p:cNvSpPr>
          <p:nvPr/>
        </p:nvSpPr>
        <p:spPr bwMode="auto">
          <a:xfrm>
            <a:off x="825500" y="1068388"/>
            <a:ext cx="10328275"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it-IT" altLang="en-US" sz="2200">
                <a:solidFill>
                  <a:srgbClr val="141414"/>
                </a:solidFill>
                <a:latin typeface="Tenorite (Body)"/>
                <a:cs typeface="Arial" panose="020B0604020202020204" pitchFamily="34" charset="0"/>
              </a:rPr>
              <a:t>La Funzione </a:t>
            </a:r>
            <a:r>
              <a:rPr lang="it-IT" altLang="en-US" sz="2200" b="1">
                <a:solidFill>
                  <a:srgbClr val="141414"/>
                </a:solidFill>
                <a:latin typeface="Tenorite (Body)"/>
                <a:cs typeface="Arial" panose="020B0604020202020204" pitchFamily="34" charset="0"/>
              </a:rPr>
              <a:t>CONTA, CONTA.SE, CONTA.PIU.SE</a:t>
            </a:r>
            <a:r>
              <a:rPr lang="it-IT" altLang="en-US" sz="2200">
                <a:solidFill>
                  <a:srgbClr val="141414"/>
                </a:solidFill>
                <a:latin typeface="Tenorite (Body)"/>
                <a:cs typeface="Arial" panose="020B0604020202020204" pitchFamily="34" charset="0"/>
              </a:rPr>
              <a:t>, effettua il conteggio di alcune occorrenze (numeri, testo) nelle celle di un foglio Excel</a:t>
            </a:r>
          </a:p>
          <a:p>
            <a:pPr eaLnBrk="1" hangingPunct="1">
              <a:buFont typeface="Arial" panose="020B0604020202020204" pitchFamily="34" charset="0"/>
              <a:buNone/>
            </a:pPr>
            <a:br>
              <a:rPr lang="it-IT" altLang="en-US" sz="2200">
                <a:solidFill>
                  <a:srgbClr val="141414"/>
                </a:solidFill>
                <a:latin typeface="Tenorite (Body)"/>
                <a:cs typeface="Arial" panose="020B0604020202020204" pitchFamily="34" charset="0"/>
              </a:rPr>
            </a:br>
            <a:r>
              <a:rPr lang="it-IT" altLang="en-US" sz="2200">
                <a:solidFill>
                  <a:srgbClr val="141414"/>
                </a:solidFill>
                <a:latin typeface="Tenorite (Body)"/>
                <a:cs typeface="Arial" panose="020B0604020202020204" pitchFamily="34" charset="0"/>
              </a:rPr>
              <a:t>Tipi di funzioni CONTA:</a:t>
            </a:r>
          </a:p>
          <a:p>
            <a:pPr eaLnBrk="1" hangingPunct="1">
              <a:buFont typeface="Arial" panose="020B0604020202020204" pitchFamily="34" charset="0"/>
              <a:buNone/>
            </a:pPr>
            <a:r>
              <a:rPr lang="it-IT" altLang="en-US" sz="2200" b="1">
                <a:solidFill>
                  <a:srgbClr val="141414"/>
                </a:solidFill>
                <a:latin typeface="Tenorite (Body)"/>
                <a:cs typeface="Arial" panose="020B0604020202020204" pitchFamily="34" charset="0"/>
              </a:rPr>
              <a:t>CONTA per contare numeri (COUNT)</a:t>
            </a:r>
          </a:p>
          <a:p>
            <a:pPr eaLnBrk="1" hangingPunct="1">
              <a:buFont typeface="Arial" panose="020B0604020202020204" pitchFamily="34" charset="0"/>
              <a:buNone/>
            </a:pPr>
            <a:r>
              <a:rPr lang="it-IT" altLang="en-US" sz="2200" b="1">
                <a:solidFill>
                  <a:srgbClr val="141414"/>
                </a:solidFill>
                <a:latin typeface="Tenorite (Body)"/>
                <a:cs typeface="Arial" panose="020B0604020202020204" pitchFamily="34" charset="0"/>
              </a:rPr>
              <a:t>CONTA.SE per contare numeri compresi tra X e Y (COUNTIF)</a:t>
            </a:r>
          </a:p>
          <a:p>
            <a:pPr eaLnBrk="1" hangingPunct="1">
              <a:buFont typeface="Arial" panose="020B0604020202020204" pitchFamily="34" charset="0"/>
              <a:buNone/>
            </a:pPr>
            <a:r>
              <a:rPr lang="it-IT" altLang="en-US" sz="2200" b="1">
                <a:solidFill>
                  <a:srgbClr val="141414"/>
                </a:solidFill>
                <a:latin typeface="Tenorite (Body)"/>
                <a:cs typeface="Arial" panose="020B0604020202020204" pitchFamily="34" charset="0"/>
              </a:rPr>
              <a:t>CONTA.PIU.SE per contare un numero N di criteri del tipo CONTA.SE (COUNTIFS)</a:t>
            </a:r>
          </a:p>
          <a:p>
            <a:pPr eaLnBrk="1" hangingPunct="1">
              <a:buFont typeface="Arial" panose="020B0604020202020204" pitchFamily="34" charset="0"/>
              <a:buNone/>
            </a:pPr>
            <a:endParaRPr lang="it-IT" altLang="en-US" sz="2200" b="1">
              <a:solidFill>
                <a:srgbClr val="141414"/>
              </a:solidFill>
              <a:latin typeface="Tenorite (Body)"/>
              <a:cs typeface="Arial" panose="020B0604020202020204" pitchFamily="34" charset="0"/>
            </a:endParaRPr>
          </a:p>
          <a:p>
            <a:pPr eaLnBrk="1" hangingPunct="1">
              <a:buFont typeface="Arial" panose="020B0604020202020204" pitchFamily="34" charset="0"/>
              <a:buNone/>
            </a:pPr>
            <a:r>
              <a:rPr lang="it-IT" altLang="en-US" sz="2200" b="1">
                <a:solidFill>
                  <a:srgbClr val="141414"/>
                </a:solidFill>
                <a:latin typeface="Tenorite (Body)"/>
                <a:cs typeface="Arial" panose="020B0604020202020204" pitchFamily="34" charset="0"/>
              </a:rPr>
              <a:t>Sintassi:</a:t>
            </a:r>
          </a:p>
          <a:p>
            <a:pPr eaLnBrk="1" hangingPunct="1">
              <a:buFont typeface="Arial" panose="020B0604020202020204" pitchFamily="34" charset="0"/>
              <a:buNone/>
            </a:pPr>
            <a:r>
              <a:rPr lang="it-IT" altLang="en-US" sz="2200" b="1">
                <a:solidFill>
                  <a:srgbClr val="141414"/>
                </a:solidFill>
                <a:latin typeface="Tenorite (Body)"/>
                <a:cs typeface="Arial" panose="020B0604020202020204" pitchFamily="34" charset="0"/>
              </a:rPr>
              <a:t>COUNT(value1;value2;...)</a:t>
            </a:r>
          </a:p>
          <a:p>
            <a:pPr eaLnBrk="1" hangingPunct="1">
              <a:buFont typeface="Arial" panose="020B0604020202020204" pitchFamily="34" charset="0"/>
              <a:buNone/>
            </a:pPr>
            <a:r>
              <a:rPr lang="it-IT" altLang="en-US" sz="2200" b="1">
                <a:solidFill>
                  <a:srgbClr val="141414"/>
                </a:solidFill>
                <a:latin typeface="Tenorite (Body)"/>
                <a:cs typeface="Arial" panose="020B0604020202020204" pitchFamily="34" charset="0"/>
              </a:rPr>
              <a:t>COUNTIF(range;criteria)</a:t>
            </a:r>
          </a:p>
          <a:p>
            <a:pPr eaLnBrk="1" hangingPunct="1">
              <a:buFont typeface="Arial" panose="020B0604020202020204" pitchFamily="34" charset="0"/>
              <a:buNone/>
            </a:pPr>
            <a:r>
              <a:rPr lang="it-IT" altLang="en-US" sz="2200" b="1">
                <a:solidFill>
                  <a:srgbClr val="141414"/>
                </a:solidFill>
                <a:latin typeface="Tenorite (Body)"/>
                <a:cs typeface="Arial" panose="020B0604020202020204" pitchFamily="34" charset="0"/>
              </a:rPr>
              <a:t>COUNTIFS(criteria_range1;criteria1;criteria_range2;criteria2;...)</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itle 1">
            <a:extLst>
              <a:ext uri="{FF2B5EF4-FFF2-40B4-BE49-F238E27FC236}">
                <a16:creationId xmlns:a16="http://schemas.microsoft.com/office/drawing/2014/main" id="{70E7790E-3C2F-0C6B-7B84-3EF0E0D2C022}"/>
              </a:ext>
            </a:extLst>
          </p:cNvPr>
          <p:cNvSpPr>
            <a:spLocks noGrp="1" noChangeArrowheads="1"/>
          </p:cNvSpPr>
          <p:nvPr>
            <p:ph type="title"/>
          </p:nvPr>
        </p:nvSpPr>
        <p:spPr>
          <a:xfrm>
            <a:off x="309563" y="-365125"/>
            <a:ext cx="10182225" cy="1325563"/>
          </a:xfrm>
        </p:spPr>
        <p:txBody>
          <a:bodyPr/>
          <a:lstStyle/>
          <a:p>
            <a:r>
              <a:rPr lang="en-US" altLang="en-US"/>
              <a:t>Esempi : Funzione MEDIA (AVERAGE)</a:t>
            </a:r>
          </a:p>
        </p:txBody>
      </p:sp>
      <p:sp>
        <p:nvSpPr>
          <p:cNvPr id="154627" name="Date Placeholder 2">
            <a:extLst>
              <a:ext uri="{FF2B5EF4-FFF2-40B4-BE49-F238E27FC236}">
                <a16:creationId xmlns:a16="http://schemas.microsoft.com/office/drawing/2014/main" id="{6E6838EE-A71B-EE9B-4D93-39EF229A2EF5}"/>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312867B0-8F5B-2E54-3641-47BFFAA178C7}"/>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7E20092A-EEEE-0AF8-0BD1-FF7558A76E5D}"/>
              </a:ext>
            </a:extLst>
          </p:cNvPr>
          <p:cNvSpPr>
            <a:spLocks noGrp="1"/>
          </p:cNvSpPr>
          <p:nvPr>
            <p:ph type="sldNum" sz="quarter" idx="12"/>
          </p:nvPr>
        </p:nvSpPr>
        <p:spPr/>
        <p:txBody>
          <a:bodyPr/>
          <a:lstStyle/>
          <a:p>
            <a:pPr>
              <a:defRPr/>
            </a:pPr>
            <a:fld id="{048CF7F3-20D5-4265-A7AA-661F91660A6F}" type="slidenum">
              <a:rPr lang="en-US"/>
              <a:pPr>
                <a:defRPr/>
              </a:pPr>
              <a:t>125</a:t>
            </a:fld>
            <a:endParaRPr lang="en-US" dirty="0"/>
          </a:p>
        </p:txBody>
      </p:sp>
      <p:sp>
        <p:nvSpPr>
          <p:cNvPr id="154630" name="Content Placeholder 3">
            <a:extLst>
              <a:ext uri="{FF2B5EF4-FFF2-40B4-BE49-F238E27FC236}">
                <a16:creationId xmlns:a16="http://schemas.microsoft.com/office/drawing/2014/main" id="{A823312F-85CB-1A6B-998C-DFFD13107B68}"/>
              </a:ext>
            </a:extLst>
          </p:cNvPr>
          <p:cNvSpPr txBox="1">
            <a:spLocks noChangeArrowheads="1"/>
          </p:cNvSpPr>
          <p:nvPr/>
        </p:nvSpPr>
        <p:spPr bwMode="auto">
          <a:xfrm>
            <a:off x="825500" y="1068388"/>
            <a:ext cx="9672638"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it-IT" altLang="en-US" sz="2200">
                <a:solidFill>
                  <a:srgbClr val="141414"/>
                </a:solidFill>
                <a:latin typeface="Tenorite (Body)"/>
                <a:cs typeface="Arial" panose="020B0604020202020204" pitchFamily="34" charset="0"/>
              </a:rPr>
              <a:t>La Funzione MEDIA, restituisce la media aritmetica dei valori.</a:t>
            </a:r>
          </a:p>
          <a:p>
            <a:pPr eaLnBrk="1" hangingPunct="1">
              <a:buFont typeface="Arial" panose="020B0604020202020204" pitchFamily="34" charset="0"/>
              <a:buNone/>
            </a:pPr>
            <a:br>
              <a:rPr lang="it-IT" altLang="en-US" sz="2200">
                <a:solidFill>
                  <a:srgbClr val="141414"/>
                </a:solidFill>
                <a:latin typeface="Tenorite (Body)"/>
                <a:cs typeface="Arial" panose="020B0604020202020204" pitchFamily="34" charset="0"/>
              </a:rPr>
            </a:br>
            <a:r>
              <a:rPr lang="it-IT" altLang="en-US" sz="2200">
                <a:solidFill>
                  <a:srgbClr val="141414"/>
                </a:solidFill>
                <a:latin typeface="Tenorite (Body)"/>
                <a:cs typeface="Arial" panose="020B0604020202020204" pitchFamily="34" charset="0"/>
              </a:rPr>
              <a:t>La sintassi della Funzione è la seguente:</a:t>
            </a:r>
            <a:br>
              <a:rPr lang="it-IT" altLang="en-US" sz="2200">
                <a:solidFill>
                  <a:srgbClr val="141414"/>
                </a:solidFill>
                <a:latin typeface="Tenorite (Body)"/>
                <a:cs typeface="Arial" panose="020B0604020202020204" pitchFamily="34" charset="0"/>
              </a:rPr>
            </a:br>
            <a:r>
              <a:rPr lang="it-IT" altLang="en-US" sz="2200">
                <a:solidFill>
                  <a:srgbClr val="141414"/>
                </a:solidFill>
                <a:latin typeface="Tenorite (Body)"/>
                <a:cs typeface="Arial" panose="020B0604020202020204" pitchFamily="34" charset="0"/>
              </a:rPr>
              <a:t>=</a:t>
            </a:r>
            <a:r>
              <a:rPr lang="it-IT" altLang="en-US" sz="2200" b="1">
                <a:solidFill>
                  <a:srgbClr val="141414"/>
                </a:solidFill>
                <a:latin typeface="Tenorite (Body)"/>
                <a:cs typeface="Arial" panose="020B0604020202020204" pitchFamily="34" charset="0"/>
              </a:rPr>
              <a:t>MEDIA(num1;[num2];...)</a:t>
            </a: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a:p>
            <a:pPr eaLnBrk="1" hangingPunct="1">
              <a:buFont typeface="Arial" panose="020B0604020202020204" pitchFamily="34" charset="0"/>
              <a:buNone/>
            </a:pPr>
            <a:r>
              <a:rPr lang="it-IT" altLang="en-US" sz="2200">
                <a:solidFill>
                  <a:srgbClr val="141414"/>
                </a:solidFill>
                <a:latin typeface="Tenorite (Body)"/>
                <a:cs typeface="Arial" panose="020B0604020202020204" pitchFamily="34" charset="0"/>
              </a:rPr>
              <a:t>Approfondimenti sulla MEDIA</a:t>
            </a:r>
          </a:p>
          <a:p>
            <a:pPr eaLnBrk="1" hangingPunct="1">
              <a:buFont typeface="Arial" panose="020B0604020202020204" pitchFamily="34" charset="0"/>
              <a:buNone/>
            </a:pPr>
            <a:r>
              <a:rPr lang="en-US" altLang="en-US" sz="2200" b="1">
                <a:solidFill>
                  <a:srgbClr val="141414"/>
                </a:solidFill>
                <a:latin typeface="Tenorite (Body)"/>
                <a:cs typeface="Arial" panose="020B0604020202020204" pitchFamily="34" charset="0"/>
              </a:rPr>
              <a:t>MEDIA; MEDIA.SE; MEDIA.PIÙ.SE</a:t>
            </a:r>
          </a:p>
          <a:p>
            <a:pPr eaLnBrk="1" hangingPunct="1">
              <a:buFont typeface="Arial" panose="020B0604020202020204" pitchFamily="34" charset="0"/>
              <a:buNone/>
            </a:pPr>
            <a:endParaRPr lang="en-US" altLang="en-US" sz="2200">
              <a:solidFill>
                <a:srgbClr val="141414"/>
              </a:solidFill>
              <a:latin typeface="Tenorite (Body)"/>
              <a:cs typeface="Arial" panose="020B0604020202020204" pitchFamily="34" charset="0"/>
            </a:endParaRPr>
          </a:p>
          <a:p>
            <a:pPr eaLnBrk="1" hangingPunct="1">
              <a:buFont typeface="Arial" panose="020B0604020202020204" pitchFamily="34" charset="0"/>
              <a:buNone/>
            </a:pPr>
            <a:r>
              <a:rPr lang="en-US" altLang="en-US" sz="2200">
                <a:solidFill>
                  <a:srgbClr val="141414"/>
                </a:solidFill>
                <a:latin typeface="Tenorite (Body)"/>
                <a:cs typeface="Arial" panose="020B0604020202020204" pitchFamily="34" charset="0"/>
              </a:rPr>
              <a:t>Sintassi</a:t>
            </a:r>
          </a:p>
          <a:p>
            <a:pPr eaLnBrk="1" hangingPunct="1">
              <a:buFont typeface="Arial" panose="020B0604020202020204" pitchFamily="34" charset="0"/>
              <a:buNone/>
            </a:pPr>
            <a:r>
              <a:rPr lang="it-IT" altLang="en-US" sz="2200">
                <a:solidFill>
                  <a:srgbClr val="141414"/>
                </a:solidFill>
                <a:latin typeface="Tenorite (Body)"/>
                <a:cs typeface="Arial" panose="020B0604020202020204" pitchFamily="34" charset="0"/>
              </a:rPr>
              <a:t>=</a:t>
            </a:r>
            <a:r>
              <a:rPr lang="it-IT" altLang="en-US" sz="2200" b="1">
                <a:solidFill>
                  <a:srgbClr val="141414"/>
                </a:solidFill>
                <a:latin typeface="Tenorite (Body)"/>
                <a:cs typeface="Arial" panose="020B0604020202020204" pitchFamily="34" charset="0"/>
              </a:rPr>
              <a:t>MEDIA.SE(intervallo;criterio;[int_media])</a:t>
            </a:r>
          </a:p>
          <a:p>
            <a:pPr eaLnBrk="1" hangingPunct="1">
              <a:buFont typeface="Arial" panose="020B0604020202020204" pitchFamily="34" charset="0"/>
              <a:buNone/>
            </a:pPr>
            <a:r>
              <a:rPr lang="it-IT" altLang="en-US" sz="2200" b="1">
                <a:solidFill>
                  <a:srgbClr val="141414"/>
                </a:solidFill>
                <a:latin typeface="Tenorite (Body)"/>
                <a:cs typeface="Arial" panose="020B0604020202020204" pitchFamily="34" charset="0"/>
              </a:rPr>
              <a:t>=MEDIA.PIÙ.SE(intervallo_media; intervallo1_criteri ;criterio1; [intervallo2_criteri; criterio2…])</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itle 1">
            <a:extLst>
              <a:ext uri="{FF2B5EF4-FFF2-40B4-BE49-F238E27FC236}">
                <a16:creationId xmlns:a16="http://schemas.microsoft.com/office/drawing/2014/main" id="{EF5A006D-12F4-63A8-7BD3-25916735C0F5}"/>
              </a:ext>
            </a:extLst>
          </p:cNvPr>
          <p:cNvSpPr>
            <a:spLocks noGrp="1" noChangeArrowheads="1"/>
          </p:cNvSpPr>
          <p:nvPr>
            <p:ph type="title"/>
          </p:nvPr>
        </p:nvSpPr>
        <p:spPr>
          <a:xfrm>
            <a:off x="309563" y="-365125"/>
            <a:ext cx="10182225" cy="1325563"/>
          </a:xfrm>
        </p:spPr>
        <p:txBody>
          <a:bodyPr/>
          <a:lstStyle/>
          <a:p>
            <a:r>
              <a:rPr lang="en-US" altLang="en-US"/>
              <a:t>Esempi : TEXTSPLIT</a:t>
            </a:r>
          </a:p>
        </p:txBody>
      </p:sp>
      <p:sp>
        <p:nvSpPr>
          <p:cNvPr id="155651" name="Date Placeholder 2">
            <a:extLst>
              <a:ext uri="{FF2B5EF4-FFF2-40B4-BE49-F238E27FC236}">
                <a16:creationId xmlns:a16="http://schemas.microsoft.com/office/drawing/2014/main" id="{A0FF6ABE-5515-2109-0F18-BB644BA73D4A}"/>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77BF1AAC-1644-B31D-B542-3A0BB469921C}"/>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27B1A0F7-66DE-F1FE-2CB8-DBF3C512F159}"/>
              </a:ext>
            </a:extLst>
          </p:cNvPr>
          <p:cNvSpPr>
            <a:spLocks noGrp="1"/>
          </p:cNvSpPr>
          <p:nvPr>
            <p:ph type="sldNum" sz="quarter" idx="12"/>
          </p:nvPr>
        </p:nvSpPr>
        <p:spPr/>
        <p:txBody>
          <a:bodyPr/>
          <a:lstStyle/>
          <a:p>
            <a:pPr>
              <a:defRPr/>
            </a:pPr>
            <a:fld id="{80A94CD1-BEC9-4B29-A567-02DE78779AB6}" type="slidenum">
              <a:rPr lang="en-US"/>
              <a:pPr>
                <a:defRPr/>
              </a:pPr>
              <a:t>126</a:t>
            </a:fld>
            <a:endParaRPr lang="en-US" dirty="0"/>
          </a:p>
        </p:txBody>
      </p:sp>
      <p:sp>
        <p:nvSpPr>
          <p:cNvPr id="155654" name="Content Placeholder 3">
            <a:extLst>
              <a:ext uri="{FF2B5EF4-FFF2-40B4-BE49-F238E27FC236}">
                <a16:creationId xmlns:a16="http://schemas.microsoft.com/office/drawing/2014/main" id="{6D4A1AD0-A247-7B26-1CC1-2E2FB7E5679D}"/>
              </a:ext>
            </a:extLst>
          </p:cNvPr>
          <p:cNvSpPr txBox="1">
            <a:spLocks noChangeArrowheads="1"/>
          </p:cNvSpPr>
          <p:nvPr/>
        </p:nvSpPr>
        <p:spPr bwMode="auto">
          <a:xfrm>
            <a:off x="825500" y="1068388"/>
            <a:ext cx="9672638"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endParaRPr lang="it-IT" altLang="en-US" sz="2200" b="1">
              <a:solidFill>
                <a:srgbClr val="141414"/>
              </a:solidFill>
              <a:latin typeface="Tenorite (Body)"/>
              <a:cs typeface="Arial" panose="020B0604020202020204" pitchFamily="34" charset="0"/>
            </a:endParaRPr>
          </a:p>
        </p:txBody>
      </p:sp>
      <p:sp>
        <p:nvSpPr>
          <p:cNvPr id="155655" name="Content Placeholder 3">
            <a:extLst>
              <a:ext uri="{FF2B5EF4-FFF2-40B4-BE49-F238E27FC236}">
                <a16:creationId xmlns:a16="http://schemas.microsoft.com/office/drawing/2014/main" id="{0A7E8383-892B-39AF-9EC4-E30BE3BDEED4}"/>
              </a:ext>
            </a:extLst>
          </p:cNvPr>
          <p:cNvSpPr txBox="1">
            <a:spLocks noChangeArrowheads="1"/>
          </p:cNvSpPr>
          <p:nvPr/>
        </p:nvSpPr>
        <p:spPr bwMode="auto">
          <a:xfrm>
            <a:off x="309563" y="960438"/>
            <a:ext cx="10779125"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it-IT" altLang="en-US" sz="2200">
                <a:solidFill>
                  <a:srgbClr val="141414"/>
                </a:solidFill>
                <a:latin typeface="Tenorite (Body)"/>
                <a:cs typeface="Arial" panose="020B0604020202020204" pitchFamily="34" charset="0"/>
              </a:rPr>
              <a:t>La Funzione TEXTSPLIT, serve a separare in più celle contigue il contenuto di una cella singola, sulla base di alcuni parametri che prende la funzione:</a:t>
            </a:r>
          </a:p>
          <a:p>
            <a:pPr eaLnBrk="1" hangingPunct="1">
              <a:buFont typeface="Arial" panose="020B0604020202020204" pitchFamily="34" charset="0"/>
              <a:buNone/>
            </a:pPr>
            <a:r>
              <a:rPr lang="it-IT" altLang="en-US" sz="2200">
                <a:solidFill>
                  <a:srgbClr val="141414"/>
                </a:solidFill>
                <a:latin typeface="Tenorite (Body)"/>
                <a:cs typeface="Arial" panose="020B0604020202020204" pitchFamily="34" charset="0"/>
              </a:rPr>
              <a:t>La sintassi della TEXTSPLIT è la seguente:</a:t>
            </a:r>
            <a:br>
              <a:rPr lang="it-IT" altLang="en-US" sz="2200">
                <a:solidFill>
                  <a:srgbClr val="141414"/>
                </a:solidFill>
                <a:latin typeface="Tenorite (Body)"/>
                <a:cs typeface="Arial" panose="020B0604020202020204" pitchFamily="34" charset="0"/>
              </a:rPr>
            </a:br>
            <a:r>
              <a:rPr lang="it-IT" altLang="en-US" sz="2200">
                <a:solidFill>
                  <a:srgbClr val="141414"/>
                </a:solidFill>
                <a:latin typeface="Tenorite (Body)"/>
                <a:cs typeface="Arial" panose="020B0604020202020204" pitchFamily="34" charset="0"/>
              </a:rPr>
              <a:t>=</a:t>
            </a:r>
            <a:r>
              <a:rPr lang="en-US" altLang="en-US" sz="2200" b="1">
                <a:solidFill>
                  <a:srgbClr val="141414"/>
                </a:solidFill>
                <a:latin typeface="Tenorite (Body)"/>
                <a:cs typeface="Arial" panose="020B0604020202020204" pitchFamily="34" charset="0"/>
              </a:rPr>
              <a:t>TEXTSPLIT(text, col_delimiter, [row_delimiter], [ignore_empty], [match_mode], [pad_with])</a:t>
            </a:r>
            <a:endParaRPr lang="it-IT" altLang="en-US" sz="2200" b="1">
              <a:solidFill>
                <a:srgbClr val="141414"/>
              </a:solidFill>
              <a:latin typeface="Tenorite (Body)"/>
              <a:cs typeface="Arial" panose="020B0604020202020204" pitchFamily="34" charset="0"/>
            </a:endParaRP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p:txBody>
      </p:sp>
      <p:sp>
        <p:nvSpPr>
          <p:cNvPr id="155656" name="Picture 7">
            <a:extLst>
              <a:ext uri="{FF2B5EF4-FFF2-40B4-BE49-F238E27FC236}">
                <a16:creationId xmlns:a16="http://schemas.microsoft.com/office/drawing/2014/main" id="{01178179-81AB-42C6-D957-6D6B9EBD36E5}"/>
              </a:ext>
            </a:extLst>
          </p:cNvPr>
          <p:cNvSpPr>
            <a:spLocks noChangeAspect="1" noChangeArrowheads="1"/>
          </p:cNvSpPr>
          <p:nvPr/>
        </p:nvSpPr>
        <p:spPr bwMode="auto">
          <a:xfrm>
            <a:off x="7934325" y="3005138"/>
            <a:ext cx="3671888" cy="324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5657" name="Picture 9">
            <a:extLst>
              <a:ext uri="{FF2B5EF4-FFF2-40B4-BE49-F238E27FC236}">
                <a16:creationId xmlns:a16="http://schemas.microsoft.com/office/drawing/2014/main" id="{C27AD782-D8C0-0A1D-404D-3D497BBE0E51}"/>
              </a:ext>
            </a:extLst>
          </p:cNvPr>
          <p:cNvSpPr>
            <a:spLocks noChangeAspect="1" noChangeArrowheads="1"/>
          </p:cNvSpPr>
          <p:nvPr/>
        </p:nvSpPr>
        <p:spPr bwMode="auto">
          <a:xfrm>
            <a:off x="5946775" y="3043238"/>
            <a:ext cx="1916113"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5658" name="Picture 12">
            <a:extLst>
              <a:ext uri="{FF2B5EF4-FFF2-40B4-BE49-F238E27FC236}">
                <a16:creationId xmlns:a16="http://schemas.microsoft.com/office/drawing/2014/main" id="{DE83C0F3-3BDF-91F7-B828-C77A2E47DF7E}"/>
              </a:ext>
            </a:extLst>
          </p:cNvPr>
          <p:cNvSpPr>
            <a:spLocks noChangeAspect="1" noChangeArrowheads="1"/>
          </p:cNvSpPr>
          <p:nvPr/>
        </p:nvSpPr>
        <p:spPr bwMode="auto">
          <a:xfrm>
            <a:off x="6176963" y="4129088"/>
            <a:ext cx="1685925" cy="15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5659" name="Picture 16">
            <a:extLst>
              <a:ext uri="{FF2B5EF4-FFF2-40B4-BE49-F238E27FC236}">
                <a16:creationId xmlns:a16="http://schemas.microsoft.com/office/drawing/2014/main" id="{33A11A92-BABF-717B-9EDF-819FD3288F2C}"/>
              </a:ext>
            </a:extLst>
          </p:cNvPr>
          <p:cNvSpPr>
            <a:spLocks noChangeAspect="1" noChangeArrowheads="1"/>
          </p:cNvSpPr>
          <p:nvPr/>
        </p:nvSpPr>
        <p:spPr bwMode="auto">
          <a:xfrm>
            <a:off x="758825" y="3005138"/>
            <a:ext cx="5116513" cy="243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itle 1">
            <a:extLst>
              <a:ext uri="{FF2B5EF4-FFF2-40B4-BE49-F238E27FC236}">
                <a16:creationId xmlns:a16="http://schemas.microsoft.com/office/drawing/2014/main" id="{77B77E1F-6843-FA45-4F31-FB48E02A0A3E}"/>
              </a:ext>
            </a:extLst>
          </p:cNvPr>
          <p:cNvSpPr>
            <a:spLocks noGrp="1" noChangeArrowheads="1"/>
          </p:cNvSpPr>
          <p:nvPr>
            <p:ph type="title"/>
          </p:nvPr>
        </p:nvSpPr>
        <p:spPr>
          <a:xfrm>
            <a:off x="309563" y="-365125"/>
            <a:ext cx="10182225" cy="1325563"/>
          </a:xfrm>
        </p:spPr>
        <p:txBody>
          <a:bodyPr/>
          <a:lstStyle/>
          <a:p>
            <a:r>
              <a:rPr lang="en-US" altLang="en-US"/>
              <a:t>Esempi : VLOOKUP (VERTICAL)</a:t>
            </a:r>
          </a:p>
        </p:txBody>
      </p:sp>
      <p:sp>
        <p:nvSpPr>
          <p:cNvPr id="156675" name="Date Placeholder 2">
            <a:extLst>
              <a:ext uri="{FF2B5EF4-FFF2-40B4-BE49-F238E27FC236}">
                <a16:creationId xmlns:a16="http://schemas.microsoft.com/office/drawing/2014/main" id="{46A6690B-B18E-5D8C-D151-71D23CFD91D2}"/>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808C2FEA-B6BA-C6B1-6F86-FE8CA0CAEB66}"/>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DB07955C-4843-FC1A-A58F-1DA738226622}"/>
              </a:ext>
            </a:extLst>
          </p:cNvPr>
          <p:cNvSpPr>
            <a:spLocks noGrp="1"/>
          </p:cNvSpPr>
          <p:nvPr>
            <p:ph type="sldNum" sz="quarter" idx="12"/>
          </p:nvPr>
        </p:nvSpPr>
        <p:spPr/>
        <p:txBody>
          <a:bodyPr/>
          <a:lstStyle/>
          <a:p>
            <a:pPr>
              <a:defRPr/>
            </a:pPr>
            <a:fld id="{A3348DDF-B7A6-4E1E-9E7B-D812973C3561}" type="slidenum">
              <a:rPr lang="en-US"/>
              <a:pPr>
                <a:defRPr/>
              </a:pPr>
              <a:t>127</a:t>
            </a:fld>
            <a:endParaRPr lang="en-US" dirty="0"/>
          </a:p>
        </p:txBody>
      </p:sp>
      <p:sp>
        <p:nvSpPr>
          <p:cNvPr id="156678" name="Content Placeholder 3">
            <a:extLst>
              <a:ext uri="{FF2B5EF4-FFF2-40B4-BE49-F238E27FC236}">
                <a16:creationId xmlns:a16="http://schemas.microsoft.com/office/drawing/2014/main" id="{BD02EDAE-D5BB-F71B-282B-DB35FCE7FA70}"/>
              </a:ext>
            </a:extLst>
          </p:cNvPr>
          <p:cNvSpPr txBox="1">
            <a:spLocks noChangeArrowheads="1"/>
          </p:cNvSpPr>
          <p:nvPr/>
        </p:nvSpPr>
        <p:spPr bwMode="auto">
          <a:xfrm>
            <a:off x="825500" y="1068388"/>
            <a:ext cx="9672638"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endParaRPr lang="it-IT" altLang="en-US" sz="2200" b="1">
              <a:solidFill>
                <a:srgbClr val="141414"/>
              </a:solidFill>
              <a:latin typeface="Tenorite (Body)"/>
              <a:cs typeface="Arial" panose="020B0604020202020204" pitchFamily="34" charset="0"/>
            </a:endParaRPr>
          </a:p>
        </p:txBody>
      </p:sp>
      <p:sp>
        <p:nvSpPr>
          <p:cNvPr id="156679" name="Content Placeholder 3">
            <a:extLst>
              <a:ext uri="{FF2B5EF4-FFF2-40B4-BE49-F238E27FC236}">
                <a16:creationId xmlns:a16="http://schemas.microsoft.com/office/drawing/2014/main" id="{74B84E26-A59A-DD89-66A1-EFF4C82F8C0F}"/>
              </a:ext>
            </a:extLst>
          </p:cNvPr>
          <p:cNvSpPr txBox="1">
            <a:spLocks noChangeArrowheads="1"/>
          </p:cNvSpPr>
          <p:nvPr/>
        </p:nvSpPr>
        <p:spPr bwMode="auto">
          <a:xfrm>
            <a:off x="309563" y="960438"/>
            <a:ext cx="10779125"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it-IT" altLang="en-US" sz="2200">
                <a:solidFill>
                  <a:srgbClr val="141414"/>
                </a:solidFill>
                <a:latin typeface="Tenorite (Body)"/>
                <a:cs typeface="Arial" panose="020B0604020202020204" pitchFamily="34" charset="0"/>
              </a:rPr>
              <a:t>Utilizzare la funzione</a:t>
            </a:r>
            <a:r>
              <a:rPr lang="en-US" altLang="en-US" sz="2200">
                <a:solidFill>
                  <a:srgbClr val="141414"/>
                </a:solidFill>
                <a:latin typeface="Tenorite (Body)"/>
                <a:cs typeface="Arial" panose="020B0604020202020204" pitchFamily="34" charset="0"/>
              </a:rPr>
              <a:t> VLOOKUP</a:t>
            </a:r>
            <a:r>
              <a:rPr lang="en-US" altLang="en-US" sz="1600">
                <a:solidFill>
                  <a:srgbClr val="1E1E1E"/>
                </a:solidFill>
                <a:latin typeface="Segoe UI" panose="020B0502040204020203" pitchFamily="34" charset="0"/>
              </a:rPr>
              <a:t> </a:t>
            </a:r>
            <a:r>
              <a:rPr lang="en-US" altLang="en-US" sz="2200">
                <a:solidFill>
                  <a:srgbClr val="141414"/>
                </a:solidFill>
                <a:latin typeface="Tenorite (Body)"/>
                <a:cs typeface="Arial" panose="020B0604020202020204" pitchFamily="34" charset="0"/>
              </a:rPr>
              <a:t>quando c’è la necessità di trovare cose in una tabella o un range, eseguendo la ricercar “per riga”.</a:t>
            </a:r>
          </a:p>
          <a:p>
            <a:pPr eaLnBrk="1" hangingPunct="1">
              <a:buFont typeface="Arial" panose="020B0604020202020204" pitchFamily="34" charset="0"/>
              <a:buNone/>
            </a:pPr>
            <a:r>
              <a:rPr lang="it-IT" altLang="en-US" sz="2200">
                <a:solidFill>
                  <a:srgbClr val="141414"/>
                </a:solidFill>
                <a:latin typeface="Tenorite (Body)"/>
                <a:cs typeface="Arial" panose="020B0604020202020204" pitchFamily="34" charset="0"/>
              </a:rPr>
              <a:t>La sintassi della </a:t>
            </a:r>
            <a:r>
              <a:rPr lang="en-US" altLang="en-US" sz="2200">
                <a:solidFill>
                  <a:srgbClr val="141414"/>
                </a:solidFill>
                <a:latin typeface="Tenorite (Body)"/>
                <a:cs typeface="Arial" panose="020B0604020202020204" pitchFamily="34" charset="0"/>
              </a:rPr>
              <a:t>VLOOKUP</a:t>
            </a:r>
            <a:r>
              <a:rPr lang="it-IT" altLang="en-US" sz="2200">
                <a:solidFill>
                  <a:srgbClr val="141414"/>
                </a:solidFill>
                <a:latin typeface="Tenorite (Body)"/>
                <a:cs typeface="Arial" panose="020B0604020202020204" pitchFamily="34" charset="0"/>
              </a:rPr>
              <a:t> è la seguente:</a:t>
            </a:r>
            <a:br>
              <a:rPr lang="it-IT" altLang="en-US" sz="2200">
                <a:solidFill>
                  <a:srgbClr val="141414"/>
                </a:solidFill>
                <a:latin typeface="Tenorite (Body)"/>
                <a:cs typeface="Arial" panose="020B0604020202020204" pitchFamily="34" charset="0"/>
              </a:rPr>
            </a:br>
            <a:r>
              <a:rPr lang="it-IT" altLang="en-US" sz="2200" b="1">
                <a:solidFill>
                  <a:srgbClr val="141414"/>
                </a:solidFill>
                <a:latin typeface="Tenorite (Body)"/>
                <a:cs typeface="Arial" panose="020B0604020202020204" pitchFamily="34" charset="0"/>
              </a:rPr>
              <a:t>=</a:t>
            </a:r>
            <a:r>
              <a:rPr lang="en-US" altLang="en-US" sz="2200" b="1">
                <a:solidFill>
                  <a:srgbClr val="141414"/>
                </a:solidFill>
                <a:latin typeface="Tenorite (Body)"/>
                <a:cs typeface="Arial" panose="020B0604020202020204" pitchFamily="34" charset="0"/>
              </a:rPr>
              <a:t>VLOOKUP (lookup_value, table_array, col_index_num, [range_lookup])</a:t>
            </a:r>
          </a:p>
          <a:p>
            <a:pPr eaLnBrk="1" hangingPunct="1">
              <a:buFont typeface="Arial" panose="020B0604020202020204" pitchFamily="34" charset="0"/>
              <a:buNone/>
            </a:pPr>
            <a:endParaRPr lang="en-US" altLang="en-US" sz="2200" b="1">
              <a:solidFill>
                <a:srgbClr val="141414"/>
              </a:solidFill>
              <a:latin typeface="Tenorite (Body)"/>
              <a:cs typeface="Arial" panose="020B0604020202020204" pitchFamily="34" charset="0"/>
            </a:endParaRPr>
          </a:p>
          <a:p>
            <a:pPr eaLnBrk="1" hangingPunct="1">
              <a:buFont typeface="Arial" panose="020B0604020202020204" pitchFamily="34" charset="0"/>
              <a:buNone/>
            </a:pPr>
            <a:r>
              <a:rPr lang="en-US" altLang="en-US" sz="2200" b="1">
                <a:solidFill>
                  <a:srgbClr val="141414"/>
                </a:solidFill>
                <a:latin typeface="Tenorite (Body)"/>
                <a:cs typeface="Arial" panose="020B0604020202020204" pitchFamily="34" charset="0"/>
              </a:rPr>
              <a:t>=VLOOKUP(What you want to look up, where you want to look for it, the column number in the range containing the value to return, return an Approximate (1 or TRUE) or Exact match (0 or FALSE).</a:t>
            </a:r>
            <a:endParaRPr lang="it-IT" altLang="en-US" sz="2200" b="1">
              <a:solidFill>
                <a:srgbClr val="141414"/>
              </a:solidFill>
              <a:latin typeface="Tenorite (Body)"/>
              <a:cs typeface="Arial" panose="020B0604020202020204" pitchFamily="34" charset="0"/>
            </a:endParaRP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itle 1">
            <a:extLst>
              <a:ext uri="{FF2B5EF4-FFF2-40B4-BE49-F238E27FC236}">
                <a16:creationId xmlns:a16="http://schemas.microsoft.com/office/drawing/2014/main" id="{6DBB5E28-4BF2-CDCC-D183-E83241B51680}"/>
              </a:ext>
            </a:extLst>
          </p:cNvPr>
          <p:cNvSpPr>
            <a:spLocks noGrp="1" noChangeArrowheads="1"/>
          </p:cNvSpPr>
          <p:nvPr>
            <p:ph type="title"/>
          </p:nvPr>
        </p:nvSpPr>
        <p:spPr>
          <a:xfrm>
            <a:off x="309563" y="-365125"/>
            <a:ext cx="10182225" cy="1325563"/>
          </a:xfrm>
        </p:spPr>
        <p:txBody>
          <a:bodyPr/>
          <a:lstStyle/>
          <a:p>
            <a:r>
              <a:rPr lang="en-US" altLang="en-US"/>
              <a:t>Esempi : HLOOKUP (HORIZONTAL)</a:t>
            </a:r>
          </a:p>
        </p:txBody>
      </p:sp>
      <p:sp>
        <p:nvSpPr>
          <p:cNvPr id="157699" name="Date Placeholder 2">
            <a:extLst>
              <a:ext uri="{FF2B5EF4-FFF2-40B4-BE49-F238E27FC236}">
                <a16:creationId xmlns:a16="http://schemas.microsoft.com/office/drawing/2014/main" id="{42C3F4DC-7B3C-A7A8-2281-8B3E95F5F58A}"/>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CE9196DD-6E25-938D-31CF-77634CC53CC1}"/>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24802DFF-65E0-DB24-82FA-F73B0CD62821}"/>
              </a:ext>
            </a:extLst>
          </p:cNvPr>
          <p:cNvSpPr>
            <a:spLocks noGrp="1"/>
          </p:cNvSpPr>
          <p:nvPr>
            <p:ph type="sldNum" sz="quarter" idx="12"/>
          </p:nvPr>
        </p:nvSpPr>
        <p:spPr/>
        <p:txBody>
          <a:bodyPr/>
          <a:lstStyle/>
          <a:p>
            <a:pPr>
              <a:defRPr/>
            </a:pPr>
            <a:fld id="{5261EAE0-0D25-4E8B-B007-E51185918319}" type="slidenum">
              <a:rPr lang="en-US"/>
              <a:pPr>
                <a:defRPr/>
              </a:pPr>
              <a:t>128</a:t>
            </a:fld>
            <a:endParaRPr lang="en-US" dirty="0"/>
          </a:p>
        </p:txBody>
      </p:sp>
      <p:sp>
        <p:nvSpPr>
          <p:cNvPr id="157702" name="Content Placeholder 3">
            <a:extLst>
              <a:ext uri="{FF2B5EF4-FFF2-40B4-BE49-F238E27FC236}">
                <a16:creationId xmlns:a16="http://schemas.microsoft.com/office/drawing/2014/main" id="{A24FDC3B-CCE8-BB5C-9EC5-9F515FC47E43}"/>
              </a:ext>
            </a:extLst>
          </p:cNvPr>
          <p:cNvSpPr txBox="1">
            <a:spLocks noChangeArrowheads="1"/>
          </p:cNvSpPr>
          <p:nvPr/>
        </p:nvSpPr>
        <p:spPr bwMode="auto">
          <a:xfrm>
            <a:off x="825500" y="1068388"/>
            <a:ext cx="9672638"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endParaRPr lang="it-IT" altLang="en-US" sz="2200" b="1">
              <a:solidFill>
                <a:srgbClr val="141414"/>
              </a:solidFill>
              <a:latin typeface="Tenorite (Body)"/>
              <a:cs typeface="Arial" panose="020B0604020202020204" pitchFamily="34" charset="0"/>
            </a:endParaRPr>
          </a:p>
        </p:txBody>
      </p:sp>
      <p:sp>
        <p:nvSpPr>
          <p:cNvPr id="157703" name="Content Placeholder 3">
            <a:extLst>
              <a:ext uri="{FF2B5EF4-FFF2-40B4-BE49-F238E27FC236}">
                <a16:creationId xmlns:a16="http://schemas.microsoft.com/office/drawing/2014/main" id="{1F661987-13E7-2E1A-03BE-FD8298936039}"/>
              </a:ext>
            </a:extLst>
          </p:cNvPr>
          <p:cNvSpPr txBox="1">
            <a:spLocks noChangeArrowheads="1"/>
          </p:cNvSpPr>
          <p:nvPr/>
        </p:nvSpPr>
        <p:spPr bwMode="auto">
          <a:xfrm>
            <a:off x="309563" y="960438"/>
            <a:ext cx="10779125"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en-US" altLang="en-US" sz="2200">
                <a:solidFill>
                  <a:srgbClr val="141414"/>
                </a:solidFill>
                <a:latin typeface="Tenorite (Body)"/>
                <a:cs typeface="Arial" panose="020B0604020202020204" pitchFamily="34" charset="0"/>
              </a:rPr>
              <a:t>La funzione HLOOKUP cerca un valore nella riga in alto di una tabella o di un range di valori, e restituisce un valore nella stessa colonna dalla riga specificata come parametro </a:t>
            </a:r>
            <a:r>
              <a:rPr lang="en-US" altLang="en-US" sz="2200" b="1">
                <a:solidFill>
                  <a:srgbClr val="141414"/>
                </a:solidFill>
                <a:latin typeface="Tenorite (Body)"/>
                <a:cs typeface="Arial" panose="020B0604020202020204" pitchFamily="34" charset="0"/>
              </a:rPr>
              <a:t>(row_index_num)</a:t>
            </a:r>
            <a:r>
              <a:rPr lang="en-US" altLang="en-US" sz="2200">
                <a:solidFill>
                  <a:srgbClr val="141414"/>
                </a:solidFill>
                <a:latin typeface="Tenorite (Body)"/>
                <a:cs typeface="Arial" panose="020B0604020202020204" pitchFamily="34" charset="0"/>
              </a:rPr>
              <a:t>.</a:t>
            </a:r>
          </a:p>
          <a:p>
            <a:pPr eaLnBrk="1" hangingPunct="1">
              <a:buFont typeface="Arial" panose="020B0604020202020204" pitchFamily="34" charset="0"/>
              <a:buNone/>
            </a:pPr>
            <a:endParaRPr lang="en-US" altLang="en-US" sz="1600">
              <a:solidFill>
                <a:srgbClr val="1E1E1E"/>
              </a:solidFill>
              <a:latin typeface="Segoe UI" panose="020B0502040204020203" pitchFamily="34" charset="0"/>
              <a:cs typeface="Arial" panose="020B0604020202020204" pitchFamily="34" charset="0"/>
            </a:endParaRPr>
          </a:p>
          <a:p>
            <a:pPr eaLnBrk="1" hangingPunct="1">
              <a:buFont typeface="Arial" panose="020B0604020202020204" pitchFamily="34" charset="0"/>
              <a:buNone/>
            </a:pPr>
            <a:r>
              <a:rPr lang="it-IT" altLang="en-US" sz="2200">
                <a:solidFill>
                  <a:srgbClr val="141414"/>
                </a:solidFill>
                <a:latin typeface="Tenorite (Body)"/>
                <a:cs typeface="Arial" panose="020B0604020202020204" pitchFamily="34" charset="0"/>
              </a:rPr>
              <a:t>La sintassi della </a:t>
            </a:r>
            <a:r>
              <a:rPr lang="en-US" altLang="en-US" sz="2200">
                <a:solidFill>
                  <a:srgbClr val="141414"/>
                </a:solidFill>
                <a:latin typeface="Tenorite (Body)"/>
                <a:cs typeface="Arial" panose="020B0604020202020204" pitchFamily="34" charset="0"/>
              </a:rPr>
              <a:t>HLOOKUP</a:t>
            </a:r>
            <a:r>
              <a:rPr lang="it-IT" altLang="en-US" sz="2200">
                <a:solidFill>
                  <a:srgbClr val="141414"/>
                </a:solidFill>
                <a:latin typeface="Tenorite (Body)"/>
                <a:cs typeface="Arial" panose="020B0604020202020204" pitchFamily="34" charset="0"/>
              </a:rPr>
              <a:t> è </a:t>
            </a:r>
          </a:p>
          <a:p>
            <a:pPr eaLnBrk="1" hangingPunct="1">
              <a:buFont typeface="Arial" panose="020B0604020202020204" pitchFamily="34" charset="0"/>
              <a:buNone/>
            </a:pPr>
            <a:r>
              <a:rPr lang="en-US" altLang="en-US" sz="2200" b="1">
                <a:solidFill>
                  <a:srgbClr val="141414"/>
                </a:solidFill>
                <a:latin typeface="Tenorite (Body)"/>
                <a:cs typeface="Arial" panose="020B0604020202020204" pitchFamily="34" charset="0"/>
              </a:rPr>
              <a:t>=HLOOKUP(lookup_value, table_array, row_index_num, [range_lookup])</a:t>
            </a:r>
            <a:endParaRPr lang="it-IT" altLang="en-US" sz="2200" b="1">
              <a:solidFill>
                <a:srgbClr val="141414"/>
              </a:solidFill>
              <a:latin typeface="Tenorite (Body)"/>
              <a:cs typeface="Arial" panose="020B0604020202020204" pitchFamily="34" charset="0"/>
            </a:endParaRP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itle 1">
            <a:extLst>
              <a:ext uri="{FF2B5EF4-FFF2-40B4-BE49-F238E27FC236}">
                <a16:creationId xmlns:a16="http://schemas.microsoft.com/office/drawing/2014/main" id="{DE9BCCDB-7481-A748-FC1F-7AAE168A6E4C}"/>
              </a:ext>
            </a:extLst>
          </p:cNvPr>
          <p:cNvSpPr>
            <a:spLocks noGrp="1" noChangeArrowheads="1"/>
          </p:cNvSpPr>
          <p:nvPr>
            <p:ph type="title"/>
          </p:nvPr>
        </p:nvSpPr>
        <p:spPr>
          <a:xfrm>
            <a:off x="309563" y="-365125"/>
            <a:ext cx="10182225" cy="1325563"/>
          </a:xfrm>
        </p:spPr>
        <p:txBody>
          <a:bodyPr/>
          <a:lstStyle/>
          <a:p>
            <a:r>
              <a:rPr lang="en-US" altLang="en-US"/>
              <a:t>Esempi : XLOOKUP</a:t>
            </a:r>
          </a:p>
        </p:txBody>
      </p:sp>
      <p:sp>
        <p:nvSpPr>
          <p:cNvPr id="158723" name="Date Placeholder 2">
            <a:extLst>
              <a:ext uri="{FF2B5EF4-FFF2-40B4-BE49-F238E27FC236}">
                <a16:creationId xmlns:a16="http://schemas.microsoft.com/office/drawing/2014/main" id="{67CE0E59-DA5B-AB1C-F011-CB0DD6DC4184}"/>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2EFDEBAB-2334-309E-7920-1ED7A0E7FD77}"/>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04213421-B4BB-89FD-4204-26F305073A6D}"/>
              </a:ext>
            </a:extLst>
          </p:cNvPr>
          <p:cNvSpPr>
            <a:spLocks noGrp="1"/>
          </p:cNvSpPr>
          <p:nvPr>
            <p:ph type="sldNum" sz="quarter" idx="12"/>
          </p:nvPr>
        </p:nvSpPr>
        <p:spPr/>
        <p:txBody>
          <a:bodyPr/>
          <a:lstStyle/>
          <a:p>
            <a:pPr>
              <a:defRPr/>
            </a:pPr>
            <a:fld id="{5872542F-BD02-4A61-8997-F8105D5D97C8}" type="slidenum">
              <a:rPr lang="en-US"/>
              <a:pPr>
                <a:defRPr/>
              </a:pPr>
              <a:t>129</a:t>
            </a:fld>
            <a:endParaRPr lang="en-US" dirty="0"/>
          </a:p>
        </p:txBody>
      </p:sp>
      <p:sp>
        <p:nvSpPr>
          <p:cNvPr id="158726" name="Content Placeholder 3">
            <a:extLst>
              <a:ext uri="{FF2B5EF4-FFF2-40B4-BE49-F238E27FC236}">
                <a16:creationId xmlns:a16="http://schemas.microsoft.com/office/drawing/2014/main" id="{74472A00-AD43-008A-8E76-C52F2F3941F9}"/>
              </a:ext>
            </a:extLst>
          </p:cNvPr>
          <p:cNvSpPr txBox="1">
            <a:spLocks noChangeArrowheads="1"/>
          </p:cNvSpPr>
          <p:nvPr/>
        </p:nvSpPr>
        <p:spPr bwMode="auto">
          <a:xfrm>
            <a:off x="825500" y="1068388"/>
            <a:ext cx="9672638"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endParaRPr lang="it-IT" altLang="en-US" sz="2200" b="1">
              <a:solidFill>
                <a:srgbClr val="141414"/>
              </a:solidFill>
              <a:latin typeface="Tenorite (Body)"/>
              <a:cs typeface="Arial" panose="020B0604020202020204" pitchFamily="34" charset="0"/>
            </a:endParaRPr>
          </a:p>
        </p:txBody>
      </p:sp>
      <p:sp>
        <p:nvSpPr>
          <p:cNvPr id="158727" name="Content Placeholder 3">
            <a:extLst>
              <a:ext uri="{FF2B5EF4-FFF2-40B4-BE49-F238E27FC236}">
                <a16:creationId xmlns:a16="http://schemas.microsoft.com/office/drawing/2014/main" id="{A23AB2AE-7B48-E19E-9DD6-F4B47EE982F6}"/>
              </a:ext>
            </a:extLst>
          </p:cNvPr>
          <p:cNvSpPr txBox="1">
            <a:spLocks noChangeArrowheads="1"/>
          </p:cNvSpPr>
          <p:nvPr/>
        </p:nvSpPr>
        <p:spPr bwMode="auto">
          <a:xfrm>
            <a:off x="309563" y="960438"/>
            <a:ext cx="11501437"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en-US" altLang="en-US" sz="2200">
                <a:solidFill>
                  <a:srgbClr val="141414"/>
                </a:solidFill>
                <a:latin typeface="Tenorite (Body)"/>
                <a:cs typeface="Arial" panose="020B0604020202020204" pitchFamily="34" charset="0"/>
              </a:rPr>
              <a:t>La funzione XLOOKUP ricerca in un range o un array e restituisce l’elemento corrispondente al primo match che trova.</a:t>
            </a:r>
          </a:p>
          <a:p>
            <a:pPr eaLnBrk="1" hangingPunct="1">
              <a:buFont typeface="Arial" panose="020B0604020202020204" pitchFamily="34" charset="0"/>
              <a:buNone/>
            </a:pPr>
            <a:r>
              <a:rPr lang="en-US" altLang="en-US" sz="2200">
                <a:solidFill>
                  <a:srgbClr val="141414"/>
                </a:solidFill>
                <a:latin typeface="Tenorite (Body)"/>
                <a:cs typeface="Arial" panose="020B0604020202020204" pitchFamily="34" charset="0"/>
              </a:rPr>
              <a:t>Se non ci sono match nella ricerca, allora XLOOKUP può restituire il match con la migliore approssimazione</a:t>
            </a:r>
          </a:p>
          <a:p>
            <a:pPr eaLnBrk="1" hangingPunct="1">
              <a:buFont typeface="Arial" panose="020B0604020202020204" pitchFamily="34" charset="0"/>
              <a:buNone/>
            </a:pPr>
            <a:endParaRPr lang="en-US" altLang="en-US" sz="2200">
              <a:solidFill>
                <a:srgbClr val="141414"/>
              </a:solidFill>
              <a:latin typeface="Tenorite (Body)"/>
              <a:cs typeface="Arial" panose="020B0604020202020204" pitchFamily="34" charset="0"/>
            </a:endParaRPr>
          </a:p>
          <a:p>
            <a:pPr eaLnBrk="1" hangingPunct="1">
              <a:buFont typeface="Arial" panose="020B0604020202020204" pitchFamily="34" charset="0"/>
              <a:buNone/>
            </a:pPr>
            <a:r>
              <a:rPr lang="en-US" altLang="en-US" sz="2200">
                <a:solidFill>
                  <a:srgbClr val="141414"/>
                </a:solidFill>
                <a:latin typeface="Tenorite (Body)"/>
                <a:cs typeface="Arial" panose="020B0604020202020204" pitchFamily="34" charset="0"/>
              </a:rPr>
              <a:t>La sintassi della funzione XLOOKUP è:</a:t>
            </a:r>
          </a:p>
          <a:p>
            <a:pPr eaLnBrk="1" hangingPunct="1">
              <a:buFont typeface="Arial" panose="020B0604020202020204" pitchFamily="34" charset="0"/>
              <a:buNone/>
            </a:pPr>
            <a:r>
              <a:rPr lang="en-US" altLang="en-US" sz="2200" b="1">
                <a:solidFill>
                  <a:srgbClr val="141414"/>
                </a:solidFill>
                <a:latin typeface="Tenorite (Body)"/>
                <a:cs typeface="Arial" panose="020B0604020202020204" pitchFamily="34" charset="0"/>
              </a:rPr>
              <a:t>=XLOOKUP(lookup_value, lookup_array, return_array, [if_not_found], [match_mode], [search_mode]) </a:t>
            </a:r>
          </a:p>
          <a:p>
            <a:pPr eaLnBrk="1" hangingPunct="1">
              <a:buFont typeface="Arial" panose="020B0604020202020204" pitchFamily="34" charset="0"/>
              <a:buNone/>
            </a:pPr>
            <a:endParaRPr lang="en-US" altLang="en-US" sz="2200" b="1">
              <a:solidFill>
                <a:srgbClr val="141414"/>
              </a:solidFill>
              <a:latin typeface="Tenorite (Body)"/>
              <a:cs typeface="Arial" panose="020B0604020202020204" pitchFamily="34" charset="0"/>
            </a:endParaRPr>
          </a:p>
          <a:p>
            <a:pPr eaLnBrk="1" hangingPunct="1">
              <a:buFont typeface="Arial" panose="020B0604020202020204" pitchFamily="34" charset="0"/>
              <a:buNone/>
            </a:pPr>
            <a:r>
              <a:rPr lang="en-US" altLang="en-US" sz="2200">
                <a:solidFill>
                  <a:srgbClr val="141414"/>
                </a:solidFill>
                <a:latin typeface="Tenorite (Body)"/>
                <a:cs typeface="Arial" panose="020B0604020202020204" pitchFamily="34" charset="0"/>
              </a:rPr>
              <a:t>Note: La colonna </a:t>
            </a:r>
            <a:r>
              <a:rPr lang="en-US" altLang="en-US" sz="2200" b="1">
                <a:solidFill>
                  <a:srgbClr val="141414"/>
                </a:solidFill>
                <a:latin typeface="Tenorite (Body)"/>
                <a:cs typeface="Arial" panose="020B0604020202020204" pitchFamily="34" charset="0"/>
              </a:rPr>
              <a:t>lookup_array </a:t>
            </a:r>
            <a:r>
              <a:rPr lang="en-US" altLang="en-US" sz="2200">
                <a:solidFill>
                  <a:srgbClr val="141414"/>
                </a:solidFill>
                <a:latin typeface="Tenorite (Body)"/>
                <a:cs typeface="Arial" panose="020B0604020202020204" pitchFamily="34" charset="0"/>
              </a:rPr>
              <a:t>di </a:t>
            </a:r>
            <a:r>
              <a:rPr lang="en-US" altLang="en-US" sz="2200" b="1">
                <a:solidFill>
                  <a:srgbClr val="141414"/>
                </a:solidFill>
                <a:latin typeface="Tenorite (Body)"/>
                <a:cs typeface="Arial" panose="020B0604020202020204" pitchFamily="34" charset="0"/>
              </a:rPr>
              <a:t>XLOOKUP</a:t>
            </a:r>
            <a:r>
              <a:rPr lang="en-US" altLang="en-US" sz="2200">
                <a:solidFill>
                  <a:srgbClr val="141414"/>
                </a:solidFill>
                <a:latin typeface="Tenorite (Body)"/>
                <a:cs typeface="Arial" panose="020B0604020202020204" pitchFamily="34" charset="0"/>
              </a:rPr>
              <a:t> può trovarsi alla destra di </a:t>
            </a:r>
            <a:r>
              <a:rPr lang="en-US" altLang="en-US" sz="2200" b="1">
                <a:solidFill>
                  <a:srgbClr val="141414"/>
                </a:solidFill>
                <a:latin typeface="Tenorite (Body)"/>
                <a:cs typeface="Arial" panose="020B0604020202020204" pitchFamily="34" charset="0"/>
              </a:rPr>
              <a:t>return_array</a:t>
            </a:r>
            <a:r>
              <a:rPr lang="en-US" altLang="en-US" sz="2200">
                <a:solidFill>
                  <a:srgbClr val="141414"/>
                </a:solidFill>
                <a:latin typeface="Tenorite (Body)"/>
                <a:cs typeface="Arial" panose="020B0604020202020204" pitchFamily="34" charset="0"/>
              </a:rPr>
              <a:t>, cosa che invece non è possible fare con la funzione VLOOKUP in cui si può fare una ricerca solo da sinistra verso destra</a:t>
            </a:r>
            <a:endParaRPr lang="it-IT" altLang="en-US" sz="2200">
              <a:solidFill>
                <a:srgbClr val="141414"/>
              </a:solidFill>
              <a:latin typeface="Tenorite (Body)"/>
              <a:cs typeface="Arial" panose="020B0604020202020204" pitchFamily="34" charset="0"/>
            </a:endParaRP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91F8FA9C-EBFB-4618-DC7C-788D8A64522C}"/>
              </a:ext>
            </a:extLst>
          </p:cNvPr>
          <p:cNvSpPr>
            <a:spLocks noGrp="1" noChangeArrowheads="1"/>
          </p:cNvSpPr>
          <p:nvPr>
            <p:ph type="title"/>
          </p:nvPr>
        </p:nvSpPr>
        <p:spPr>
          <a:xfrm>
            <a:off x="309563" y="-365125"/>
            <a:ext cx="10182225" cy="1325563"/>
          </a:xfrm>
        </p:spPr>
        <p:txBody>
          <a:bodyPr/>
          <a:lstStyle/>
          <a:p>
            <a:r>
              <a:rPr lang="en-US" altLang="en-US"/>
              <a:t>Numeri in Excel (7)</a:t>
            </a:r>
          </a:p>
        </p:txBody>
      </p:sp>
      <p:sp>
        <p:nvSpPr>
          <p:cNvPr id="28675" name="Date Placeholder 2">
            <a:extLst>
              <a:ext uri="{FF2B5EF4-FFF2-40B4-BE49-F238E27FC236}">
                <a16:creationId xmlns:a16="http://schemas.microsoft.com/office/drawing/2014/main" id="{838624DE-EABC-324E-64CE-EABD3F8265CD}"/>
              </a:ext>
            </a:extLst>
          </p:cNvPr>
          <p:cNvSpPr>
            <a:spLocks noGrp="1" noChangeArrowheads="1"/>
          </p:cNvSpPr>
          <p:nvPr>
            <p:ph type="dt" sz="quarter" idx="10"/>
          </p:nvPr>
        </p:nvSpPr>
        <p:spPr bwMode="auto">
          <a:xfrm>
            <a:off x="146050" y="6345238"/>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A1B91CE3-8821-5A39-0C09-B64B8AD98B2C}"/>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FD88511E-B4DC-CAAA-B80B-C65838C67956}"/>
              </a:ext>
            </a:extLst>
          </p:cNvPr>
          <p:cNvSpPr>
            <a:spLocks noGrp="1"/>
          </p:cNvSpPr>
          <p:nvPr>
            <p:ph type="sldNum" sz="quarter" idx="12"/>
          </p:nvPr>
        </p:nvSpPr>
        <p:spPr/>
        <p:txBody>
          <a:bodyPr/>
          <a:lstStyle/>
          <a:p>
            <a:pPr>
              <a:defRPr/>
            </a:pPr>
            <a:fld id="{8E0140B9-E4BF-49CD-837C-1F3743712CCE}" type="slidenum">
              <a:rPr lang="en-US"/>
              <a:pPr>
                <a:defRPr/>
              </a:pPr>
              <a:t>13</a:t>
            </a:fld>
            <a:endParaRPr lang="en-US" dirty="0"/>
          </a:p>
        </p:txBody>
      </p:sp>
      <p:pic>
        <p:nvPicPr>
          <p:cNvPr id="4" name="Immagine 16">
            <a:extLst>
              <a:ext uri="{FF2B5EF4-FFF2-40B4-BE49-F238E27FC236}">
                <a16:creationId xmlns:a16="http://schemas.microsoft.com/office/drawing/2014/main" id="{330D0506-7BF3-CD25-F52C-4A31BFD3F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2725" y="944563"/>
            <a:ext cx="66865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itle 1">
            <a:extLst>
              <a:ext uri="{FF2B5EF4-FFF2-40B4-BE49-F238E27FC236}">
                <a16:creationId xmlns:a16="http://schemas.microsoft.com/office/drawing/2014/main" id="{0868535D-3F0E-7433-9AC3-EF30A7CCDD36}"/>
              </a:ext>
            </a:extLst>
          </p:cNvPr>
          <p:cNvSpPr>
            <a:spLocks noGrp="1" noChangeArrowheads="1"/>
          </p:cNvSpPr>
          <p:nvPr>
            <p:ph type="title"/>
          </p:nvPr>
        </p:nvSpPr>
        <p:spPr>
          <a:xfrm>
            <a:off x="309563" y="-365125"/>
            <a:ext cx="10182225" cy="1325563"/>
          </a:xfrm>
        </p:spPr>
        <p:txBody>
          <a:bodyPr/>
          <a:lstStyle/>
          <a:p>
            <a:r>
              <a:rPr lang="en-US" altLang="en-US"/>
              <a:t>Esempi : FIND</a:t>
            </a:r>
          </a:p>
        </p:txBody>
      </p:sp>
      <p:sp>
        <p:nvSpPr>
          <p:cNvPr id="159747" name="Date Placeholder 2">
            <a:extLst>
              <a:ext uri="{FF2B5EF4-FFF2-40B4-BE49-F238E27FC236}">
                <a16:creationId xmlns:a16="http://schemas.microsoft.com/office/drawing/2014/main" id="{02B9DE8A-5710-34D0-948A-F8947FF81800}"/>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2A8B563E-3738-5282-3E4B-96B4AE93EC85}"/>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5BED2E95-CF3B-17B8-A570-AA1FEDB54931}"/>
              </a:ext>
            </a:extLst>
          </p:cNvPr>
          <p:cNvSpPr>
            <a:spLocks noGrp="1"/>
          </p:cNvSpPr>
          <p:nvPr>
            <p:ph type="sldNum" sz="quarter" idx="12"/>
          </p:nvPr>
        </p:nvSpPr>
        <p:spPr/>
        <p:txBody>
          <a:bodyPr/>
          <a:lstStyle/>
          <a:p>
            <a:pPr>
              <a:defRPr/>
            </a:pPr>
            <a:fld id="{39BA7E54-DFAE-4074-A131-4545DE507CF0}" type="slidenum">
              <a:rPr lang="en-US"/>
              <a:pPr>
                <a:defRPr/>
              </a:pPr>
              <a:t>130</a:t>
            </a:fld>
            <a:endParaRPr lang="en-US" dirty="0"/>
          </a:p>
        </p:txBody>
      </p:sp>
      <p:sp>
        <p:nvSpPr>
          <p:cNvPr id="159750" name="Content Placeholder 3">
            <a:extLst>
              <a:ext uri="{FF2B5EF4-FFF2-40B4-BE49-F238E27FC236}">
                <a16:creationId xmlns:a16="http://schemas.microsoft.com/office/drawing/2014/main" id="{A1677D23-705C-4DAD-1FC4-82C34BF7C20F}"/>
              </a:ext>
            </a:extLst>
          </p:cNvPr>
          <p:cNvSpPr txBox="1">
            <a:spLocks noChangeArrowheads="1"/>
          </p:cNvSpPr>
          <p:nvPr/>
        </p:nvSpPr>
        <p:spPr bwMode="auto">
          <a:xfrm>
            <a:off x="825500" y="1068388"/>
            <a:ext cx="9672638"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endParaRPr lang="it-IT" altLang="en-US" sz="2200" b="1">
              <a:solidFill>
                <a:srgbClr val="141414"/>
              </a:solidFill>
              <a:latin typeface="Tenorite (Body)"/>
              <a:cs typeface="Arial" panose="020B0604020202020204" pitchFamily="34" charset="0"/>
            </a:endParaRPr>
          </a:p>
        </p:txBody>
      </p:sp>
      <p:sp>
        <p:nvSpPr>
          <p:cNvPr id="159751" name="Content Placeholder 3">
            <a:extLst>
              <a:ext uri="{FF2B5EF4-FFF2-40B4-BE49-F238E27FC236}">
                <a16:creationId xmlns:a16="http://schemas.microsoft.com/office/drawing/2014/main" id="{4E574A8C-2931-18C4-244C-56E4D308586C}"/>
              </a:ext>
            </a:extLst>
          </p:cNvPr>
          <p:cNvSpPr txBox="1">
            <a:spLocks noChangeArrowheads="1"/>
          </p:cNvSpPr>
          <p:nvPr/>
        </p:nvSpPr>
        <p:spPr bwMode="auto">
          <a:xfrm>
            <a:off x="488950" y="960438"/>
            <a:ext cx="10528300"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en-US" altLang="en-US" sz="2200">
                <a:solidFill>
                  <a:srgbClr val="141414"/>
                </a:solidFill>
                <a:latin typeface="Tenorite (Body)"/>
                <a:cs typeface="Arial" panose="020B0604020202020204" pitchFamily="34" charset="0"/>
              </a:rPr>
              <a:t>Le funzioni FIND serve ad identificare una “prima” stringa di testo all’interno di una “seconda” stringa di testo, e restituisce un numero che identifica la posizione di partenza della prima stringa di testo presa dal primo carattere della seconda stringa di testo.</a:t>
            </a:r>
          </a:p>
          <a:p>
            <a:pPr eaLnBrk="1" hangingPunct="1">
              <a:buFont typeface="Arial" panose="020B0604020202020204" pitchFamily="34" charset="0"/>
              <a:buNone/>
            </a:pPr>
            <a:endParaRPr lang="en-US" altLang="en-US" sz="2200">
              <a:solidFill>
                <a:srgbClr val="141414"/>
              </a:solidFill>
              <a:latin typeface="Tenorite (Body)"/>
              <a:cs typeface="Arial" panose="020B0604020202020204" pitchFamily="34" charset="0"/>
            </a:endParaRPr>
          </a:p>
          <a:p>
            <a:pPr eaLnBrk="1" hangingPunct="1">
              <a:buFont typeface="Arial" panose="020B0604020202020204" pitchFamily="34" charset="0"/>
              <a:buNone/>
            </a:pPr>
            <a:r>
              <a:rPr lang="en-US" altLang="en-US" sz="2200">
                <a:solidFill>
                  <a:srgbClr val="141414"/>
                </a:solidFill>
                <a:latin typeface="Tenorite (Body)"/>
                <a:cs typeface="Arial" panose="020B0604020202020204" pitchFamily="34" charset="0"/>
              </a:rPr>
              <a:t>La sintassi è la seguente:</a:t>
            </a:r>
          </a:p>
          <a:p>
            <a:pPr eaLnBrk="1" hangingPunct="1">
              <a:buFont typeface="Arial" panose="020B0604020202020204" pitchFamily="34" charset="0"/>
              <a:buNone/>
            </a:pPr>
            <a:r>
              <a:rPr lang="en-US" altLang="en-US" sz="2200" b="1">
                <a:solidFill>
                  <a:srgbClr val="141414"/>
                </a:solidFill>
                <a:latin typeface="Tenorite (Body)"/>
                <a:cs typeface="Arial" panose="020B0604020202020204" pitchFamily="34" charset="0"/>
              </a:rPr>
              <a:t>=FIND(find_text, within_text, [start_num])</a:t>
            </a:r>
          </a:p>
          <a:p>
            <a:pPr eaLnBrk="1" hangingPunct="1">
              <a:buFont typeface="Arial" panose="020B0604020202020204" pitchFamily="34" charset="0"/>
              <a:buNone/>
            </a:pPr>
            <a:endParaRPr lang="en-US" altLang="en-US" sz="2200" b="1">
              <a:solidFill>
                <a:srgbClr val="141414"/>
              </a:solidFill>
              <a:latin typeface="Tenorite (Body)"/>
              <a:cs typeface="Arial" panose="020B0604020202020204" pitchFamily="34" charset="0"/>
            </a:endParaRPr>
          </a:p>
          <a:p>
            <a:pPr eaLnBrk="1" hangingPunct="1">
              <a:buFont typeface="Arial" panose="020B0604020202020204" pitchFamily="34" charset="0"/>
              <a:buNone/>
            </a:pPr>
            <a:r>
              <a:rPr lang="en-US" altLang="en-US" sz="2200">
                <a:solidFill>
                  <a:srgbClr val="141414"/>
                </a:solidFill>
                <a:latin typeface="Tenorite (Body)"/>
                <a:cs typeface="Arial" panose="020B0604020202020204" pitchFamily="34" charset="0"/>
              </a:rPr>
              <a:t>FIND è una funzione “case sensitive” e non permettono di ricercare “wildcard characters”. Se non si vuole effettuare una ricerca case sensitive o usare wildcard characters, si può usare alternativamente anche la funzione </a:t>
            </a:r>
            <a:r>
              <a:rPr lang="en-US" altLang="en-US" sz="2200" b="1">
                <a:solidFill>
                  <a:srgbClr val="141414"/>
                </a:solidFill>
                <a:latin typeface="Tenorite (Body)"/>
                <a:cs typeface="Arial" panose="020B0604020202020204" pitchFamily="34" charset="0"/>
              </a:rPr>
              <a:t>SEARCH</a:t>
            </a:r>
            <a:endParaRPr lang="it-IT" altLang="en-US" sz="2200" b="1">
              <a:solidFill>
                <a:srgbClr val="141414"/>
              </a:solidFill>
              <a:latin typeface="Tenorite (Body)"/>
              <a:cs typeface="Arial" panose="020B0604020202020204" pitchFamily="34" charset="0"/>
            </a:endParaRP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itle 1">
            <a:extLst>
              <a:ext uri="{FF2B5EF4-FFF2-40B4-BE49-F238E27FC236}">
                <a16:creationId xmlns:a16="http://schemas.microsoft.com/office/drawing/2014/main" id="{A92CDC9B-A42C-4A25-316F-374450E346F3}"/>
              </a:ext>
            </a:extLst>
          </p:cNvPr>
          <p:cNvSpPr>
            <a:spLocks noGrp="1" noChangeArrowheads="1"/>
          </p:cNvSpPr>
          <p:nvPr>
            <p:ph type="title"/>
          </p:nvPr>
        </p:nvSpPr>
        <p:spPr>
          <a:xfrm>
            <a:off x="309563" y="-365125"/>
            <a:ext cx="10182225" cy="1325563"/>
          </a:xfrm>
        </p:spPr>
        <p:txBody>
          <a:bodyPr/>
          <a:lstStyle/>
          <a:p>
            <a:r>
              <a:rPr lang="en-US" altLang="en-US"/>
              <a:t>Esempi : CONCAT</a:t>
            </a:r>
          </a:p>
        </p:txBody>
      </p:sp>
      <p:sp>
        <p:nvSpPr>
          <p:cNvPr id="160771" name="Date Placeholder 2">
            <a:extLst>
              <a:ext uri="{FF2B5EF4-FFF2-40B4-BE49-F238E27FC236}">
                <a16:creationId xmlns:a16="http://schemas.microsoft.com/office/drawing/2014/main" id="{B0C0DA1E-41B1-0C51-F050-7CE8E5A5E251}"/>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4AC3412A-7961-06C7-9591-2E99D1B2B3A3}"/>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D9059DCD-64FE-1EAD-751B-AA70F197CF1D}"/>
              </a:ext>
            </a:extLst>
          </p:cNvPr>
          <p:cNvSpPr>
            <a:spLocks noGrp="1"/>
          </p:cNvSpPr>
          <p:nvPr>
            <p:ph type="sldNum" sz="quarter" idx="12"/>
          </p:nvPr>
        </p:nvSpPr>
        <p:spPr/>
        <p:txBody>
          <a:bodyPr/>
          <a:lstStyle/>
          <a:p>
            <a:pPr>
              <a:defRPr/>
            </a:pPr>
            <a:fld id="{5136C37B-052F-4C67-B8BE-5C15D2EB0157}" type="slidenum">
              <a:rPr lang="en-US"/>
              <a:pPr>
                <a:defRPr/>
              </a:pPr>
              <a:t>131</a:t>
            </a:fld>
            <a:endParaRPr lang="en-US" dirty="0"/>
          </a:p>
        </p:txBody>
      </p:sp>
      <p:sp>
        <p:nvSpPr>
          <p:cNvPr id="160774" name="Content Placeholder 3">
            <a:extLst>
              <a:ext uri="{FF2B5EF4-FFF2-40B4-BE49-F238E27FC236}">
                <a16:creationId xmlns:a16="http://schemas.microsoft.com/office/drawing/2014/main" id="{0AE869CC-5438-978D-D9B6-F9D2E2883F35}"/>
              </a:ext>
            </a:extLst>
          </p:cNvPr>
          <p:cNvSpPr txBox="1">
            <a:spLocks noChangeArrowheads="1"/>
          </p:cNvSpPr>
          <p:nvPr/>
        </p:nvSpPr>
        <p:spPr bwMode="auto">
          <a:xfrm>
            <a:off x="825500" y="1068388"/>
            <a:ext cx="9672638"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endParaRPr lang="it-IT" altLang="en-US" sz="2200" b="1">
              <a:solidFill>
                <a:srgbClr val="141414"/>
              </a:solidFill>
              <a:latin typeface="Tenorite (Body)"/>
              <a:cs typeface="Arial" panose="020B0604020202020204" pitchFamily="34" charset="0"/>
            </a:endParaRPr>
          </a:p>
        </p:txBody>
      </p:sp>
      <p:sp>
        <p:nvSpPr>
          <p:cNvPr id="4" name="Content Placeholder 3">
            <a:extLst>
              <a:ext uri="{FF2B5EF4-FFF2-40B4-BE49-F238E27FC236}">
                <a16:creationId xmlns:a16="http://schemas.microsoft.com/office/drawing/2014/main" id="{85D6C47A-EA0C-418E-B927-F5CE1756BAB1}"/>
              </a:ext>
            </a:extLst>
          </p:cNvPr>
          <p:cNvSpPr txBox="1">
            <a:spLocks/>
          </p:cNvSpPr>
          <p:nvPr/>
        </p:nvSpPr>
        <p:spPr>
          <a:xfrm>
            <a:off x="309563" y="1060450"/>
            <a:ext cx="10779125" cy="3348038"/>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lang="en-US" sz="2200" dirty="0">
                <a:solidFill>
                  <a:srgbClr val="141414"/>
                </a:solidFill>
                <a:latin typeface="Tenorite (Body)"/>
                <a:cs typeface="Arial" panose="020B0604020202020204" pitchFamily="34" charset="0"/>
              </a:rPr>
              <a:t>La </a:t>
            </a:r>
            <a:r>
              <a:rPr lang="en-US" sz="2200" dirty="0" err="1">
                <a:solidFill>
                  <a:srgbClr val="141414"/>
                </a:solidFill>
                <a:latin typeface="Tenorite (Body)"/>
                <a:cs typeface="Arial" panose="020B0604020202020204" pitchFamily="34" charset="0"/>
              </a:rPr>
              <a:t>funzione</a:t>
            </a:r>
            <a:r>
              <a:rPr lang="en-US" sz="2200" dirty="0">
                <a:solidFill>
                  <a:srgbClr val="141414"/>
                </a:solidFill>
                <a:latin typeface="Tenorite (Body)"/>
                <a:cs typeface="Arial" panose="020B0604020202020204" pitchFamily="34" charset="0"/>
              </a:rPr>
              <a:t> CONCAT </a:t>
            </a:r>
            <a:r>
              <a:rPr lang="en-US" sz="2200" dirty="0" err="1">
                <a:solidFill>
                  <a:srgbClr val="141414"/>
                </a:solidFill>
                <a:latin typeface="Tenorite (Body)"/>
                <a:cs typeface="Arial" panose="020B0604020202020204" pitchFamily="34" charset="0"/>
              </a:rPr>
              <a:t>combina</a:t>
            </a:r>
            <a:r>
              <a:rPr lang="en-US" sz="2200" dirty="0">
                <a:solidFill>
                  <a:srgbClr val="141414"/>
                </a:solidFill>
                <a:latin typeface="Tenorite (Body)"/>
                <a:cs typeface="Arial" panose="020B0604020202020204" pitchFamily="34" charset="0"/>
              </a:rPr>
              <a:t> il testo da range </a:t>
            </a:r>
            <a:r>
              <a:rPr lang="en-US" sz="2200" dirty="0" err="1">
                <a:solidFill>
                  <a:srgbClr val="141414"/>
                </a:solidFill>
                <a:latin typeface="Tenorite (Body)"/>
                <a:cs typeface="Arial" panose="020B0604020202020204" pitchFamily="34" charset="0"/>
              </a:rPr>
              <a:t>multipli</a:t>
            </a:r>
            <a:r>
              <a:rPr lang="en-US" sz="2200" dirty="0">
                <a:solidFill>
                  <a:srgbClr val="141414"/>
                </a:solidFill>
                <a:latin typeface="Tenorite (Body)"/>
                <a:cs typeface="Arial" panose="020B0604020202020204" pitchFamily="34" charset="0"/>
              </a:rPr>
              <a:t> e/o </a:t>
            </a:r>
            <a:r>
              <a:rPr lang="en-US" sz="2200" dirty="0" err="1">
                <a:solidFill>
                  <a:srgbClr val="141414"/>
                </a:solidFill>
                <a:latin typeface="Tenorite (Body)"/>
                <a:cs typeface="Arial" panose="020B0604020202020204" pitchFamily="34" charset="0"/>
              </a:rPr>
              <a:t>stringhe</a:t>
            </a:r>
            <a:r>
              <a:rPr lang="en-US" sz="2200" dirty="0">
                <a:solidFill>
                  <a:srgbClr val="141414"/>
                </a:solidFill>
                <a:latin typeface="Tenorite (Body)"/>
                <a:cs typeface="Arial" panose="020B0604020202020204" pitchFamily="34" charset="0"/>
              </a:rPr>
              <a:t>, ma non </a:t>
            </a:r>
            <a:r>
              <a:rPr lang="en-US" sz="2200" dirty="0" err="1">
                <a:solidFill>
                  <a:srgbClr val="141414"/>
                </a:solidFill>
                <a:latin typeface="Tenorite (Body)"/>
                <a:cs typeface="Arial" panose="020B0604020202020204" pitchFamily="34" charset="0"/>
              </a:rPr>
              <a:t>fornisce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gli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argomenti</a:t>
            </a:r>
            <a:r>
              <a:rPr lang="en-US" sz="2200" dirty="0">
                <a:solidFill>
                  <a:srgbClr val="141414"/>
                </a:solidFill>
                <a:latin typeface="Tenorite (Body)"/>
                <a:cs typeface="Arial" panose="020B0604020202020204" pitchFamily="34" charset="0"/>
              </a:rPr>
              <a:t> “delimiter” </a:t>
            </a:r>
            <a:r>
              <a:rPr lang="en-US" sz="2200" dirty="0" err="1">
                <a:solidFill>
                  <a:srgbClr val="141414"/>
                </a:solidFill>
                <a:latin typeface="Tenorite (Body)"/>
                <a:cs typeface="Arial" panose="020B0604020202020204" pitchFamily="34" charset="0"/>
              </a:rPr>
              <a:t>oppure</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ignoreEmpty</a:t>
            </a:r>
            <a:r>
              <a:rPr lang="en-US" sz="2200" dirty="0">
                <a:solidFill>
                  <a:srgbClr val="141414"/>
                </a:solidFill>
                <a:latin typeface="Tenorite (Body)"/>
                <a:cs typeface="Arial" panose="020B0604020202020204" pitchFamily="34" charset="0"/>
              </a:rPr>
              <a:t>”, come il </a:t>
            </a:r>
            <a:r>
              <a:rPr lang="en-US" sz="2200" dirty="0" err="1">
                <a:solidFill>
                  <a:srgbClr val="141414"/>
                </a:solidFill>
                <a:latin typeface="Tenorite (Body)"/>
                <a:cs typeface="Arial" panose="020B0604020202020204" pitchFamily="34" charset="0"/>
              </a:rPr>
              <a:t>suo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comando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simmetrico</a:t>
            </a:r>
            <a:r>
              <a:rPr lang="en-US" sz="2200" dirty="0">
                <a:solidFill>
                  <a:srgbClr val="141414"/>
                </a:solidFill>
                <a:latin typeface="Tenorite (Body)"/>
                <a:cs typeface="Arial" panose="020B0604020202020204" pitchFamily="34" charset="0"/>
              </a:rPr>
              <a:t>” TEXTSPLIT. </a:t>
            </a:r>
          </a:p>
          <a:p>
            <a:pPr fontAlgn="auto">
              <a:spcAft>
                <a:spcPts val="0"/>
              </a:spcAft>
              <a:defRPr/>
            </a:pPr>
            <a:r>
              <a:rPr lang="it-IT" sz="2200" dirty="0">
                <a:solidFill>
                  <a:srgbClr val="141414"/>
                </a:solidFill>
                <a:latin typeface="Tenorite (Body)"/>
                <a:cs typeface="Arial" panose="020B0604020202020204" pitchFamily="34" charset="0"/>
              </a:rPr>
              <a:t>La sintassi della funzione </a:t>
            </a:r>
            <a:r>
              <a:rPr lang="en-US" sz="2200" dirty="0">
                <a:solidFill>
                  <a:srgbClr val="141414"/>
                </a:solidFill>
                <a:latin typeface="Tenorite (Body)"/>
                <a:cs typeface="Arial" panose="020B0604020202020204" pitchFamily="34" charset="0"/>
              </a:rPr>
              <a:t>CONCAT</a:t>
            </a:r>
            <a:r>
              <a:rPr lang="it-IT" sz="2200" dirty="0">
                <a:solidFill>
                  <a:srgbClr val="141414"/>
                </a:solidFill>
                <a:latin typeface="Tenorite (Body)"/>
                <a:cs typeface="Arial" panose="020B0604020202020204" pitchFamily="34" charset="0"/>
              </a:rPr>
              <a:t> è la seguente:</a:t>
            </a:r>
            <a:br>
              <a:rPr lang="it-IT" sz="2200" dirty="0">
                <a:solidFill>
                  <a:srgbClr val="141414"/>
                </a:solidFill>
                <a:latin typeface="Tenorite (Body)"/>
                <a:cs typeface="Arial" panose="020B0604020202020204" pitchFamily="34" charset="0"/>
              </a:rPr>
            </a:br>
            <a:r>
              <a:rPr lang="it-IT" sz="2200" b="1" dirty="0">
                <a:solidFill>
                  <a:srgbClr val="141414"/>
                </a:solidFill>
                <a:latin typeface="Tenorite (Body)"/>
                <a:cs typeface="Arial" panose="020B0604020202020204" pitchFamily="34" charset="0"/>
              </a:rPr>
              <a:t>=</a:t>
            </a:r>
            <a:r>
              <a:rPr lang="en-US" sz="2200" b="1" dirty="0">
                <a:solidFill>
                  <a:srgbClr val="141414"/>
                </a:solidFill>
                <a:latin typeface="Tenorite (Body)"/>
                <a:cs typeface="Arial" panose="020B0604020202020204" pitchFamily="34" charset="0"/>
              </a:rPr>
              <a:t>CONCAT(text1, [text2],…)</a:t>
            </a:r>
          </a:p>
          <a:p>
            <a:pPr fontAlgn="auto">
              <a:spcAft>
                <a:spcPts val="0"/>
              </a:spcAft>
              <a:defRPr/>
            </a:pPr>
            <a:endParaRPr lang="en-US" sz="2200" b="1" dirty="0">
              <a:solidFill>
                <a:srgbClr val="141414"/>
              </a:solidFill>
              <a:latin typeface="Tenorite (Body)"/>
              <a:cs typeface="Arial" panose="020B0604020202020204" pitchFamily="34" charset="0"/>
            </a:endParaRPr>
          </a:p>
          <a:p>
            <a:pPr marL="342900" indent="-342900" fontAlgn="auto">
              <a:spcAft>
                <a:spcPts val="0"/>
              </a:spcAft>
              <a:buFontTx/>
              <a:buChar char="-"/>
              <a:defRPr/>
            </a:pPr>
            <a:r>
              <a:rPr lang="en-US" sz="2200" b="1" dirty="0">
                <a:solidFill>
                  <a:srgbClr val="141414"/>
                </a:solidFill>
                <a:latin typeface="Tenorite (Body)"/>
                <a:cs typeface="Arial" panose="020B0604020202020204" pitchFamily="34" charset="0"/>
              </a:rPr>
              <a:t>text1: </a:t>
            </a:r>
            <a:r>
              <a:rPr lang="en-US" sz="2200" b="1" dirty="0" err="1">
                <a:solidFill>
                  <a:srgbClr val="141414"/>
                </a:solidFill>
                <a:latin typeface="Tenorite (Body)"/>
                <a:cs typeface="Arial" panose="020B0604020202020204" pitchFamily="34" charset="0"/>
              </a:rPr>
              <a:t>Elementi</a:t>
            </a:r>
            <a:r>
              <a:rPr lang="en-US" sz="2200" b="1" dirty="0">
                <a:solidFill>
                  <a:srgbClr val="141414"/>
                </a:solidFill>
                <a:latin typeface="Tenorite (Body)"/>
                <a:cs typeface="Arial" panose="020B0604020202020204" pitchFamily="34" charset="0"/>
              </a:rPr>
              <a:t> di testo </a:t>
            </a:r>
            <a:r>
              <a:rPr lang="en-US" sz="2200" b="1" dirty="0" err="1">
                <a:solidFill>
                  <a:srgbClr val="141414"/>
                </a:solidFill>
                <a:latin typeface="Tenorite (Body)"/>
                <a:cs typeface="Arial" panose="020B0604020202020204" pitchFamily="34" charset="0"/>
              </a:rPr>
              <a:t>che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devono</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essere</a:t>
            </a:r>
            <a:r>
              <a:rPr lang="en-US" sz="2200" b="1" dirty="0">
                <a:solidFill>
                  <a:srgbClr val="141414"/>
                </a:solidFill>
                <a:latin typeface="Tenorite (Body)"/>
                <a:cs typeface="Arial" panose="020B0604020202020204" pitchFamily="34" charset="0"/>
              </a:rPr>
              <a:t> concatenate. Una </a:t>
            </a:r>
            <a:r>
              <a:rPr lang="en-US" sz="2200" b="1" dirty="0" err="1">
                <a:solidFill>
                  <a:srgbClr val="141414"/>
                </a:solidFill>
                <a:latin typeface="Tenorite (Body)"/>
                <a:cs typeface="Arial" panose="020B0604020202020204" pitchFamily="34" charset="0"/>
              </a:rPr>
              <a:t>stringa</a:t>
            </a:r>
            <a:r>
              <a:rPr lang="en-US" sz="2200" b="1" dirty="0">
                <a:solidFill>
                  <a:srgbClr val="141414"/>
                </a:solidFill>
                <a:latin typeface="Tenorite (Body)"/>
                <a:cs typeface="Arial" panose="020B0604020202020204" pitchFamily="34" charset="0"/>
              </a:rPr>
              <a:t>, un array di </a:t>
            </a:r>
            <a:r>
              <a:rPr lang="en-US" sz="2200" b="1" dirty="0" err="1">
                <a:solidFill>
                  <a:srgbClr val="141414"/>
                </a:solidFill>
                <a:latin typeface="Tenorite (Body)"/>
                <a:cs typeface="Arial" panose="020B0604020202020204" pitchFamily="34" charset="0"/>
              </a:rPr>
              <a:t>stringhe</a:t>
            </a:r>
            <a:r>
              <a:rPr lang="en-US" sz="2200" b="1" dirty="0">
                <a:solidFill>
                  <a:srgbClr val="141414"/>
                </a:solidFill>
                <a:latin typeface="Tenorite (Body)"/>
                <a:cs typeface="Arial" panose="020B0604020202020204" pitchFamily="34" charset="0"/>
              </a:rPr>
              <a:t> o un range di </a:t>
            </a:r>
            <a:r>
              <a:rPr lang="en-US" sz="2200" b="1" dirty="0" err="1">
                <a:solidFill>
                  <a:srgbClr val="141414"/>
                </a:solidFill>
                <a:latin typeface="Tenorite (Body)"/>
                <a:cs typeface="Arial" panose="020B0604020202020204" pitchFamily="34" charset="0"/>
              </a:rPr>
              <a:t>celle</a:t>
            </a:r>
            <a:r>
              <a:rPr lang="en-US" sz="2200" b="1" dirty="0">
                <a:solidFill>
                  <a:srgbClr val="141414"/>
                </a:solidFill>
                <a:latin typeface="Tenorite (Body)"/>
                <a:cs typeface="Arial" panose="020B0604020202020204" pitchFamily="34" charset="0"/>
              </a:rPr>
              <a:t> - MANDATORIO</a:t>
            </a:r>
          </a:p>
          <a:p>
            <a:pPr marL="342900" indent="-342900" fontAlgn="auto">
              <a:spcAft>
                <a:spcPts val="0"/>
              </a:spcAft>
              <a:buFontTx/>
              <a:buChar char="-"/>
              <a:defRPr/>
            </a:pPr>
            <a:r>
              <a:rPr lang="en-US" sz="2200" b="1" dirty="0">
                <a:solidFill>
                  <a:srgbClr val="141414"/>
                </a:solidFill>
                <a:latin typeface="Tenorite (Body)"/>
                <a:cs typeface="Arial" panose="020B0604020202020204" pitchFamily="34" charset="0"/>
              </a:rPr>
              <a:t>text2: </a:t>
            </a:r>
            <a:r>
              <a:rPr lang="en-US" sz="2200" b="1" dirty="0" err="1">
                <a:solidFill>
                  <a:srgbClr val="141414"/>
                </a:solidFill>
                <a:latin typeface="Tenorite (Body)"/>
                <a:cs typeface="Arial" panose="020B0604020202020204" pitchFamily="34" charset="0"/>
              </a:rPr>
              <a:t>Elementi</a:t>
            </a:r>
            <a:r>
              <a:rPr lang="en-US" sz="2200" b="1" dirty="0">
                <a:solidFill>
                  <a:srgbClr val="141414"/>
                </a:solidFill>
                <a:latin typeface="Tenorite (Body)"/>
                <a:cs typeface="Arial" panose="020B0604020202020204" pitchFamily="34" charset="0"/>
              </a:rPr>
              <a:t> di testo </a:t>
            </a:r>
            <a:r>
              <a:rPr lang="en-US" sz="2200" b="1" dirty="0" err="1">
                <a:solidFill>
                  <a:srgbClr val="141414"/>
                </a:solidFill>
                <a:latin typeface="Tenorite (Body)"/>
                <a:cs typeface="Arial" panose="020B0604020202020204" pitchFamily="34" charset="0"/>
              </a:rPr>
              <a:t>addizionali</a:t>
            </a:r>
            <a:r>
              <a:rPr lang="en-US" sz="2200" b="1" dirty="0">
                <a:solidFill>
                  <a:srgbClr val="141414"/>
                </a:solidFill>
                <a:latin typeface="Tenorite (Body)"/>
                <a:cs typeface="Arial" panose="020B0604020202020204" pitchFamily="34" charset="0"/>
              </a:rPr>
              <a:t> da </a:t>
            </a:r>
            <a:r>
              <a:rPr lang="en-US" sz="2200" b="1" dirty="0" err="1">
                <a:solidFill>
                  <a:srgbClr val="141414"/>
                </a:solidFill>
                <a:latin typeface="Tenorite (Body)"/>
                <a:cs typeface="Arial" panose="020B0604020202020204" pitchFamily="34" charset="0"/>
              </a:rPr>
              <a:t>concatenare</a:t>
            </a:r>
            <a:r>
              <a:rPr lang="en-US" sz="1600" dirty="0">
                <a:solidFill>
                  <a:srgbClr val="1E1E1E"/>
                </a:solidFill>
                <a:latin typeface="Segoe UI" panose="020B0502040204020203" pitchFamily="34" charset="0"/>
              </a:rPr>
              <a:t> </a:t>
            </a:r>
            <a:r>
              <a:rPr lang="en-US" sz="2200" b="1" dirty="0">
                <a:solidFill>
                  <a:srgbClr val="141414"/>
                </a:solidFill>
                <a:latin typeface="Tenorite (Body)"/>
                <a:cs typeface="Arial" panose="020B0604020202020204" pitchFamily="34" charset="0"/>
              </a:rPr>
              <a:t>- OPZIONALE</a:t>
            </a:r>
            <a:endParaRPr lang="it-IT" sz="2200" b="1" dirty="0">
              <a:solidFill>
                <a:srgbClr val="141414"/>
              </a:solidFill>
              <a:latin typeface="Tenorite (Body)"/>
              <a:cs typeface="Arial" panose="020B0604020202020204" pitchFamily="34" charset="0"/>
            </a:endParaRPr>
          </a:p>
          <a:p>
            <a:pPr fontAlgn="auto">
              <a:spcAft>
                <a:spcPts val="0"/>
              </a:spcAft>
              <a:defRPr/>
            </a:pPr>
            <a:endParaRPr lang="it-IT" sz="2200" dirty="0">
              <a:solidFill>
                <a:srgbClr val="141414"/>
              </a:solidFill>
              <a:latin typeface="Tenorite (Body)"/>
              <a:cs typeface="Arial" panose="020B0604020202020204" pitchFamily="34" charset="0"/>
            </a:endParaRPr>
          </a:p>
          <a:p>
            <a:pPr fontAlgn="auto">
              <a:spcAft>
                <a:spcPts val="0"/>
              </a:spcAft>
              <a:defRPr/>
            </a:pPr>
            <a:endParaRPr lang="it-IT" sz="2200" dirty="0">
              <a:solidFill>
                <a:srgbClr val="141414"/>
              </a:solidFill>
              <a:latin typeface="Tenorite (Body)"/>
              <a:cs typeface="Arial" panose="020B0604020202020204" pitchFamily="34" charset="0"/>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a:extLst>
              <a:ext uri="{FF2B5EF4-FFF2-40B4-BE49-F238E27FC236}">
                <a16:creationId xmlns:a16="http://schemas.microsoft.com/office/drawing/2014/main" id="{A927388D-D711-27F1-B66F-55EFCF69945A}"/>
              </a:ext>
            </a:extLst>
          </p:cNvPr>
          <p:cNvSpPr>
            <a:spLocks noGrp="1" noChangeArrowheads="1"/>
          </p:cNvSpPr>
          <p:nvPr>
            <p:ph type="title"/>
          </p:nvPr>
        </p:nvSpPr>
        <p:spPr>
          <a:xfrm>
            <a:off x="309563" y="-365125"/>
            <a:ext cx="10182225" cy="1325563"/>
          </a:xfrm>
        </p:spPr>
        <p:txBody>
          <a:bodyPr/>
          <a:lstStyle/>
          <a:p>
            <a:r>
              <a:rPr lang="en-US" altLang="en-US"/>
              <a:t>Esercizio VLOOKUP con range_lookup</a:t>
            </a:r>
          </a:p>
        </p:txBody>
      </p:sp>
      <p:sp>
        <p:nvSpPr>
          <p:cNvPr id="161795" name="Date Placeholder 2">
            <a:extLst>
              <a:ext uri="{FF2B5EF4-FFF2-40B4-BE49-F238E27FC236}">
                <a16:creationId xmlns:a16="http://schemas.microsoft.com/office/drawing/2014/main" id="{FECB6BE7-5525-3422-C069-4A53AED08134}"/>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25F9CE3D-65D8-35F0-BD60-C1EC8F44429A}"/>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B820AF2E-1F9E-21E8-B1C7-E7AEE5A25D3C}"/>
              </a:ext>
            </a:extLst>
          </p:cNvPr>
          <p:cNvSpPr>
            <a:spLocks noGrp="1"/>
          </p:cNvSpPr>
          <p:nvPr>
            <p:ph type="sldNum" sz="quarter" idx="12"/>
          </p:nvPr>
        </p:nvSpPr>
        <p:spPr/>
        <p:txBody>
          <a:bodyPr/>
          <a:lstStyle/>
          <a:p>
            <a:pPr>
              <a:defRPr/>
            </a:pPr>
            <a:fld id="{41029A11-54F6-4E30-8DD0-17956C581FCE}" type="slidenum">
              <a:rPr lang="en-US"/>
              <a:pPr>
                <a:defRPr/>
              </a:pPr>
              <a:t>132</a:t>
            </a:fld>
            <a:endParaRPr lang="en-US" dirty="0"/>
          </a:p>
        </p:txBody>
      </p:sp>
      <p:sp>
        <p:nvSpPr>
          <p:cNvPr id="161798" name="Content Placeholder 3">
            <a:extLst>
              <a:ext uri="{FF2B5EF4-FFF2-40B4-BE49-F238E27FC236}">
                <a16:creationId xmlns:a16="http://schemas.microsoft.com/office/drawing/2014/main" id="{3FF51FFF-9767-5AE6-658D-257AF22472D4}"/>
              </a:ext>
            </a:extLst>
          </p:cNvPr>
          <p:cNvSpPr txBox="1">
            <a:spLocks noChangeArrowheads="1"/>
          </p:cNvSpPr>
          <p:nvPr/>
        </p:nvSpPr>
        <p:spPr bwMode="auto">
          <a:xfrm>
            <a:off x="825500" y="1068388"/>
            <a:ext cx="9672638"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endParaRPr lang="it-IT" altLang="en-US" sz="2200" b="1">
              <a:solidFill>
                <a:srgbClr val="141414"/>
              </a:solidFill>
              <a:latin typeface="Tenorite (Body)"/>
              <a:cs typeface="Arial" panose="020B0604020202020204" pitchFamily="34" charset="0"/>
            </a:endParaRPr>
          </a:p>
        </p:txBody>
      </p:sp>
      <p:sp>
        <p:nvSpPr>
          <p:cNvPr id="161799" name="Content Placeholder 3">
            <a:extLst>
              <a:ext uri="{FF2B5EF4-FFF2-40B4-BE49-F238E27FC236}">
                <a16:creationId xmlns:a16="http://schemas.microsoft.com/office/drawing/2014/main" id="{23EEF4DF-F478-4F1D-F250-0445465D4629}"/>
              </a:ext>
            </a:extLst>
          </p:cNvPr>
          <p:cNvSpPr txBox="1">
            <a:spLocks noChangeArrowheads="1"/>
          </p:cNvSpPr>
          <p:nvPr/>
        </p:nvSpPr>
        <p:spPr bwMode="auto">
          <a:xfrm>
            <a:off x="393700" y="892175"/>
            <a:ext cx="10779125"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it-IT" altLang="en-US" sz="2200" b="1">
                <a:solidFill>
                  <a:srgbClr val="141414"/>
                </a:solidFill>
                <a:latin typeface="Tenorite (Body)"/>
                <a:cs typeface="Arial" panose="020B0604020202020204" pitchFamily="34" charset="0"/>
              </a:rPr>
              <a:t>Per eseguire un test della funzione VLOOKUP con TRUE/FALSE nel parametro «range_lookup» che abbiano un effetto sull’esito della ricerca, </a:t>
            </a:r>
            <a:r>
              <a:rPr lang="it-IT" altLang="en-US" sz="2200" b="1" u="sng">
                <a:solidFill>
                  <a:srgbClr val="141414"/>
                </a:solidFill>
                <a:latin typeface="Tenorite (Body)"/>
                <a:cs typeface="Arial" panose="020B0604020202020204" pitchFamily="34" charset="0"/>
              </a:rPr>
              <a:t>c’è bisogno di un range di dati ordinato</a:t>
            </a:r>
            <a:r>
              <a:rPr lang="it-IT" altLang="en-US" sz="2200" b="1">
                <a:solidFill>
                  <a:srgbClr val="141414"/>
                </a:solidFill>
                <a:latin typeface="Tenorite (Body)"/>
                <a:cs typeface="Arial" panose="020B0604020202020204" pitchFamily="34" charset="0"/>
              </a:rPr>
              <a:t>. Infatti, come vedremo, il valore FALSE (quindi match esatto) ci restituisce il valore corrispondente al match prima della soglia successiva.</a:t>
            </a:r>
          </a:p>
          <a:p>
            <a:pPr eaLnBrk="1" hangingPunct="1">
              <a:buFont typeface="Arial" panose="020B0604020202020204" pitchFamily="34" charset="0"/>
              <a:buNone/>
            </a:pPr>
            <a:endParaRPr lang="it-IT" altLang="en-US" sz="2200" b="1">
              <a:solidFill>
                <a:srgbClr val="141414"/>
              </a:solidFill>
              <a:latin typeface="Tenorite (Body)"/>
              <a:cs typeface="Arial" panose="020B0604020202020204" pitchFamily="34" charset="0"/>
            </a:endParaRP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p:txBody>
      </p:sp>
      <p:sp>
        <p:nvSpPr>
          <p:cNvPr id="161800" name="Picture 7">
            <a:extLst>
              <a:ext uri="{FF2B5EF4-FFF2-40B4-BE49-F238E27FC236}">
                <a16:creationId xmlns:a16="http://schemas.microsoft.com/office/drawing/2014/main" id="{C7AAF793-4CC5-E9D9-C0DB-82EC6C395730}"/>
              </a:ext>
            </a:extLst>
          </p:cNvPr>
          <p:cNvSpPr>
            <a:spLocks noChangeAspect="1" noChangeArrowheads="1"/>
          </p:cNvSpPr>
          <p:nvPr/>
        </p:nvSpPr>
        <p:spPr bwMode="auto">
          <a:xfrm>
            <a:off x="811213" y="2479675"/>
            <a:ext cx="2135187"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 name="TextBox 9">
            <a:extLst>
              <a:ext uri="{FF2B5EF4-FFF2-40B4-BE49-F238E27FC236}">
                <a16:creationId xmlns:a16="http://schemas.microsoft.com/office/drawing/2014/main" id="{CB6629AC-4188-6B84-93DE-11EC7321429F}"/>
              </a:ext>
            </a:extLst>
          </p:cNvPr>
          <p:cNvSpPr txBox="1"/>
          <p:nvPr/>
        </p:nvSpPr>
        <p:spPr>
          <a:xfrm>
            <a:off x="811935" y="5277233"/>
            <a:ext cx="6097508" cy="430887"/>
          </a:xfrm>
          <a:prstGeom prst="rect">
            <a:avLst/>
          </a:prstGeom>
          <a:noFill/>
        </p:spPr>
        <p:txBody>
          <a:bodyPr>
            <a:spAutoFit/>
          </a:bodyPr>
          <a:lstStyle/>
          <a:p>
            <a:pPr eaLnBrk="1" fontAlgn="auto" hangingPunct="1">
              <a:spcBef>
                <a:spcPts val="0"/>
              </a:spcBef>
              <a:spcAft>
                <a:spcPts val="0"/>
              </a:spcAft>
              <a:defRPr/>
            </a:pPr>
            <a:r>
              <a:rPr lang="en-US" sz="2200" b="1" dirty="0">
                <a:solidFill>
                  <a:srgbClr val="141414"/>
                </a:solidFill>
                <a:latin typeface="Tenorite (Body)"/>
                <a:cs typeface="Arial" panose="020B0604020202020204" pitchFamily="34" charset="0"/>
              </a:rPr>
              <a:t>=VLOOKUP(A4;A6:B14;2;</a:t>
            </a:r>
            <a:r>
              <a:rPr lang="en-US" sz="2200" b="1" dirty="0">
                <a:solidFill>
                  <a:srgbClr val="141414"/>
                </a:solidFill>
                <a:highlight>
                  <a:srgbClr val="FFFF00"/>
                </a:highlight>
                <a:latin typeface="Tenorite (Body)"/>
                <a:cs typeface="Arial" panose="020B0604020202020204" pitchFamily="34" charset="0"/>
              </a:rPr>
              <a:t>TRUE</a:t>
            </a:r>
            <a:r>
              <a:rPr lang="en-US" sz="2200" b="1" dirty="0">
                <a:solidFill>
                  <a:srgbClr val="141414"/>
                </a:solidFill>
                <a:latin typeface="Tenorite (Body)"/>
                <a:cs typeface="Arial" panose="020B0604020202020204" pitchFamily="34" charset="0"/>
              </a:rPr>
              <a:t>)</a:t>
            </a:r>
          </a:p>
        </p:txBody>
      </p:sp>
      <p:sp>
        <p:nvSpPr>
          <p:cNvPr id="12" name="Rectangle: Rounded Corners 11">
            <a:extLst>
              <a:ext uri="{FF2B5EF4-FFF2-40B4-BE49-F238E27FC236}">
                <a16:creationId xmlns:a16="http://schemas.microsoft.com/office/drawing/2014/main" id="{AC7DAB6A-DDDF-F071-4022-0E2D9C61B53F}"/>
              </a:ext>
            </a:extLst>
          </p:cNvPr>
          <p:cNvSpPr/>
          <p:nvPr/>
        </p:nvSpPr>
        <p:spPr>
          <a:xfrm>
            <a:off x="2166938" y="2843213"/>
            <a:ext cx="700087" cy="4159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1803" name="TextBox 13">
            <a:extLst>
              <a:ext uri="{FF2B5EF4-FFF2-40B4-BE49-F238E27FC236}">
                <a16:creationId xmlns:a16="http://schemas.microsoft.com/office/drawing/2014/main" id="{88821AF2-E469-D18F-209F-982338260B6B}"/>
              </a:ext>
            </a:extLst>
          </p:cNvPr>
          <p:cNvSpPr txBox="1">
            <a:spLocks noChangeArrowheads="1"/>
          </p:cNvSpPr>
          <p:nvPr/>
        </p:nvSpPr>
        <p:spPr bwMode="auto">
          <a:xfrm>
            <a:off x="4484688" y="5789613"/>
            <a:ext cx="36687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buFontTx/>
              <a:buChar char="-"/>
            </a:pPr>
            <a:r>
              <a:rPr lang="en-US" altLang="en-US" b="1">
                <a:solidFill>
                  <a:srgbClr val="141414"/>
                </a:solidFill>
                <a:latin typeface="Tenorite (Body)"/>
                <a:cs typeface="Arial" panose="020B0604020202020204" pitchFamily="34" charset="0"/>
              </a:rPr>
              <a:t>TRUE: Approximate Match</a:t>
            </a:r>
          </a:p>
          <a:p>
            <a:pPr eaLnBrk="1" hangingPunct="1">
              <a:buFontTx/>
              <a:buChar char="-"/>
            </a:pPr>
            <a:r>
              <a:rPr lang="en-US" altLang="en-US" b="1">
                <a:solidFill>
                  <a:srgbClr val="141414"/>
                </a:solidFill>
                <a:latin typeface="Tenorite (Body)"/>
                <a:cs typeface="Arial" panose="020B0604020202020204" pitchFamily="34" charset="0"/>
              </a:rPr>
              <a:t>FALSE: Exact Match</a:t>
            </a:r>
          </a:p>
        </p:txBody>
      </p:sp>
      <p:sp>
        <p:nvSpPr>
          <p:cNvPr id="161804" name="Picture 15">
            <a:extLst>
              <a:ext uri="{FF2B5EF4-FFF2-40B4-BE49-F238E27FC236}">
                <a16:creationId xmlns:a16="http://schemas.microsoft.com/office/drawing/2014/main" id="{BA58F709-B0B5-A151-2B19-617D025C4B8F}"/>
              </a:ext>
            </a:extLst>
          </p:cNvPr>
          <p:cNvSpPr>
            <a:spLocks noChangeAspect="1" noChangeArrowheads="1"/>
          </p:cNvSpPr>
          <p:nvPr/>
        </p:nvSpPr>
        <p:spPr bwMode="auto">
          <a:xfrm>
            <a:off x="9009063" y="2530475"/>
            <a:ext cx="2133600"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 name="TextBox 16">
            <a:extLst>
              <a:ext uri="{FF2B5EF4-FFF2-40B4-BE49-F238E27FC236}">
                <a16:creationId xmlns:a16="http://schemas.microsoft.com/office/drawing/2014/main" id="{8B5FD698-5392-FAE3-757E-A70AA5726DCB}"/>
              </a:ext>
            </a:extLst>
          </p:cNvPr>
          <p:cNvSpPr txBox="1"/>
          <p:nvPr/>
        </p:nvSpPr>
        <p:spPr>
          <a:xfrm>
            <a:off x="7960852" y="5354044"/>
            <a:ext cx="4231148" cy="430887"/>
          </a:xfrm>
          <a:prstGeom prst="rect">
            <a:avLst/>
          </a:prstGeom>
          <a:noFill/>
        </p:spPr>
        <p:txBody>
          <a:bodyPr>
            <a:spAutoFit/>
          </a:bodyPr>
          <a:lstStyle/>
          <a:p>
            <a:pPr eaLnBrk="1" fontAlgn="auto" hangingPunct="1">
              <a:spcBef>
                <a:spcPts val="0"/>
              </a:spcBef>
              <a:spcAft>
                <a:spcPts val="0"/>
              </a:spcAft>
              <a:defRPr/>
            </a:pPr>
            <a:r>
              <a:rPr lang="en-US" sz="2200" b="1" dirty="0">
                <a:solidFill>
                  <a:srgbClr val="141414"/>
                </a:solidFill>
                <a:latin typeface="Tenorite (Body)"/>
                <a:cs typeface="Arial" panose="020B0604020202020204" pitchFamily="34" charset="0"/>
              </a:rPr>
              <a:t>=VLOOKUP(A4;A6:B14;2;</a:t>
            </a:r>
            <a:r>
              <a:rPr lang="en-US" sz="2200" b="1" dirty="0">
                <a:solidFill>
                  <a:srgbClr val="141414"/>
                </a:solidFill>
                <a:highlight>
                  <a:srgbClr val="FFFF00"/>
                </a:highlight>
                <a:latin typeface="Tenorite (Body)"/>
                <a:cs typeface="Arial" panose="020B0604020202020204" pitchFamily="34" charset="0"/>
              </a:rPr>
              <a:t>FALSE</a:t>
            </a:r>
            <a:r>
              <a:rPr lang="en-US" sz="2200" b="1" dirty="0">
                <a:solidFill>
                  <a:srgbClr val="141414"/>
                </a:solidFill>
                <a:latin typeface="Tenorite (Body)"/>
                <a:cs typeface="Arial" panose="020B0604020202020204" pitchFamily="34" charset="0"/>
              </a:rPr>
              <a:t>)</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itle 1">
            <a:extLst>
              <a:ext uri="{FF2B5EF4-FFF2-40B4-BE49-F238E27FC236}">
                <a16:creationId xmlns:a16="http://schemas.microsoft.com/office/drawing/2014/main" id="{4197713D-036C-088C-029C-98ED13E9EAF1}"/>
              </a:ext>
            </a:extLst>
          </p:cNvPr>
          <p:cNvSpPr>
            <a:spLocks noGrp="1" noChangeArrowheads="1"/>
          </p:cNvSpPr>
          <p:nvPr>
            <p:ph type="title"/>
          </p:nvPr>
        </p:nvSpPr>
        <p:spPr>
          <a:xfrm>
            <a:off x="309563" y="-401638"/>
            <a:ext cx="10182225" cy="1325563"/>
          </a:xfrm>
        </p:spPr>
        <p:txBody>
          <a:bodyPr/>
          <a:lstStyle/>
          <a:p>
            <a:r>
              <a:rPr lang="en-US" altLang="en-US" sz="4400"/>
              <a:t>Esercizio VLOOKUP con range_lookup (2)</a:t>
            </a:r>
            <a:endParaRPr lang="en-US" altLang="en-US"/>
          </a:p>
        </p:txBody>
      </p:sp>
      <p:sp>
        <p:nvSpPr>
          <p:cNvPr id="162819" name="Date Placeholder 2">
            <a:extLst>
              <a:ext uri="{FF2B5EF4-FFF2-40B4-BE49-F238E27FC236}">
                <a16:creationId xmlns:a16="http://schemas.microsoft.com/office/drawing/2014/main" id="{A2391E8A-80C7-1860-8CD0-AC98E7C4F695}"/>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F64A6F39-36D5-246E-56D7-F4C8CB9179D8}"/>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2E305BBF-5C75-2D99-12FB-BC66CE70F67C}"/>
              </a:ext>
            </a:extLst>
          </p:cNvPr>
          <p:cNvSpPr>
            <a:spLocks noGrp="1"/>
          </p:cNvSpPr>
          <p:nvPr>
            <p:ph type="sldNum" sz="quarter" idx="12"/>
          </p:nvPr>
        </p:nvSpPr>
        <p:spPr/>
        <p:txBody>
          <a:bodyPr/>
          <a:lstStyle/>
          <a:p>
            <a:pPr>
              <a:defRPr/>
            </a:pPr>
            <a:fld id="{B2D9FA71-D7BD-4964-B572-8A2C89EF7DE0}" type="slidenum">
              <a:rPr lang="en-US"/>
              <a:pPr>
                <a:defRPr/>
              </a:pPr>
              <a:t>133</a:t>
            </a:fld>
            <a:endParaRPr lang="en-US" dirty="0"/>
          </a:p>
        </p:txBody>
      </p:sp>
      <p:sp>
        <p:nvSpPr>
          <p:cNvPr id="162822" name="Content Placeholder 3">
            <a:extLst>
              <a:ext uri="{FF2B5EF4-FFF2-40B4-BE49-F238E27FC236}">
                <a16:creationId xmlns:a16="http://schemas.microsoft.com/office/drawing/2014/main" id="{812F0C37-8A28-AFF3-2AFC-C7A13CF51CCB}"/>
              </a:ext>
            </a:extLst>
          </p:cNvPr>
          <p:cNvSpPr txBox="1">
            <a:spLocks noChangeArrowheads="1"/>
          </p:cNvSpPr>
          <p:nvPr/>
        </p:nvSpPr>
        <p:spPr bwMode="auto">
          <a:xfrm>
            <a:off x="825500" y="1068388"/>
            <a:ext cx="9672638"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endParaRPr lang="it-IT" altLang="en-US" sz="2200" b="1">
              <a:solidFill>
                <a:srgbClr val="141414"/>
              </a:solidFill>
              <a:latin typeface="Tenorite (Body)"/>
              <a:cs typeface="Arial" panose="020B0604020202020204" pitchFamily="34" charset="0"/>
            </a:endParaRPr>
          </a:p>
        </p:txBody>
      </p:sp>
      <p:sp>
        <p:nvSpPr>
          <p:cNvPr id="162823" name="TextBox 9">
            <a:extLst>
              <a:ext uri="{FF2B5EF4-FFF2-40B4-BE49-F238E27FC236}">
                <a16:creationId xmlns:a16="http://schemas.microsoft.com/office/drawing/2014/main" id="{12714B7D-F9C2-F572-0CA3-A031DB2E4A0A}"/>
              </a:ext>
            </a:extLst>
          </p:cNvPr>
          <p:cNvSpPr txBox="1">
            <a:spLocks noChangeArrowheads="1"/>
          </p:cNvSpPr>
          <p:nvPr/>
        </p:nvSpPr>
        <p:spPr bwMode="auto">
          <a:xfrm>
            <a:off x="2581275" y="4567238"/>
            <a:ext cx="44037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b="1">
                <a:solidFill>
                  <a:srgbClr val="141414"/>
                </a:solidFill>
                <a:latin typeface="Tenorite (Body)"/>
                <a:cs typeface="Arial" panose="020B0604020202020204" pitchFamily="34" charset="0"/>
              </a:rPr>
              <a:t>=VLOOKUP(E3;$B$3:$C$7;2;TRUE)</a:t>
            </a:r>
          </a:p>
        </p:txBody>
      </p:sp>
      <p:sp>
        <p:nvSpPr>
          <p:cNvPr id="162824" name="TextBox 13">
            <a:extLst>
              <a:ext uri="{FF2B5EF4-FFF2-40B4-BE49-F238E27FC236}">
                <a16:creationId xmlns:a16="http://schemas.microsoft.com/office/drawing/2014/main" id="{9A475ED5-7CB6-4FBC-DDDF-C236FC7CB29F}"/>
              </a:ext>
            </a:extLst>
          </p:cNvPr>
          <p:cNvSpPr txBox="1">
            <a:spLocks noChangeArrowheads="1"/>
          </p:cNvSpPr>
          <p:nvPr/>
        </p:nvSpPr>
        <p:spPr bwMode="auto">
          <a:xfrm>
            <a:off x="4484688" y="5789613"/>
            <a:ext cx="36687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buFontTx/>
              <a:buChar char="-"/>
            </a:pPr>
            <a:r>
              <a:rPr lang="en-US" altLang="en-US" b="1">
                <a:solidFill>
                  <a:srgbClr val="141414"/>
                </a:solidFill>
                <a:latin typeface="Tenorite (Body)"/>
                <a:cs typeface="Arial" panose="020B0604020202020204" pitchFamily="34" charset="0"/>
              </a:rPr>
              <a:t>TRUE: Approximate Match</a:t>
            </a:r>
          </a:p>
          <a:p>
            <a:pPr eaLnBrk="1" hangingPunct="1">
              <a:buFontTx/>
              <a:buChar char="-"/>
            </a:pPr>
            <a:r>
              <a:rPr lang="en-US" altLang="en-US" b="1">
                <a:solidFill>
                  <a:srgbClr val="141414"/>
                </a:solidFill>
                <a:latin typeface="Tenorite (Body)"/>
                <a:cs typeface="Arial" panose="020B0604020202020204" pitchFamily="34" charset="0"/>
              </a:rPr>
              <a:t>FALSE: Exact Match</a:t>
            </a:r>
          </a:p>
        </p:txBody>
      </p:sp>
      <p:sp>
        <p:nvSpPr>
          <p:cNvPr id="162825" name="Picture 14">
            <a:extLst>
              <a:ext uri="{FF2B5EF4-FFF2-40B4-BE49-F238E27FC236}">
                <a16:creationId xmlns:a16="http://schemas.microsoft.com/office/drawing/2014/main" id="{EA51C7C8-B083-2DD6-FC4B-155089E8EEF0}"/>
              </a:ext>
            </a:extLst>
          </p:cNvPr>
          <p:cNvSpPr>
            <a:spLocks noChangeAspect="1" noChangeArrowheads="1"/>
          </p:cNvSpPr>
          <p:nvPr/>
        </p:nvSpPr>
        <p:spPr bwMode="auto">
          <a:xfrm>
            <a:off x="3182938" y="2447925"/>
            <a:ext cx="32004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 name="Rectangle: Rounded Corners 11">
            <a:extLst>
              <a:ext uri="{FF2B5EF4-FFF2-40B4-BE49-F238E27FC236}">
                <a16:creationId xmlns:a16="http://schemas.microsoft.com/office/drawing/2014/main" id="{355D349E-7DC7-D52C-E8DE-A0B6885B62DD}"/>
              </a:ext>
            </a:extLst>
          </p:cNvPr>
          <p:cNvSpPr/>
          <p:nvPr/>
        </p:nvSpPr>
        <p:spPr>
          <a:xfrm>
            <a:off x="3821113" y="2689225"/>
            <a:ext cx="701675" cy="24447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2827" name="Picture 8">
            <a:extLst>
              <a:ext uri="{FF2B5EF4-FFF2-40B4-BE49-F238E27FC236}">
                <a16:creationId xmlns:a16="http://schemas.microsoft.com/office/drawing/2014/main" id="{9BD9FF8B-9BD4-3BDB-8DBE-79FC7F211DED}"/>
              </a:ext>
            </a:extLst>
          </p:cNvPr>
          <p:cNvSpPr>
            <a:spLocks noChangeAspect="1" noChangeArrowheads="1"/>
          </p:cNvSpPr>
          <p:nvPr/>
        </p:nvSpPr>
        <p:spPr bwMode="auto">
          <a:xfrm>
            <a:off x="1028700" y="2790825"/>
            <a:ext cx="134302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2828" name="TextBox 17">
            <a:extLst>
              <a:ext uri="{FF2B5EF4-FFF2-40B4-BE49-F238E27FC236}">
                <a16:creationId xmlns:a16="http://schemas.microsoft.com/office/drawing/2014/main" id="{EA174DFA-C64A-26A3-C30F-A6781F17957C}"/>
              </a:ext>
            </a:extLst>
          </p:cNvPr>
          <p:cNvSpPr txBox="1">
            <a:spLocks noChangeArrowheads="1"/>
          </p:cNvSpPr>
          <p:nvPr/>
        </p:nvSpPr>
        <p:spPr bwMode="auto">
          <a:xfrm>
            <a:off x="7272338" y="4583113"/>
            <a:ext cx="45942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b="1">
                <a:solidFill>
                  <a:srgbClr val="141414"/>
                </a:solidFill>
                <a:latin typeface="Tenorite (Body)"/>
                <a:cs typeface="Arial" panose="020B0604020202020204" pitchFamily="34" charset="0"/>
              </a:rPr>
              <a:t>=VLOOKUP(E3;$B$3:$C$7;2;FALSE)</a:t>
            </a:r>
          </a:p>
        </p:txBody>
      </p:sp>
      <p:sp>
        <p:nvSpPr>
          <p:cNvPr id="162829" name="Picture 19">
            <a:extLst>
              <a:ext uri="{FF2B5EF4-FFF2-40B4-BE49-F238E27FC236}">
                <a16:creationId xmlns:a16="http://schemas.microsoft.com/office/drawing/2014/main" id="{115DEAB3-FF59-0630-1706-E951061A3D47}"/>
              </a:ext>
            </a:extLst>
          </p:cNvPr>
          <p:cNvSpPr>
            <a:spLocks noChangeAspect="1" noChangeArrowheads="1"/>
          </p:cNvSpPr>
          <p:nvPr/>
        </p:nvSpPr>
        <p:spPr bwMode="auto">
          <a:xfrm>
            <a:off x="7858125" y="2462213"/>
            <a:ext cx="3124200"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itle 1">
            <a:extLst>
              <a:ext uri="{FF2B5EF4-FFF2-40B4-BE49-F238E27FC236}">
                <a16:creationId xmlns:a16="http://schemas.microsoft.com/office/drawing/2014/main" id="{1CBDF991-89A8-93F2-4145-6C0A85300162}"/>
              </a:ext>
            </a:extLst>
          </p:cNvPr>
          <p:cNvSpPr>
            <a:spLocks noGrp="1" noChangeArrowheads="1"/>
          </p:cNvSpPr>
          <p:nvPr>
            <p:ph type="title"/>
          </p:nvPr>
        </p:nvSpPr>
        <p:spPr>
          <a:xfrm>
            <a:off x="309563" y="-365125"/>
            <a:ext cx="10182225" cy="1325563"/>
          </a:xfrm>
        </p:spPr>
        <p:txBody>
          <a:bodyPr/>
          <a:lstStyle/>
          <a:p>
            <a:r>
              <a:rPr lang="en-US" altLang="en-US"/>
              <a:t>VLOOKUP per merge di tabelle</a:t>
            </a:r>
          </a:p>
        </p:txBody>
      </p:sp>
      <p:sp>
        <p:nvSpPr>
          <p:cNvPr id="163843" name="Date Placeholder 2">
            <a:extLst>
              <a:ext uri="{FF2B5EF4-FFF2-40B4-BE49-F238E27FC236}">
                <a16:creationId xmlns:a16="http://schemas.microsoft.com/office/drawing/2014/main" id="{60638606-6A2F-3C7E-6EA8-71CD6A731026}"/>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8C685568-6242-9D6C-B18B-D17965615832}"/>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F2D9C3BF-CBE4-893D-C748-4A6280BF9203}"/>
              </a:ext>
            </a:extLst>
          </p:cNvPr>
          <p:cNvSpPr>
            <a:spLocks noGrp="1"/>
          </p:cNvSpPr>
          <p:nvPr>
            <p:ph type="sldNum" sz="quarter" idx="12"/>
          </p:nvPr>
        </p:nvSpPr>
        <p:spPr/>
        <p:txBody>
          <a:bodyPr/>
          <a:lstStyle/>
          <a:p>
            <a:pPr>
              <a:defRPr/>
            </a:pPr>
            <a:fld id="{234C952B-47D6-4021-8E6B-234A62372FA6}" type="slidenum">
              <a:rPr lang="en-US"/>
              <a:pPr>
                <a:defRPr/>
              </a:pPr>
              <a:t>134</a:t>
            </a:fld>
            <a:endParaRPr lang="en-US" dirty="0"/>
          </a:p>
        </p:txBody>
      </p:sp>
      <p:sp>
        <p:nvSpPr>
          <p:cNvPr id="163846" name="Content Placeholder 3">
            <a:extLst>
              <a:ext uri="{FF2B5EF4-FFF2-40B4-BE49-F238E27FC236}">
                <a16:creationId xmlns:a16="http://schemas.microsoft.com/office/drawing/2014/main" id="{0EAAEB7D-FF05-D299-8D2B-0B0C71AF1337}"/>
              </a:ext>
            </a:extLst>
          </p:cNvPr>
          <p:cNvSpPr txBox="1">
            <a:spLocks noChangeArrowheads="1"/>
          </p:cNvSpPr>
          <p:nvPr/>
        </p:nvSpPr>
        <p:spPr bwMode="auto">
          <a:xfrm>
            <a:off x="825500" y="1177925"/>
            <a:ext cx="9672638"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endParaRPr lang="it-IT" altLang="en-US" sz="2200" b="1">
              <a:solidFill>
                <a:srgbClr val="141414"/>
              </a:solidFill>
              <a:latin typeface="Tenorite (Body)"/>
              <a:cs typeface="Arial" panose="020B0604020202020204" pitchFamily="34" charset="0"/>
            </a:endParaRPr>
          </a:p>
        </p:txBody>
      </p:sp>
      <p:sp>
        <p:nvSpPr>
          <p:cNvPr id="163847" name="Content Placeholder 3">
            <a:extLst>
              <a:ext uri="{FF2B5EF4-FFF2-40B4-BE49-F238E27FC236}">
                <a16:creationId xmlns:a16="http://schemas.microsoft.com/office/drawing/2014/main" id="{4C6872CE-E37D-1B78-E74E-7F06897A94B3}"/>
              </a:ext>
            </a:extLst>
          </p:cNvPr>
          <p:cNvSpPr txBox="1">
            <a:spLocks noChangeArrowheads="1"/>
          </p:cNvSpPr>
          <p:nvPr/>
        </p:nvSpPr>
        <p:spPr bwMode="auto">
          <a:xfrm>
            <a:off x="309563" y="1169988"/>
            <a:ext cx="10779125"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endParaRPr lang="it-IT" altLang="en-US" sz="2200" b="1">
              <a:solidFill>
                <a:srgbClr val="141414"/>
              </a:solidFill>
              <a:latin typeface="Tenorite (Body)"/>
              <a:cs typeface="Arial" panose="020B0604020202020204" pitchFamily="34" charset="0"/>
            </a:endParaRP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a:p>
            <a:pPr eaLnBrk="1" hangingPunct="1">
              <a:buFont typeface="Arial" panose="020B0604020202020204" pitchFamily="34" charset="0"/>
              <a:buNone/>
            </a:pPr>
            <a:endParaRPr lang="it-IT" altLang="en-US" sz="2200">
              <a:solidFill>
                <a:srgbClr val="141414"/>
              </a:solidFill>
              <a:latin typeface="Tenorite (Body)"/>
              <a:cs typeface="Arial" panose="020B0604020202020204" pitchFamily="34" charset="0"/>
            </a:endParaRPr>
          </a:p>
        </p:txBody>
      </p:sp>
      <p:sp>
        <p:nvSpPr>
          <p:cNvPr id="163848" name="Picture 7">
            <a:extLst>
              <a:ext uri="{FF2B5EF4-FFF2-40B4-BE49-F238E27FC236}">
                <a16:creationId xmlns:a16="http://schemas.microsoft.com/office/drawing/2014/main" id="{1CF19D48-2D6B-F293-9D82-C7751055E559}"/>
              </a:ext>
            </a:extLst>
          </p:cNvPr>
          <p:cNvSpPr>
            <a:spLocks noChangeAspect="1" noChangeArrowheads="1"/>
          </p:cNvSpPr>
          <p:nvPr/>
        </p:nvSpPr>
        <p:spPr bwMode="auto">
          <a:xfrm>
            <a:off x="417513" y="1177925"/>
            <a:ext cx="3576637" cy="305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849" name="Picture 9">
            <a:extLst>
              <a:ext uri="{FF2B5EF4-FFF2-40B4-BE49-F238E27FC236}">
                <a16:creationId xmlns:a16="http://schemas.microsoft.com/office/drawing/2014/main" id="{514EF7AF-F8DD-2C7A-8D3B-F5F3CFBCAD4C}"/>
              </a:ext>
            </a:extLst>
          </p:cNvPr>
          <p:cNvSpPr>
            <a:spLocks noChangeAspect="1" noChangeArrowheads="1"/>
          </p:cNvSpPr>
          <p:nvPr/>
        </p:nvSpPr>
        <p:spPr bwMode="auto">
          <a:xfrm>
            <a:off x="7172325" y="1162050"/>
            <a:ext cx="3733800"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850" name="Picture 12">
            <a:extLst>
              <a:ext uri="{FF2B5EF4-FFF2-40B4-BE49-F238E27FC236}">
                <a16:creationId xmlns:a16="http://schemas.microsoft.com/office/drawing/2014/main" id="{7105B30C-674D-F4BF-6399-6AE0E8A6A47A}"/>
              </a:ext>
            </a:extLst>
          </p:cNvPr>
          <p:cNvSpPr>
            <a:spLocks noChangeAspect="1" noChangeArrowheads="1"/>
          </p:cNvSpPr>
          <p:nvPr/>
        </p:nvSpPr>
        <p:spPr bwMode="auto">
          <a:xfrm>
            <a:off x="3976688" y="1139825"/>
            <a:ext cx="2325687"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 name="Rectangle: Rounded Corners 13">
            <a:extLst>
              <a:ext uri="{FF2B5EF4-FFF2-40B4-BE49-F238E27FC236}">
                <a16:creationId xmlns:a16="http://schemas.microsoft.com/office/drawing/2014/main" id="{039A3D74-460C-A6C0-8EFB-72A4B926DE74}"/>
              </a:ext>
            </a:extLst>
          </p:cNvPr>
          <p:cNvSpPr/>
          <p:nvPr/>
        </p:nvSpPr>
        <p:spPr>
          <a:xfrm>
            <a:off x="8335963" y="1130300"/>
            <a:ext cx="2570162" cy="366713"/>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7" name="Connector: Elbow 16">
            <a:extLst>
              <a:ext uri="{FF2B5EF4-FFF2-40B4-BE49-F238E27FC236}">
                <a16:creationId xmlns:a16="http://schemas.microsoft.com/office/drawing/2014/main" id="{C3774A53-D621-3F72-A891-BF825000CE56}"/>
              </a:ext>
            </a:extLst>
          </p:cNvPr>
          <p:cNvCxnSpPr>
            <a:cxnSpLocks/>
            <a:stCxn id="14" idx="0"/>
            <a:endCxn id="163850" idx="0"/>
          </p:cNvCxnSpPr>
          <p:nvPr/>
        </p:nvCxnSpPr>
        <p:spPr>
          <a:xfrm rot="16200000" flipH="1" flipV="1">
            <a:off x="7376319" y="-1105694"/>
            <a:ext cx="9525" cy="4481513"/>
          </a:xfrm>
          <a:prstGeom prst="bentConnector3">
            <a:avLst>
              <a:gd name="adj1" fmla="val -2477243"/>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63853" name="TextBox 19">
            <a:extLst>
              <a:ext uri="{FF2B5EF4-FFF2-40B4-BE49-F238E27FC236}">
                <a16:creationId xmlns:a16="http://schemas.microsoft.com/office/drawing/2014/main" id="{BF030A19-CA93-1809-340C-4FDF4D103842}"/>
              </a:ext>
            </a:extLst>
          </p:cNvPr>
          <p:cNvSpPr txBox="1">
            <a:spLocks noChangeArrowheads="1"/>
          </p:cNvSpPr>
          <p:nvPr/>
        </p:nvSpPr>
        <p:spPr bwMode="auto">
          <a:xfrm>
            <a:off x="9574213" y="774700"/>
            <a:ext cx="18097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b="1">
                <a:solidFill>
                  <a:srgbClr val="141414"/>
                </a:solidFill>
                <a:latin typeface="Tenorite (Body)"/>
                <a:cs typeface="Arial" panose="020B0604020202020204" pitchFamily="34" charset="0"/>
              </a:rPr>
              <a:t>manual copy</a:t>
            </a:r>
          </a:p>
        </p:txBody>
      </p:sp>
      <p:sp>
        <p:nvSpPr>
          <p:cNvPr id="22" name="Rectangle: Rounded Corners 21">
            <a:extLst>
              <a:ext uri="{FF2B5EF4-FFF2-40B4-BE49-F238E27FC236}">
                <a16:creationId xmlns:a16="http://schemas.microsoft.com/office/drawing/2014/main" id="{BE80B9C3-6F1B-74DD-65A4-1CA1DE896DD8}"/>
              </a:ext>
            </a:extLst>
          </p:cNvPr>
          <p:cNvSpPr/>
          <p:nvPr/>
        </p:nvSpPr>
        <p:spPr>
          <a:xfrm>
            <a:off x="8220075" y="1497013"/>
            <a:ext cx="2868613" cy="267017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23" name="Connector: Elbow 22">
            <a:extLst>
              <a:ext uri="{FF2B5EF4-FFF2-40B4-BE49-F238E27FC236}">
                <a16:creationId xmlns:a16="http://schemas.microsoft.com/office/drawing/2014/main" id="{FCB24515-22F5-0741-4BC7-B136105584FC}"/>
              </a:ext>
            </a:extLst>
          </p:cNvPr>
          <p:cNvCxnSpPr>
            <a:cxnSpLocks/>
            <a:stCxn id="22" idx="2"/>
          </p:cNvCxnSpPr>
          <p:nvPr/>
        </p:nvCxnSpPr>
        <p:spPr>
          <a:xfrm rot="5400000" flipH="1">
            <a:off x="6850856" y="1364457"/>
            <a:ext cx="841375" cy="4764088"/>
          </a:xfrm>
          <a:prstGeom prst="bentConnector4">
            <a:avLst>
              <a:gd name="adj1" fmla="val -61632"/>
              <a:gd name="adj2" fmla="val 10000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63856" name="TextBox 30">
            <a:extLst>
              <a:ext uri="{FF2B5EF4-FFF2-40B4-BE49-F238E27FC236}">
                <a16:creationId xmlns:a16="http://schemas.microsoft.com/office/drawing/2014/main" id="{FD39ACDD-D3F1-0207-10F6-B73960B1565F}"/>
              </a:ext>
            </a:extLst>
          </p:cNvPr>
          <p:cNvSpPr txBox="1">
            <a:spLocks noChangeArrowheads="1"/>
          </p:cNvSpPr>
          <p:nvPr/>
        </p:nvSpPr>
        <p:spPr bwMode="auto">
          <a:xfrm>
            <a:off x="7196138" y="4216400"/>
            <a:ext cx="27305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b="1">
                <a:solidFill>
                  <a:srgbClr val="141414"/>
                </a:solidFill>
                <a:latin typeface="Tenorite (Body)"/>
                <a:cs typeface="Arial" panose="020B0604020202020204" pitchFamily="34" charset="0"/>
              </a:rPr>
              <a:t>VLOOKUP Function</a:t>
            </a:r>
          </a:p>
        </p:txBody>
      </p:sp>
      <p:sp>
        <p:nvSpPr>
          <p:cNvPr id="163857" name="TextBox 32">
            <a:extLst>
              <a:ext uri="{FF2B5EF4-FFF2-40B4-BE49-F238E27FC236}">
                <a16:creationId xmlns:a16="http://schemas.microsoft.com/office/drawing/2014/main" id="{0A770ED3-6DF3-EE99-8580-ACE1C2B6437D}"/>
              </a:ext>
            </a:extLst>
          </p:cNvPr>
          <p:cNvSpPr txBox="1">
            <a:spLocks noChangeArrowheads="1"/>
          </p:cNvSpPr>
          <p:nvPr/>
        </p:nvSpPr>
        <p:spPr bwMode="auto">
          <a:xfrm>
            <a:off x="1466850" y="5294313"/>
            <a:ext cx="6097588" cy="369887"/>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a:t>=VLOOKUP(B3;ARANCIOSHEET!$B$3:$D$11;</a:t>
            </a:r>
            <a:r>
              <a:rPr lang="en-US" altLang="en-US" b="1"/>
              <a:t>2</a:t>
            </a:r>
            <a:r>
              <a:rPr lang="en-US" altLang="en-US"/>
              <a:t>;0)</a:t>
            </a:r>
          </a:p>
        </p:txBody>
      </p:sp>
      <p:sp>
        <p:nvSpPr>
          <p:cNvPr id="34" name="Rectangle: Rounded Corners 33">
            <a:extLst>
              <a:ext uri="{FF2B5EF4-FFF2-40B4-BE49-F238E27FC236}">
                <a16:creationId xmlns:a16="http://schemas.microsoft.com/office/drawing/2014/main" id="{67A63079-7167-7564-8429-4BC30C5B1F3B}"/>
              </a:ext>
            </a:extLst>
          </p:cNvPr>
          <p:cNvSpPr/>
          <p:nvPr/>
        </p:nvSpPr>
        <p:spPr>
          <a:xfrm>
            <a:off x="3981450" y="1466850"/>
            <a:ext cx="1333500" cy="293688"/>
          </a:xfrm>
          <a:prstGeom prst="roundRect">
            <a:avLst/>
          </a:prstGeom>
          <a:solidFill>
            <a:srgbClr val="FFC000"/>
          </a:solid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36" name="Straight Arrow Connector 35">
            <a:extLst>
              <a:ext uri="{FF2B5EF4-FFF2-40B4-BE49-F238E27FC236}">
                <a16:creationId xmlns:a16="http://schemas.microsoft.com/office/drawing/2014/main" id="{65891303-E75C-DE78-B9B9-DACCD7F1599B}"/>
              </a:ext>
            </a:extLst>
          </p:cNvPr>
          <p:cNvCxnSpPr>
            <a:cxnSpLocks/>
            <a:stCxn id="34" idx="2"/>
          </p:cNvCxnSpPr>
          <p:nvPr/>
        </p:nvCxnSpPr>
        <p:spPr>
          <a:xfrm flipH="1">
            <a:off x="3776663" y="1760538"/>
            <a:ext cx="871537" cy="348773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1F19F939-5B55-821E-13CB-C57F714B867D}"/>
              </a:ext>
            </a:extLst>
          </p:cNvPr>
          <p:cNvSpPr/>
          <p:nvPr/>
        </p:nvSpPr>
        <p:spPr>
          <a:xfrm>
            <a:off x="5319713" y="1466850"/>
            <a:ext cx="958850" cy="293688"/>
          </a:xfrm>
          <a:prstGeom prst="roundRect">
            <a:avLst/>
          </a:prstGeom>
          <a:solidFill>
            <a:srgbClr val="FFC000"/>
          </a:solid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3861" name="TextBox 42">
            <a:extLst>
              <a:ext uri="{FF2B5EF4-FFF2-40B4-BE49-F238E27FC236}">
                <a16:creationId xmlns:a16="http://schemas.microsoft.com/office/drawing/2014/main" id="{56D80E10-0DC5-C7E7-DF76-8D8E22F51B7B}"/>
              </a:ext>
            </a:extLst>
          </p:cNvPr>
          <p:cNvSpPr txBox="1">
            <a:spLocks noChangeArrowheads="1"/>
          </p:cNvSpPr>
          <p:nvPr/>
        </p:nvSpPr>
        <p:spPr bwMode="auto">
          <a:xfrm>
            <a:off x="4991100" y="4903788"/>
            <a:ext cx="6097588" cy="369887"/>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a:t>=VLOOKUP(B3;ARANCIOSHEET!$B$3:$D$11;</a:t>
            </a:r>
            <a:r>
              <a:rPr lang="en-US" altLang="en-US" b="1"/>
              <a:t>3</a:t>
            </a:r>
            <a:r>
              <a:rPr lang="en-US" altLang="en-US"/>
              <a:t>;0)</a:t>
            </a:r>
          </a:p>
        </p:txBody>
      </p:sp>
      <p:cxnSp>
        <p:nvCxnSpPr>
          <p:cNvPr id="44" name="Straight Arrow Connector 43">
            <a:extLst>
              <a:ext uri="{FF2B5EF4-FFF2-40B4-BE49-F238E27FC236}">
                <a16:creationId xmlns:a16="http://schemas.microsoft.com/office/drawing/2014/main" id="{52EAFA1F-539E-C18B-2931-0A6740C0EE74}"/>
              </a:ext>
            </a:extLst>
          </p:cNvPr>
          <p:cNvCxnSpPr>
            <a:cxnSpLocks/>
            <a:stCxn id="41" idx="2"/>
          </p:cNvCxnSpPr>
          <p:nvPr/>
        </p:nvCxnSpPr>
        <p:spPr>
          <a:xfrm>
            <a:off x="5799138" y="1760538"/>
            <a:ext cx="295275" cy="31511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33EED248-DCB2-8D70-C495-DF54AFD3CC84}"/>
              </a:ext>
            </a:extLst>
          </p:cNvPr>
          <p:cNvSpPr/>
          <p:nvPr/>
        </p:nvSpPr>
        <p:spPr>
          <a:xfrm>
            <a:off x="3967163" y="1776413"/>
            <a:ext cx="2335212" cy="2405062"/>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itle 1">
            <a:extLst>
              <a:ext uri="{FF2B5EF4-FFF2-40B4-BE49-F238E27FC236}">
                <a16:creationId xmlns:a16="http://schemas.microsoft.com/office/drawing/2014/main" id="{543B1A7F-B1C1-5EC1-B552-9651ADE84448}"/>
              </a:ext>
            </a:extLst>
          </p:cNvPr>
          <p:cNvSpPr>
            <a:spLocks noGrp="1" noChangeArrowheads="1"/>
          </p:cNvSpPr>
          <p:nvPr>
            <p:ph type="title"/>
          </p:nvPr>
        </p:nvSpPr>
        <p:spPr>
          <a:xfrm>
            <a:off x="1166813" y="381000"/>
            <a:ext cx="9780587" cy="1325563"/>
          </a:xfrm>
        </p:spPr>
        <p:txBody>
          <a:bodyPr/>
          <a:lstStyle/>
          <a:p>
            <a:r>
              <a:rPr lang="en-US" altLang="en-US"/>
              <a:t>Esercizio 4-10</a:t>
            </a:r>
          </a:p>
        </p:txBody>
      </p:sp>
      <p:sp>
        <p:nvSpPr>
          <p:cNvPr id="3" name="Content Placeholder 2">
            <a:extLst>
              <a:ext uri="{FF2B5EF4-FFF2-40B4-BE49-F238E27FC236}">
                <a16:creationId xmlns:a16="http://schemas.microsoft.com/office/drawing/2014/main" id="{21F3BD8E-BB49-9A1D-37C3-A16FBEE8A71C}"/>
              </a:ext>
            </a:extLst>
          </p:cNvPr>
          <p:cNvSpPr>
            <a:spLocks noGrp="1"/>
          </p:cNvSpPr>
          <p:nvPr>
            <p:ph type="body" idx="1"/>
          </p:nvPr>
        </p:nvSpPr>
        <p:spPr>
          <a:xfrm>
            <a:off x="1166813" y="2652713"/>
            <a:ext cx="9780587" cy="3703637"/>
          </a:xfrm>
        </p:spPr>
        <p:txBody>
          <a:bodyPr rtlCol="0">
            <a:normAutofit/>
          </a:bodyPr>
          <a:lstStyle/>
          <a:p>
            <a:pPr fontAlgn="auto">
              <a:spcAft>
                <a:spcPts val="0"/>
              </a:spcAft>
              <a:defRPr/>
            </a:pPr>
            <a:r>
              <a:rPr lang="en-US" dirty="0" err="1"/>
              <a:t>Esercizio</a:t>
            </a:r>
            <a:r>
              <a:rPr lang="en-US" dirty="0"/>
              <a:t> </a:t>
            </a:r>
            <a:r>
              <a:rPr lang="en-US" dirty="0" err="1"/>
              <a:t>sulle</a:t>
            </a:r>
            <a:r>
              <a:rPr lang="en-US" dirty="0"/>
              <a:t> </a:t>
            </a:r>
            <a:r>
              <a:rPr lang="en-US" b="1" dirty="0" err="1"/>
              <a:t>Formule</a:t>
            </a:r>
            <a:r>
              <a:rPr lang="en-US" b="1" dirty="0"/>
              <a:t> e </a:t>
            </a:r>
            <a:r>
              <a:rPr lang="en-US" b="1" dirty="0" err="1"/>
              <a:t>Funzioni</a:t>
            </a:r>
            <a:r>
              <a:rPr lang="en-US" b="1" dirty="0"/>
              <a:t> </a:t>
            </a:r>
          </a:p>
          <a:p>
            <a:pPr fontAlgn="auto">
              <a:spcAft>
                <a:spcPts val="0"/>
              </a:spcAft>
              <a:defRPr/>
            </a:pPr>
            <a:r>
              <a:rPr lang="en-US" b="1" dirty="0"/>
              <a:t>document26\Formule_Funzioni.xlsx</a:t>
            </a:r>
          </a:p>
          <a:p>
            <a:pPr marL="342900" indent="-342900" fontAlgn="auto">
              <a:spcAft>
                <a:spcPts val="0"/>
              </a:spcAft>
              <a:buFontTx/>
              <a:buChar char="-"/>
              <a:defRPr/>
            </a:pPr>
            <a:r>
              <a:rPr lang="en-US" b="1" dirty="0"/>
              <a:t>SUM (</a:t>
            </a:r>
            <a:r>
              <a:rPr lang="en-US" b="1" dirty="0" err="1"/>
              <a:t>Funzione</a:t>
            </a:r>
            <a:r>
              <a:rPr lang="en-US" b="1" dirty="0"/>
              <a:t>, Formula, Misto)</a:t>
            </a:r>
          </a:p>
          <a:p>
            <a:pPr marL="342900" indent="-342900" fontAlgn="auto">
              <a:spcAft>
                <a:spcPts val="0"/>
              </a:spcAft>
              <a:buFontTx/>
              <a:buChar char="-"/>
              <a:defRPr/>
            </a:pPr>
            <a:r>
              <a:rPr lang="en-US" b="1" dirty="0"/>
              <a:t>MEDIA, MEDIA.SE, MEDIA.PIU.SE</a:t>
            </a:r>
          </a:p>
          <a:p>
            <a:pPr marL="342900" indent="-342900" fontAlgn="auto">
              <a:spcAft>
                <a:spcPts val="0"/>
              </a:spcAft>
              <a:buFontTx/>
              <a:buChar char="-"/>
              <a:defRPr/>
            </a:pPr>
            <a:r>
              <a:rPr lang="en-US" b="1" dirty="0"/>
              <a:t>CONTA, CONTA.SE, CONTA.PIU.SE</a:t>
            </a:r>
          </a:p>
        </p:txBody>
      </p:sp>
      <p:sp>
        <p:nvSpPr>
          <p:cNvPr id="164868" name="Date Placeholder 3">
            <a:extLst>
              <a:ext uri="{FF2B5EF4-FFF2-40B4-BE49-F238E27FC236}">
                <a16:creationId xmlns:a16="http://schemas.microsoft.com/office/drawing/2014/main" id="{ED9EBA1F-579E-6A28-B50E-0F7E5118E6D3}"/>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164869" name="Footer Placeholder 4">
            <a:extLst>
              <a:ext uri="{FF2B5EF4-FFF2-40B4-BE49-F238E27FC236}">
                <a16:creationId xmlns:a16="http://schemas.microsoft.com/office/drawing/2014/main" id="{3912E0A4-6E41-5B59-BB35-50D644A30E6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5BB0A4D1-1DFA-7220-D4A9-205197D9CC57}"/>
              </a:ext>
            </a:extLst>
          </p:cNvPr>
          <p:cNvSpPr>
            <a:spLocks noGrp="1"/>
          </p:cNvSpPr>
          <p:nvPr>
            <p:ph type="sldNum" sz="quarter" idx="12"/>
          </p:nvPr>
        </p:nvSpPr>
        <p:spPr/>
        <p:txBody>
          <a:bodyPr/>
          <a:lstStyle/>
          <a:p>
            <a:pPr>
              <a:defRPr/>
            </a:pPr>
            <a:fld id="{BBB45BF4-F56F-4551-92D2-621A1E9CC677}" type="slidenum">
              <a:rPr lang="en-US"/>
              <a:pPr>
                <a:defRPr/>
              </a:pPr>
              <a:t>135</a:t>
            </a:fld>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itle 1">
            <a:extLst>
              <a:ext uri="{FF2B5EF4-FFF2-40B4-BE49-F238E27FC236}">
                <a16:creationId xmlns:a16="http://schemas.microsoft.com/office/drawing/2014/main" id="{1BD0214F-E0DA-6228-FCC4-BF3BCD8A30BE}"/>
              </a:ext>
            </a:extLst>
          </p:cNvPr>
          <p:cNvSpPr>
            <a:spLocks noGrp="1" noChangeArrowheads="1"/>
          </p:cNvSpPr>
          <p:nvPr>
            <p:ph type="title"/>
          </p:nvPr>
        </p:nvSpPr>
        <p:spPr>
          <a:xfrm>
            <a:off x="1166813" y="381000"/>
            <a:ext cx="9780587" cy="1325563"/>
          </a:xfrm>
        </p:spPr>
        <p:txBody>
          <a:bodyPr/>
          <a:lstStyle/>
          <a:p>
            <a:r>
              <a:rPr lang="en-US" altLang="en-US"/>
              <a:t>Esercizio 4-11</a:t>
            </a:r>
          </a:p>
        </p:txBody>
      </p:sp>
      <p:sp>
        <p:nvSpPr>
          <p:cNvPr id="3" name="Content Placeholder 2">
            <a:extLst>
              <a:ext uri="{FF2B5EF4-FFF2-40B4-BE49-F238E27FC236}">
                <a16:creationId xmlns:a16="http://schemas.microsoft.com/office/drawing/2014/main" id="{C93E4B2D-8BE2-DE29-090E-2381917BE078}"/>
              </a:ext>
            </a:extLst>
          </p:cNvPr>
          <p:cNvSpPr>
            <a:spLocks noGrp="1"/>
          </p:cNvSpPr>
          <p:nvPr>
            <p:ph type="body" idx="1"/>
          </p:nvPr>
        </p:nvSpPr>
        <p:spPr>
          <a:xfrm>
            <a:off x="1166813" y="2652713"/>
            <a:ext cx="9780587" cy="3703637"/>
          </a:xfrm>
        </p:spPr>
        <p:txBody>
          <a:bodyPr rtlCol="0">
            <a:normAutofit fontScale="92500"/>
          </a:bodyPr>
          <a:lstStyle/>
          <a:p>
            <a:pPr fontAlgn="auto">
              <a:spcAft>
                <a:spcPts val="0"/>
              </a:spcAft>
              <a:defRPr/>
            </a:pPr>
            <a:r>
              <a:rPr lang="en-US" dirty="0" err="1"/>
              <a:t>Esercizio</a:t>
            </a:r>
            <a:r>
              <a:rPr lang="en-US" dirty="0"/>
              <a:t> </a:t>
            </a:r>
            <a:r>
              <a:rPr lang="en-US" dirty="0" err="1"/>
              <a:t>sulle</a:t>
            </a:r>
            <a:r>
              <a:rPr lang="en-US" dirty="0"/>
              <a:t> </a:t>
            </a:r>
            <a:r>
              <a:rPr lang="en-US" b="1" dirty="0" err="1"/>
              <a:t>Formule</a:t>
            </a:r>
            <a:r>
              <a:rPr lang="en-US" b="1" dirty="0"/>
              <a:t> e </a:t>
            </a:r>
            <a:r>
              <a:rPr lang="en-US" b="1" dirty="0" err="1"/>
              <a:t>Funzioni</a:t>
            </a:r>
            <a:r>
              <a:rPr lang="en-US" b="1" dirty="0"/>
              <a:t> </a:t>
            </a:r>
          </a:p>
          <a:p>
            <a:pPr fontAlgn="auto">
              <a:spcAft>
                <a:spcPts val="0"/>
              </a:spcAft>
              <a:defRPr/>
            </a:pPr>
            <a:r>
              <a:rPr lang="en-US" b="1" dirty="0"/>
              <a:t>document26\Formule_Funzioni.xlsx</a:t>
            </a:r>
          </a:p>
          <a:p>
            <a:pPr marL="342900" indent="-342900" fontAlgn="auto">
              <a:spcAft>
                <a:spcPts val="0"/>
              </a:spcAft>
              <a:buFontTx/>
              <a:buChar char="-"/>
              <a:defRPr/>
            </a:pPr>
            <a:r>
              <a:rPr lang="en-US" b="1" dirty="0"/>
              <a:t>TEXTSPLIT</a:t>
            </a:r>
          </a:p>
          <a:p>
            <a:pPr marL="342900" indent="-342900" fontAlgn="auto">
              <a:spcAft>
                <a:spcPts val="0"/>
              </a:spcAft>
              <a:buFontTx/>
              <a:buChar char="-"/>
              <a:defRPr/>
            </a:pPr>
            <a:r>
              <a:rPr lang="en-US" b="1" dirty="0"/>
              <a:t>VLOOKUP/HLOOKUP/XLOOKUP</a:t>
            </a:r>
          </a:p>
          <a:p>
            <a:pPr marL="342900" indent="-342900" fontAlgn="auto">
              <a:spcAft>
                <a:spcPts val="0"/>
              </a:spcAft>
              <a:buFontTx/>
              <a:buChar char="-"/>
              <a:defRPr/>
            </a:pPr>
            <a:r>
              <a:rPr lang="en-US" b="1" dirty="0"/>
              <a:t>CONCAT</a:t>
            </a:r>
          </a:p>
          <a:p>
            <a:pPr marL="342900" indent="-342900" fontAlgn="auto">
              <a:spcAft>
                <a:spcPts val="0"/>
              </a:spcAft>
              <a:buFontTx/>
              <a:buChar char="-"/>
              <a:defRPr/>
            </a:pPr>
            <a:r>
              <a:rPr lang="en-US" b="1" dirty="0"/>
              <a:t>FIND</a:t>
            </a:r>
          </a:p>
        </p:txBody>
      </p:sp>
      <p:sp>
        <p:nvSpPr>
          <p:cNvPr id="166916" name="Date Placeholder 3">
            <a:extLst>
              <a:ext uri="{FF2B5EF4-FFF2-40B4-BE49-F238E27FC236}">
                <a16:creationId xmlns:a16="http://schemas.microsoft.com/office/drawing/2014/main" id="{B910EBAA-ED48-F7C1-B347-CDF6DD83E459}"/>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166917" name="Footer Placeholder 4">
            <a:extLst>
              <a:ext uri="{FF2B5EF4-FFF2-40B4-BE49-F238E27FC236}">
                <a16:creationId xmlns:a16="http://schemas.microsoft.com/office/drawing/2014/main" id="{F7F4981B-EA2A-28CA-A5A1-A823CB61E832}"/>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3F06DE5E-A100-4B17-9C32-C497BD7BB850}"/>
              </a:ext>
            </a:extLst>
          </p:cNvPr>
          <p:cNvSpPr>
            <a:spLocks noGrp="1"/>
          </p:cNvSpPr>
          <p:nvPr>
            <p:ph type="sldNum" sz="quarter" idx="12"/>
          </p:nvPr>
        </p:nvSpPr>
        <p:spPr/>
        <p:txBody>
          <a:bodyPr/>
          <a:lstStyle/>
          <a:p>
            <a:pPr>
              <a:defRPr/>
            </a:pPr>
            <a:fld id="{6B2B6AB4-F15E-4124-81E5-D02CC93101D2}" type="slidenum">
              <a:rPr lang="en-US"/>
              <a:pPr>
                <a:defRPr/>
              </a:pPr>
              <a:t>136</a:t>
            </a:fld>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itle 1">
            <a:extLst>
              <a:ext uri="{FF2B5EF4-FFF2-40B4-BE49-F238E27FC236}">
                <a16:creationId xmlns:a16="http://schemas.microsoft.com/office/drawing/2014/main" id="{612F0D9E-FE9A-FFAC-DD1F-A1056FCFDD57}"/>
              </a:ext>
            </a:extLst>
          </p:cNvPr>
          <p:cNvSpPr>
            <a:spLocks noGrp="1" noChangeArrowheads="1"/>
          </p:cNvSpPr>
          <p:nvPr>
            <p:ph type="title"/>
          </p:nvPr>
        </p:nvSpPr>
        <p:spPr>
          <a:xfrm>
            <a:off x="1166813" y="381000"/>
            <a:ext cx="9780587" cy="1325563"/>
          </a:xfrm>
        </p:spPr>
        <p:txBody>
          <a:bodyPr/>
          <a:lstStyle/>
          <a:p>
            <a:r>
              <a:rPr lang="en-US" altLang="en-US"/>
              <a:t>Esercizio 4-12</a:t>
            </a:r>
          </a:p>
        </p:txBody>
      </p:sp>
      <p:sp>
        <p:nvSpPr>
          <p:cNvPr id="3" name="Content Placeholder 2">
            <a:extLst>
              <a:ext uri="{FF2B5EF4-FFF2-40B4-BE49-F238E27FC236}">
                <a16:creationId xmlns:a16="http://schemas.microsoft.com/office/drawing/2014/main" id="{F1B07B59-F5C2-0D9A-14FF-7B53BF0626F2}"/>
              </a:ext>
            </a:extLst>
          </p:cNvPr>
          <p:cNvSpPr>
            <a:spLocks noGrp="1"/>
          </p:cNvSpPr>
          <p:nvPr>
            <p:ph type="body" idx="1"/>
          </p:nvPr>
        </p:nvSpPr>
        <p:spPr>
          <a:xfrm>
            <a:off x="1166813" y="2652713"/>
            <a:ext cx="9780587" cy="3703637"/>
          </a:xfrm>
        </p:spPr>
        <p:txBody>
          <a:bodyPr rtlCol="0">
            <a:normAutofit/>
          </a:bodyPr>
          <a:lstStyle/>
          <a:p>
            <a:pPr fontAlgn="auto">
              <a:spcAft>
                <a:spcPts val="0"/>
              </a:spcAft>
              <a:defRPr/>
            </a:pPr>
            <a:r>
              <a:rPr lang="en-US" dirty="0" err="1"/>
              <a:t>Esercizio</a:t>
            </a:r>
            <a:r>
              <a:rPr lang="en-US" dirty="0"/>
              <a:t> </a:t>
            </a:r>
            <a:r>
              <a:rPr lang="en-US" dirty="0" err="1"/>
              <a:t>sulle</a:t>
            </a:r>
            <a:r>
              <a:rPr lang="en-US" dirty="0"/>
              <a:t> </a:t>
            </a:r>
            <a:r>
              <a:rPr lang="en-US" b="1" dirty="0" err="1"/>
              <a:t>Formule</a:t>
            </a:r>
            <a:r>
              <a:rPr lang="en-US" b="1" dirty="0"/>
              <a:t> e </a:t>
            </a:r>
            <a:r>
              <a:rPr lang="en-US" b="1" dirty="0" err="1"/>
              <a:t>Funzioni</a:t>
            </a:r>
            <a:r>
              <a:rPr lang="en-US" b="1" dirty="0"/>
              <a:t> </a:t>
            </a:r>
          </a:p>
          <a:p>
            <a:pPr fontAlgn="auto">
              <a:spcAft>
                <a:spcPts val="0"/>
              </a:spcAft>
              <a:defRPr/>
            </a:pPr>
            <a:r>
              <a:rPr lang="en-US" b="1" dirty="0"/>
              <a:t>document26\Formule_Funzioni.xlsx</a:t>
            </a:r>
          </a:p>
          <a:p>
            <a:pPr marL="342900" indent="-342900" fontAlgn="auto">
              <a:spcAft>
                <a:spcPts val="0"/>
              </a:spcAft>
              <a:buFontTx/>
              <a:buChar char="-"/>
              <a:defRPr/>
            </a:pPr>
            <a:r>
              <a:rPr lang="en-US" b="1" dirty="0"/>
              <a:t>VLOOKUP ADVANCED (Sheet)</a:t>
            </a:r>
          </a:p>
        </p:txBody>
      </p:sp>
      <p:sp>
        <p:nvSpPr>
          <p:cNvPr id="168964" name="Date Placeholder 3">
            <a:extLst>
              <a:ext uri="{FF2B5EF4-FFF2-40B4-BE49-F238E27FC236}">
                <a16:creationId xmlns:a16="http://schemas.microsoft.com/office/drawing/2014/main" id="{9550257A-5A07-554B-CD84-E5A891126614}"/>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168965" name="Footer Placeholder 4">
            <a:extLst>
              <a:ext uri="{FF2B5EF4-FFF2-40B4-BE49-F238E27FC236}">
                <a16:creationId xmlns:a16="http://schemas.microsoft.com/office/drawing/2014/main" id="{782145B8-8B79-85E0-6245-8D0E95D3E8F6}"/>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C9DE6952-22C9-7810-7643-829D31DE25F1}"/>
              </a:ext>
            </a:extLst>
          </p:cNvPr>
          <p:cNvSpPr>
            <a:spLocks noGrp="1"/>
          </p:cNvSpPr>
          <p:nvPr>
            <p:ph type="sldNum" sz="quarter" idx="12"/>
          </p:nvPr>
        </p:nvSpPr>
        <p:spPr/>
        <p:txBody>
          <a:bodyPr/>
          <a:lstStyle/>
          <a:p>
            <a:pPr>
              <a:defRPr/>
            </a:pPr>
            <a:fld id="{71A556ED-E740-4743-BAAA-936E4F62CDF7}" type="slidenum">
              <a:rPr lang="en-US"/>
              <a:pPr>
                <a:defRPr/>
              </a:pPr>
              <a:t>137</a:t>
            </a:fld>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itle 1">
            <a:extLst>
              <a:ext uri="{FF2B5EF4-FFF2-40B4-BE49-F238E27FC236}">
                <a16:creationId xmlns:a16="http://schemas.microsoft.com/office/drawing/2014/main" id="{FB397D3E-AFB9-24C4-AC03-F4C9E4969E68}"/>
              </a:ext>
            </a:extLst>
          </p:cNvPr>
          <p:cNvSpPr>
            <a:spLocks noGrp="1" noChangeArrowheads="1"/>
          </p:cNvSpPr>
          <p:nvPr>
            <p:ph type="title"/>
          </p:nvPr>
        </p:nvSpPr>
        <p:spPr>
          <a:xfrm>
            <a:off x="1166813" y="381000"/>
            <a:ext cx="9780587" cy="1325563"/>
          </a:xfrm>
        </p:spPr>
        <p:txBody>
          <a:bodyPr/>
          <a:lstStyle/>
          <a:p>
            <a:r>
              <a:rPr lang="en-US" altLang="en-US"/>
              <a:t>Esercizio 4-13</a:t>
            </a:r>
          </a:p>
        </p:txBody>
      </p:sp>
      <p:sp>
        <p:nvSpPr>
          <p:cNvPr id="3" name="Content Placeholder 2">
            <a:extLst>
              <a:ext uri="{FF2B5EF4-FFF2-40B4-BE49-F238E27FC236}">
                <a16:creationId xmlns:a16="http://schemas.microsoft.com/office/drawing/2014/main" id="{2C481522-6390-B5D2-4B3F-841740E0A2F3}"/>
              </a:ext>
            </a:extLst>
          </p:cNvPr>
          <p:cNvSpPr>
            <a:spLocks noGrp="1"/>
          </p:cNvSpPr>
          <p:nvPr>
            <p:ph type="body" idx="1"/>
          </p:nvPr>
        </p:nvSpPr>
        <p:spPr>
          <a:xfrm>
            <a:off x="1166813" y="2652713"/>
            <a:ext cx="9780587" cy="3703637"/>
          </a:xfrm>
        </p:spPr>
        <p:txBody>
          <a:bodyPr rtlCol="0">
            <a:normAutofit/>
          </a:bodyPr>
          <a:lstStyle/>
          <a:p>
            <a:pPr fontAlgn="auto">
              <a:spcAft>
                <a:spcPts val="0"/>
              </a:spcAft>
              <a:defRPr/>
            </a:pPr>
            <a:r>
              <a:rPr lang="en-US" dirty="0" err="1"/>
              <a:t>Esercizio</a:t>
            </a:r>
            <a:r>
              <a:rPr lang="en-US" dirty="0"/>
              <a:t> </a:t>
            </a:r>
            <a:r>
              <a:rPr lang="en-US" dirty="0" err="1"/>
              <a:t>sul</a:t>
            </a:r>
            <a:r>
              <a:rPr lang="en-US" dirty="0"/>
              <a:t> VLOOKUP con </a:t>
            </a:r>
            <a:r>
              <a:rPr lang="en-US" dirty="0" err="1"/>
              <a:t>range_lookup</a:t>
            </a:r>
            <a:r>
              <a:rPr lang="en-US" dirty="0"/>
              <a:t> TRUE/FALSE </a:t>
            </a:r>
            <a:endParaRPr lang="en-US" b="1" dirty="0"/>
          </a:p>
          <a:p>
            <a:pPr fontAlgn="auto">
              <a:spcAft>
                <a:spcPts val="0"/>
              </a:spcAft>
              <a:defRPr/>
            </a:pPr>
            <a:r>
              <a:rPr lang="en-US" b="1" dirty="0"/>
              <a:t>document26\VLOOKUP_ExampleFinal.xlsx</a:t>
            </a:r>
          </a:p>
          <a:p>
            <a:pPr marL="342900" indent="-342900" fontAlgn="auto">
              <a:spcAft>
                <a:spcPts val="0"/>
              </a:spcAft>
              <a:buFontTx/>
              <a:buChar char="-"/>
              <a:defRPr/>
            </a:pPr>
            <a:r>
              <a:rPr lang="en-US" b="1" dirty="0"/>
              <a:t>VLOOKUP OTHER EXAMPLES</a:t>
            </a:r>
          </a:p>
        </p:txBody>
      </p:sp>
      <p:sp>
        <p:nvSpPr>
          <p:cNvPr id="171012" name="Date Placeholder 3">
            <a:extLst>
              <a:ext uri="{FF2B5EF4-FFF2-40B4-BE49-F238E27FC236}">
                <a16:creationId xmlns:a16="http://schemas.microsoft.com/office/drawing/2014/main" id="{4420041F-2225-787F-37E3-C27073A3FC89}"/>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171013" name="Footer Placeholder 4">
            <a:extLst>
              <a:ext uri="{FF2B5EF4-FFF2-40B4-BE49-F238E27FC236}">
                <a16:creationId xmlns:a16="http://schemas.microsoft.com/office/drawing/2014/main" id="{9518E681-733A-E0F4-4BFC-7C8E1B13FCA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53276DA7-6708-3AC0-DCAC-2EBAEFA75660}"/>
              </a:ext>
            </a:extLst>
          </p:cNvPr>
          <p:cNvSpPr>
            <a:spLocks noGrp="1"/>
          </p:cNvSpPr>
          <p:nvPr>
            <p:ph type="sldNum" sz="quarter" idx="12"/>
          </p:nvPr>
        </p:nvSpPr>
        <p:spPr/>
        <p:txBody>
          <a:bodyPr/>
          <a:lstStyle/>
          <a:p>
            <a:pPr>
              <a:defRPr/>
            </a:pPr>
            <a:fld id="{682F5095-4212-4FE6-B8FC-8D2841C1E469}" type="slidenum">
              <a:rPr lang="en-US"/>
              <a:pPr>
                <a:defRPr/>
              </a:pPr>
              <a:t>138</a:t>
            </a:fld>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itle 1">
            <a:extLst>
              <a:ext uri="{FF2B5EF4-FFF2-40B4-BE49-F238E27FC236}">
                <a16:creationId xmlns:a16="http://schemas.microsoft.com/office/drawing/2014/main" id="{DC005A0E-9087-2CCD-3843-85A6B00A7A78}"/>
              </a:ext>
            </a:extLst>
          </p:cNvPr>
          <p:cNvSpPr>
            <a:spLocks noGrp="1" noChangeArrowheads="1"/>
          </p:cNvSpPr>
          <p:nvPr>
            <p:ph type="title"/>
          </p:nvPr>
        </p:nvSpPr>
        <p:spPr>
          <a:xfrm>
            <a:off x="1166813" y="381000"/>
            <a:ext cx="9780587" cy="1325563"/>
          </a:xfrm>
        </p:spPr>
        <p:txBody>
          <a:bodyPr/>
          <a:lstStyle/>
          <a:p>
            <a:r>
              <a:rPr lang="en-US" altLang="en-US"/>
              <a:t>Esercizio 4-14</a:t>
            </a:r>
          </a:p>
        </p:txBody>
      </p:sp>
      <p:sp>
        <p:nvSpPr>
          <p:cNvPr id="3" name="Content Placeholder 2">
            <a:extLst>
              <a:ext uri="{FF2B5EF4-FFF2-40B4-BE49-F238E27FC236}">
                <a16:creationId xmlns:a16="http://schemas.microsoft.com/office/drawing/2014/main" id="{8DC09C15-67B4-A456-48A8-3204219EE706}"/>
              </a:ext>
            </a:extLst>
          </p:cNvPr>
          <p:cNvSpPr>
            <a:spLocks noGrp="1"/>
          </p:cNvSpPr>
          <p:nvPr>
            <p:ph type="body" idx="1"/>
          </p:nvPr>
        </p:nvSpPr>
        <p:spPr>
          <a:xfrm>
            <a:off x="1166813" y="2652713"/>
            <a:ext cx="9780587" cy="3703637"/>
          </a:xfrm>
        </p:spPr>
        <p:txBody>
          <a:bodyPr rtlCol="0">
            <a:normAutofit/>
          </a:bodyPr>
          <a:lstStyle/>
          <a:p>
            <a:pPr fontAlgn="auto">
              <a:spcAft>
                <a:spcPts val="0"/>
              </a:spcAft>
              <a:defRPr/>
            </a:pPr>
            <a:r>
              <a:rPr lang="en-US" dirty="0" err="1"/>
              <a:t>Esercizio</a:t>
            </a:r>
            <a:r>
              <a:rPr lang="en-US" dirty="0"/>
              <a:t> </a:t>
            </a:r>
            <a:r>
              <a:rPr lang="en-US" dirty="0" err="1"/>
              <a:t>sul</a:t>
            </a:r>
            <a:r>
              <a:rPr lang="en-US" dirty="0"/>
              <a:t> VLOOKUP per MERGE di </a:t>
            </a:r>
            <a:r>
              <a:rPr lang="en-US" dirty="0" err="1"/>
              <a:t>Tabelle</a:t>
            </a:r>
            <a:endParaRPr lang="en-US" b="1" dirty="0"/>
          </a:p>
          <a:p>
            <a:pPr fontAlgn="auto">
              <a:spcAft>
                <a:spcPts val="0"/>
              </a:spcAft>
              <a:defRPr/>
            </a:pPr>
            <a:r>
              <a:rPr lang="en-US" b="1" dirty="0"/>
              <a:t>document26\VLOOKUP_MergeTabelle.xlsx</a:t>
            </a:r>
          </a:p>
          <a:p>
            <a:pPr marL="342900" indent="-342900" fontAlgn="auto">
              <a:spcAft>
                <a:spcPts val="0"/>
              </a:spcAft>
              <a:buFontTx/>
              <a:buChar char="-"/>
              <a:defRPr/>
            </a:pPr>
            <a:r>
              <a:rPr lang="en-US" b="1" dirty="0"/>
              <a:t>VLOOKUP MERGE TABELLE</a:t>
            </a:r>
          </a:p>
        </p:txBody>
      </p:sp>
      <p:sp>
        <p:nvSpPr>
          <p:cNvPr id="173060" name="Date Placeholder 3">
            <a:extLst>
              <a:ext uri="{FF2B5EF4-FFF2-40B4-BE49-F238E27FC236}">
                <a16:creationId xmlns:a16="http://schemas.microsoft.com/office/drawing/2014/main" id="{98163D5C-C653-70AB-DAAB-57E7A67D7F81}"/>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173061" name="Footer Placeholder 4">
            <a:extLst>
              <a:ext uri="{FF2B5EF4-FFF2-40B4-BE49-F238E27FC236}">
                <a16:creationId xmlns:a16="http://schemas.microsoft.com/office/drawing/2014/main" id="{436108E2-01E0-82F7-0552-B1B393CA644E}"/>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AEF5A695-EA80-0A15-64FB-332EE0F96C3B}"/>
              </a:ext>
            </a:extLst>
          </p:cNvPr>
          <p:cNvSpPr>
            <a:spLocks noGrp="1"/>
          </p:cNvSpPr>
          <p:nvPr>
            <p:ph type="sldNum" sz="quarter" idx="12"/>
          </p:nvPr>
        </p:nvSpPr>
        <p:spPr/>
        <p:txBody>
          <a:bodyPr/>
          <a:lstStyle/>
          <a:p>
            <a:pPr>
              <a:defRPr/>
            </a:pPr>
            <a:fld id="{52EB7131-BBBD-4B45-8EC4-85396A4F9C58}" type="slidenum">
              <a:rPr lang="en-US"/>
              <a:pPr>
                <a:defRPr/>
              </a:pPr>
              <a:t>139</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FD034398-38B5-4EC7-4CA6-EAF5E355D2DC}"/>
              </a:ext>
            </a:extLst>
          </p:cNvPr>
          <p:cNvSpPr>
            <a:spLocks noGrp="1" noChangeArrowheads="1"/>
          </p:cNvSpPr>
          <p:nvPr>
            <p:ph type="title"/>
          </p:nvPr>
        </p:nvSpPr>
        <p:spPr>
          <a:xfrm>
            <a:off x="309563" y="-365125"/>
            <a:ext cx="10182225" cy="1325563"/>
          </a:xfrm>
        </p:spPr>
        <p:txBody>
          <a:bodyPr/>
          <a:lstStyle/>
          <a:p>
            <a:r>
              <a:rPr lang="en-US" altLang="en-US"/>
              <a:t>Numeri in Excel (8)</a:t>
            </a:r>
          </a:p>
        </p:txBody>
      </p:sp>
      <p:sp>
        <p:nvSpPr>
          <p:cNvPr id="29699" name="Date Placeholder 2">
            <a:extLst>
              <a:ext uri="{FF2B5EF4-FFF2-40B4-BE49-F238E27FC236}">
                <a16:creationId xmlns:a16="http://schemas.microsoft.com/office/drawing/2014/main" id="{95C5E5D5-76D4-8E5A-64C6-786E7FBC07D3}"/>
              </a:ext>
            </a:extLst>
          </p:cNvPr>
          <p:cNvSpPr>
            <a:spLocks noGrp="1" noChangeArrowheads="1"/>
          </p:cNvSpPr>
          <p:nvPr>
            <p:ph type="dt" sz="quarter" idx="10"/>
          </p:nvPr>
        </p:nvSpPr>
        <p:spPr bwMode="auto">
          <a:xfrm>
            <a:off x="146050" y="6345238"/>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92FCE5E6-AF16-20DB-FD7A-92E089ED9BCA}"/>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7C2EE765-B069-4341-7690-538E0C54CB15}"/>
              </a:ext>
            </a:extLst>
          </p:cNvPr>
          <p:cNvSpPr>
            <a:spLocks noGrp="1"/>
          </p:cNvSpPr>
          <p:nvPr>
            <p:ph type="sldNum" sz="quarter" idx="12"/>
          </p:nvPr>
        </p:nvSpPr>
        <p:spPr/>
        <p:txBody>
          <a:bodyPr/>
          <a:lstStyle/>
          <a:p>
            <a:pPr>
              <a:defRPr/>
            </a:pPr>
            <a:fld id="{AB951FA1-AD38-4C68-8153-1E67345FFAA5}" type="slidenum">
              <a:rPr lang="en-US"/>
              <a:pPr>
                <a:defRPr/>
              </a:pPr>
              <a:t>14</a:t>
            </a:fld>
            <a:endParaRPr lang="en-US" dirty="0"/>
          </a:p>
        </p:txBody>
      </p:sp>
      <p:pic>
        <p:nvPicPr>
          <p:cNvPr id="6" name="Immagine 18">
            <a:extLst>
              <a:ext uri="{FF2B5EF4-FFF2-40B4-BE49-F238E27FC236}">
                <a16:creationId xmlns:a16="http://schemas.microsoft.com/office/drawing/2014/main" id="{B51A6023-9EF9-6DD8-C5C2-72994A338E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4313" y="904875"/>
            <a:ext cx="6683375" cy="549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itle 1">
            <a:extLst>
              <a:ext uri="{FF2B5EF4-FFF2-40B4-BE49-F238E27FC236}">
                <a16:creationId xmlns:a16="http://schemas.microsoft.com/office/drawing/2014/main" id="{4D651D26-5120-622A-9EDA-5CC057AA83FB}"/>
              </a:ext>
            </a:extLst>
          </p:cNvPr>
          <p:cNvSpPr>
            <a:spLocks noGrp="1" noChangeArrowheads="1"/>
          </p:cNvSpPr>
          <p:nvPr>
            <p:ph type="title"/>
          </p:nvPr>
        </p:nvSpPr>
        <p:spPr>
          <a:xfrm>
            <a:off x="1890713" y="2024063"/>
            <a:ext cx="8410575" cy="2809875"/>
          </a:xfrm>
        </p:spPr>
        <p:txBody>
          <a:bodyPr/>
          <a:lstStyle/>
          <a:p>
            <a:r>
              <a:rPr lang="en-US" altLang="en-US" sz="6600" b="1"/>
              <a:t>Creare Grafici e Diagrammi</a:t>
            </a:r>
          </a:p>
        </p:txBody>
      </p:sp>
      <p:sp>
        <p:nvSpPr>
          <p:cNvPr id="175107" name="Date Placeholder 2">
            <a:extLst>
              <a:ext uri="{FF2B5EF4-FFF2-40B4-BE49-F238E27FC236}">
                <a16:creationId xmlns:a16="http://schemas.microsoft.com/office/drawing/2014/main" id="{9D4797F2-A628-C99B-59ED-6AC3E2F48C54}"/>
              </a:ext>
            </a:extLst>
          </p:cNvPr>
          <p:cNvSpPr>
            <a:spLocks noGrp="1" noChangeArrowheads="1"/>
          </p:cNvSpPr>
          <p:nvPr>
            <p:ph type="dt" sz="quarter" idx="16"/>
          </p:nvPr>
        </p:nvSpPr>
        <p:spPr bwMode="auto">
          <a:xfrm>
            <a:off x="176213" y="6346825"/>
            <a:ext cx="19018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 – LUGLIO 2023</a:t>
            </a:r>
          </a:p>
        </p:txBody>
      </p:sp>
      <p:sp>
        <p:nvSpPr>
          <p:cNvPr id="175108" name="Footer Placeholder 3">
            <a:extLst>
              <a:ext uri="{FF2B5EF4-FFF2-40B4-BE49-F238E27FC236}">
                <a16:creationId xmlns:a16="http://schemas.microsoft.com/office/drawing/2014/main" id="{ADECFA45-4EB3-9958-0604-42C4F8347CE7}"/>
              </a:ext>
            </a:extLst>
          </p:cNvPr>
          <p:cNvSpPr>
            <a:spLocks noGrp="1" noChangeArrowheads="1"/>
          </p:cNvSpPr>
          <p:nvPr>
            <p:ph type="ftr" sz="quarter" idx="17"/>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175109" name="Slide Number Placeholder 4">
            <a:extLst>
              <a:ext uri="{FF2B5EF4-FFF2-40B4-BE49-F238E27FC236}">
                <a16:creationId xmlns:a16="http://schemas.microsoft.com/office/drawing/2014/main" id="{2DB15D3B-CBB6-566F-8CDB-AF7159A44084}"/>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77B2F855-FF1E-4A5D-B099-8D91E2A7E211}" type="slidenum">
              <a:rPr lang="en-US" altLang="en-US">
                <a:solidFill>
                  <a:schemeClr val="accent2"/>
                </a:solidFill>
              </a:rPr>
              <a:pPr fontAlgn="base">
                <a:spcBef>
                  <a:spcPct val="0"/>
                </a:spcBef>
                <a:spcAft>
                  <a:spcPct val="0"/>
                </a:spcAft>
              </a:pPr>
              <a:t>140</a:t>
            </a:fld>
            <a:endParaRPr lang="en-US" altLang="en-US">
              <a:solidFill>
                <a:schemeClr val="accent2"/>
              </a:solidFill>
            </a:endParaRPr>
          </a:p>
        </p:txBody>
      </p:sp>
      <p:sp>
        <p:nvSpPr>
          <p:cNvPr id="175110" name="Title 1">
            <a:extLst>
              <a:ext uri="{FF2B5EF4-FFF2-40B4-BE49-F238E27FC236}">
                <a16:creationId xmlns:a16="http://schemas.microsoft.com/office/drawing/2014/main" id="{FB62C131-B789-D172-386D-1C4A8707AABB}"/>
              </a:ext>
            </a:extLst>
          </p:cNvPr>
          <p:cNvSpPr txBox="1">
            <a:spLocks noChangeArrowheads="1"/>
          </p:cNvSpPr>
          <p:nvPr/>
        </p:nvSpPr>
        <p:spPr bwMode="auto">
          <a:xfrm>
            <a:off x="1890713" y="0"/>
            <a:ext cx="841057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algn="ctr" eaLnBrk="1" hangingPunct="1"/>
            <a:r>
              <a:rPr lang="en-US" altLang="en-US" sz="13800" b="1">
                <a:solidFill>
                  <a:schemeClr val="bg1"/>
                </a:solidFill>
              </a:rPr>
              <a:t>5</a:t>
            </a:r>
            <a:endParaRPr lang="en-US" altLang="en-US" sz="6600" b="1">
              <a:solidFill>
                <a:schemeClr val="bg1"/>
              </a:solidFill>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itle 1">
            <a:extLst>
              <a:ext uri="{FF2B5EF4-FFF2-40B4-BE49-F238E27FC236}">
                <a16:creationId xmlns:a16="http://schemas.microsoft.com/office/drawing/2014/main" id="{6877AEF9-90E3-F4EA-2C69-AD202D3AA8A2}"/>
              </a:ext>
            </a:extLst>
          </p:cNvPr>
          <p:cNvSpPr>
            <a:spLocks noGrp="1" noChangeArrowheads="1"/>
          </p:cNvSpPr>
          <p:nvPr>
            <p:ph type="ctrTitle"/>
          </p:nvPr>
        </p:nvSpPr>
        <p:spPr>
          <a:xfrm>
            <a:off x="1060450" y="2235200"/>
            <a:ext cx="6246813" cy="2387600"/>
          </a:xfrm>
        </p:spPr>
        <p:txBody>
          <a:bodyPr anchor="ctr"/>
          <a:lstStyle/>
          <a:p>
            <a:r>
              <a:rPr lang="en-US" altLang="en-US"/>
              <a:t>Excel Charts</a:t>
            </a:r>
          </a:p>
        </p:txBody>
      </p:sp>
      <p:sp>
        <p:nvSpPr>
          <p:cNvPr id="3" name="Title 1">
            <a:extLst>
              <a:ext uri="{FF2B5EF4-FFF2-40B4-BE49-F238E27FC236}">
                <a16:creationId xmlns:a16="http://schemas.microsoft.com/office/drawing/2014/main" id="{599CEBE1-1E15-FA8E-4762-6FD4F2C7AA48}"/>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5</a:t>
            </a:r>
            <a:endParaRPr lang="en-US" sz="5400" b="1"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itle 1">
            <a:extLst>
              <a:ext uri="{FF2B5EF4-FFF2-40B4-BE49-F238E27FC236}">
                <a16:creationId xmlns:a16="http://schemas.microsoft.com/office/drawing/2014/main" id="{ED3D062E-86AE-0CC8-B406-D2F36D205268}"/>
              </a:ext>
            </a:extLst>
          </p:cNvPr>
          <p:cNvSpPr>
            <a:spLocks noGrp="1" noChangeArrowheads="1"/>
          </p:cNvSpPr>
          <p:nvPr>
            <p:ph type="title"/>
          </p:nvPr>
        </p:nvSpPr>
        <p:spPr>
          <a:xfrm>
            <a:off x="309563" y="-365125"/>
            <a:ext cx="10182225" cy="1325563"/>
          </a:xfrm>
        </p:spPr>
        <p:txBody>
          <a:bodyPr/>
          <a:lstStyle/>
          <a:p>
            <a:r>
              <a:rPr lang="en-US" altLang="en-US"/>
              <a:t>Grafici (Charts)</a:t>
            </a:r>
          </a:p>
        </p:txBody>
      </p:sp>
      <p:sp>
        <p:nvSpPr>
          <p:cNvPr id="177155" name="Date Placeholder 2">
            <a:extLst>
              <a:ext uri="{FF2B5EF4-FFF2-40B4-BE49-F238E27FC236}">
                <a16:creationId xmlns:a16="http://schemas.microsoft.com/office/drawing/2014/main" id="{94BD1B38-4B9F-1E43-C59E-5D2975AD81A9}"/>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3210E710-5E62-96AE-8009-8A435E0CF2B3}"/>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EECD69E4-CF30-978B-7E2E-5896D67FAA78}"/>
              </a:ext>
            </a:extLst>
          </p:cNvPr>
          <p:cNvSpPr>
            <a:spLocks noGrp="1"/>
          </p:cNvSpPr>
          <p:nvPr>
            <p:ph type="sldNum" sz="quarter" idx="12"/>
          </p:nvPr>
        </p:nvSpPr>
        <p:spPr/>
        <p:txBody>
          <a:bodyPr/>
          <a:lstStyle/>
          <a:p>
            <a:pPr>
              <a:defRPr/>
            </a:pPr>
            <a:fld id="{4D1E842C-6C41-4413-8EAB-69E22A81421C}" type="slidenum">
              <a:rPr lang="en-US"/>
              <a:pPr>
                <a:defRPr/>
              </a:pPr>
              <a:t>142</a:t>
            </a:fld>
            <a:endParaRPr lang="en-US" dirty="0"/>
          </a:p>
        </p:txBody>
      </p:sp>
      <p:sp>
        <p:nvSpPr>
          <p:cNvPr id="177158" name="Content Placeholder 3">
            <a:extLst>
              <a:ext uri="{FF2B5EF4-FFF2-40B4-BE49-F238E27FC236}">
                <a16:creationId xmlns:a16="http://schemas.microsoft.com/office/drawing/2014/main" id="{CF620974-08E1-F2D7-B87D-0350891C3AC9}"/>
              </a:ext>
            </a:extLst>
          </p:cNvPr>
          <p:cNvSpPr txBox="1">
            <a:spLocks noChangeArrowheads="1"/>
          </p:cNvSpPr>
          <p:nvPr/>
        </p:nvSpPr>
        <p:spPr bwMode="auto">
          <a:xfrm>
            <a:off x="825500" y="1068388"/>
            <a:ext cx="10182225"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en-US" altLang="en-US" sz="2200">
                <a:solidFill>
                  <a:srgbClr val="141414"/>
                </a:solidFill>
                <a:latin typeface="Tenorite (Body)"/>
                <a:cs typeface="Arial" panose="020B0604020202020204" pitchFamily="34" charset="0"/>
              </a:rPr>
              <a:t>Charts are visual representations of data used to make it more understandable.</a:t>
            </a:r>
          </a:p>
          <a:p>
            <a:pPr eaLnBrk="1" hangingPunct="1">
              <a:buFont typeface="Arial" panose="020B0604020202020204" pitchFamily="34" charset="0"/>
              <a:buNone/>
            </a:pPr>
            <a:endParaRPr lang="en-US" altLang="en-US" sz="2200">
              <a:solidFill>
                <a:srgbClr val="141414"/>
              </a:solidFill>
              <a:latin typeface="Tenorite (Body)"/>
              <a:cs typeface="Arial" panose="020B0604020202020204" pitchFamily="34" charset="0"/>
            </a:endParaRPr>
          </a:p>
          <a:p>
            <a:pPr eaLnBrk="1" hangingPunct="1">
              <a:buFont typeface="Arial" panose="020B0604020202020204" pitchFamily="34" charset="0"/>
              <a:buNone/>
            </a:pPr>
            <a:r>
              <a:rPr lang="en-US" altLang="en-US" sz="2200">
                <a:solidFill>
                  <a:srgbClr val="141414"/>
                </a:solidFill>
                <a:latin typeface="Tenorite (Body)"/>
                <a:cs typeface="Arial" panose="020B0604020202020204" pitchFamily="34" charset="0"/>
              </a:rPr>
              <a:t>Commonly used charts are:</a:t>
            </a:r>
          </a:p>
          <a:p>
            <a:pPr eaLnBrk="1" hangingPunct="1"/>
            <a:r>
              <a:rPr lang="en-US" altLang="en-US" sz="2200">
                <a:solidFill>
                  <a:srgbClr val="141414"/>
                </a:solidFill>
                <a:latin typeface="Tenorite (Body)"/>
                <a:cs typeface="Arial" panose="020B0604020202020204" pitchFamily="34" charset="0"/>
              </a:rPr>
              <a:t> </a:t>
            </a:r>
            <a:r>
              <a:rPr lang="en-US" altLang="en-US" sz="2200" b="1">
                <a:solidFill>
                  <a:srgbClr val="141414"/>
                </a:solidFill>
                <a:latin typeface="Tenorite (Body)"/>
                <a:cs typeface="Arial" panose="020B0604020202020204" pitchFamily="34" charset="0"/>
              </a:rPr>
              <a:t>Pie chart</a:t>
            </a:r>
          </a:p>
          <a:p>
            <a:pPr eaLnBrk="1" hangingPunct="1"/>
            <a:r>
              <a:rPr lang="en-US" altLang="en-US" sz="2200" b="1">
                <a:solidFill>
                  <a:srgbClr val="141414"/>
                </a:solidFill>
                <a:latin typeface="Tenorite (Body)"/>
                <a:cs typeface="Arial" panose="020B0604020202020204" pitchFamily="34" charset="0"/>
              </a:rPr>
              <a:t> Column chart</a:t>
            </a:r>
          </a:p>
          <a:p>
            <a:pPr eaLnBrk="1" hangingPunct="1"/>
            <a:r>
              <a:rPr lang="en-US" altLang="en-US" sz="2200" b="1">
                <a:solidFill>
                  <a:srgbClr val="141414"/>
                </a:solidFill>
                <a:latin typeface="Tenorite (Body)"/>
                <a:cs typeface="Arial" panose="020B0604020202020204" pitchFamily="34" charset="0"/>
              </a:rPr>
              <a:t> Line chart</a:t>
            </a:r>
          </a:p>
          <a:p>
            <a:pPr eaLnBrk="1" hangingPunct="1">
              <a:buFont typeface="Arial" panose="020B0604020202020204" pitchFamily="34" charset="0"/>
              <a:buNone/>
            </a:pPr>
            <a:r>
              <a:rPr lang="en-US" altLang="en-US" sz="2200">
                <a:solidFill>
                  <a:srgbClr val="141414"/>
                </a:solidFill>
                <a:latin typeface="Tenorite (Body)"/>
                <a:cs typeface="Arial" panose="020B0604020202020204" pitchFamily="34" charset="0"/>
              </a:rPr>
              <a:t>Different charts are used for different types of data.</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itle 1">
            <a:extLst>
              <a:ext uri="{FF2B5EF4-FFF2-40B4-BE49-F238E27FC236}">
                <a16:creationId xmlns:a16="http://schemas.microsoft.com/office/drawing/2014/main" id="{700EE8B7-C62E-EA38-B843-E9B644F116FC}"/>
              </a:ext>
            </a:extLst>
          </p:cNvPr>
          <p:cNvSpPr>
            <a:spLocks noGrp="1" noChangeArrowheads="1"/>
          </p:cNvSpPr>
          <p:nvPr>
            <p:ph type="title"/>
          </p:nvPr>
        </p:nvSpPr>
        <p:spPr>
          <a:xfrm>
            <a:off x="309563" y="-365125"/>
            <a:ext cx="10182225" cy="1325563"/>
          </a:xfrm>
        </p:spPr>
        <p:txBody>
          <a:bodyPr/>
          <a:lstStyle/>
          <a:p>
            <a:r>
              <a:rPr lang="en-US" altLang="en-US"/>
              <a:t>Grafici – Primi esempi</a:t>
            </a:r>
          </a:p>
        </p:txBody>
      </p:sp>
      <p:sp>
        <p:nvSpPr>
          <p:cNvPr id="178179" name="Date Placeholder 2">
            <a:extLst>
              <a:ext uri="{FF2B5EF4-FFF2-40B4-BE49-F238E27FC236}">
                <a16:creationId xmlns:a16="http://schemas.microsoft.com/office/drawing/2014/main" id="{C853134D-2EA7-9E7A-453B-F279D2189B35}"/>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0672F6C4-6EB5-196D-1B66-9F925E8BDE76}"/>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04B0C914-724B-5F97-CA7D-751DC20B9318}"/>
              </a:ext>
            </a:extLst>
          </p:cNvPr>
          <p:cNvSpPr>
            <a:spLocks noGrp="1"/>
          </p:cNvSpPr>
          <p:nvPr>
            <p:ph type="sldNum" sz="quarter" idx="12"/>
          </p:nvPr>
        </p:nvSpPr>
        <p:spPr/>
        <p:txBody>
          <a:bodyPr/>
          <a:lstStyle/>
          <a:p>
            <a:pPr>
              <a:defRPr/>
            </a:pPr>
            <a:fld id="{19BA2772-B2BA-4C95-8C6B-AE297643E6F9}" type="slidenum">
              <a:rPr lang="en-US"/>
              <a:pPr>
                <a:defRPr/>
              </a:pPr>
              <a:t>143</a:t>
            </a:fld>
            <a:endParaRPr lang="en-US" dirty="0"/>
          </a:p>
        </p:txBody>
      </p:sp>
      <p:sp>
        <p:nvSpPr>
          <p:cNvPr id="178182" name="Picture 3" descr="Chart, bar chart&#10;&#10;Description automatically generated">
            <a:extLst>
              <a:ext uri="{FF2B5EF4-FFF2-40B4-BE49-F238E27FC236}">
                <a16:creationId xmlns:a16="http://schemas.microsoft.com/office/drawing/2014/main" id="{9FD50A6D-5D9A-099B-CCBD-A87CE17533CD}"/>
              </a:ext>
            </a:extLst>
          </p:cNvPr>
          <p:cNvSpPr>
            <a:spLocks noChangeAspect="1" noChangeArrowheads="1"/>
          </p:cNvSpPr>
          <p:nvPr/>
        </p:nvSpPr>
        <p:spPr bwMode="auto">
          <a:xfrm>
            <a:off x="3916363" y="3559175"/>
            <a:ext cx="4359275"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8183" name="Content Placeholder 7" descr="A screenshot of a computer&#10;&#10;Description automatically generated with medium confidence">
            <a:extLst>
              <a:ext uri="{FF2B5EF4-FFF2-40B4-BE49-F238E27FC236}">
                <a16:creationId xmlns:a16="http://schemas.microsoft.com/office/drawing/2014/main" id="{5302B780-8E9F-BE99-498D-65B79E19196A}"/>
              </a:ext>
            </a:extLst>
          </p:cNvPr>
          <p:cNvSpPr>
            <a:spLocks noGrp="1" noChangeAspect="1" noChangeArrowheads="1"/>
          </p:cNvSpPr>
          <p:nvPr>
            <p:ph idx="1"/>
          </p:nvPr>
        </p:nvSpPr>
        <p:spPr>
          <a:xfrm>
            <a:off x="2736850" y="1168400"/>
            <a:ext cx="6383338" cy="1360488"/>
          </a:xfrm>
        </p:spPr>
        <p:txBody>
          <a:bodyPr/>
          <a:lstStyle/>
          <a:p>
            <a:endParaRPr lang="en-US"/>
          </a:p>
        </p:txBody>
      </p:sp>
      <p:sp>
        <p:nvSpPr>
          <p:cNvPr id="178184" name="Content Placeholder 3">
            <a:extLst>
              <a:ext uri="{FF2B5EF4-FFF2-40B4-BE49-F238E27FC236}">
                <a16:creationId xmlns:a16="http://schemas.microsoft.com/office/drawing/2014/main" id="{734340BF-5904-7390-F75C-0801CCFB9456}"/>
              </a:ext>
            </a:extLst>
          </p:cNvPr>
          <p:cNvSpPr txBox="1">
            <a:spLocks noChangeArrowheads="1"/>
          </p:cNvSpPr>
          <p:nvPr/>
        </p:nvSpPr>
        <p:spPr bwMode="auto">
          <a:xfrm>
            <a:off x="2736850" y="2736850"/>
            <a:ext cx="638333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algn="ctr" eaLnBrk="1" hangingPunct="1">
              <a:buFont typeface="Arial" panose="020B0604020202020204" pitchFamily="34" charset="0"/>
              <a:buNone/>
            </a:pPr>
            <a:r>
              <a:rPr lang="it-IT" altLang="en-US" sz="2200" b="1">
                <a:solidFill>
                  <a:srgbClr val="141414"/>
                </a:solidFill>
                <a:latin typeface="Tenorite (Body)"/>
                <a:cs typeface="Arial" panose="020B0604020202020204" pitchFamily="34" charset="0"/>
              </a:rPr>
              <a:t>MENU: Insert &gt; Charts</a:t>
            </a:r>
          </a:p>
          <a:p>
            <a:pPr algn="ctr" eaLnBrk="1" hangingPunct="1">
              <a:buFont typeface="Arial" panose="020B0604020202020204" pitchFamily="34" charset="0"/>
              <a:buNone/>
            </a:pPr>
            <a:br>
              <a:rPr lang="it-IT" altLang="en-US" sz="2200">
                <a:solidFill>
                  <a:srgbClr val="141414"/>
                </a:solidFill>
                <a:latin typeface="Tenorite (Body)"/>
                <a:cs typeface="Arial" panose="020B0604020202020204" pitchFamily="34" charset="0"/>
              </a:rPr>
            </a:br>
            <a:endParaRPr lang="it-IT" altLang="en-US" sz="2200" b="1">
              <a:solidFill>
                <a:srgbClr val="141414"/>
              </a:solidFill>
              <a:latin typeface="Tenorite (Body)"/>
              <a:cs typeface="Arial" panose="020B0604020202020204" pitchFamily="34" charset="0"/>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itle 1">
            <a:extLst>
              <a:ext uri="{FF2B5EF4-FFF2-40B4-BE49-F238E27FC236}">
                <a16:creationId xmlns:a16="http://schemas.microsoft.com/office/drawing/2014/main" id="{10DD614E-2106-8308-80E8-D68848F5C36E}"/>
              </a:ext>
            </a:extLst>
          </p:cNvPr>
          <p:cNvSpPr>
            <a:spLocks noGrp="1" noChangeArrowheads="1"/>
          </p:cNvSpPr>
          <p:nvPr>
            <p:ph type="title"/>
          </p:nvPr>
        </p:nvSpPr>
        <p:spPr>
          <a:xfrm>
            <a:off x="309563" y="-365125"/>
            <a:ext cx="10182225" cy="1325563"/>
          </a:xfrm>
        </p:spPr>
        <p:txBody>
          <a:bodyPr/>
          <a:lstStyle/>
          <a:p>
            <a:r>
              <a:rPr lang="en-US" altLang="en-US"/>
              <a:t>Clustered Bar Charts</a:t>
            </a:r>
          </a:p>
        </p:txBody>
      </p:sp>
      <p:sp>
        <p:nvSpPr>
          <p:cNvPr id="179203" name="Date Placeholder 2">
            <a:extLst>
              <a:ext uri="{FF2B5EF4-FFF2-40B4-BE49-F238E27FC236}">
                <a16:creationId xmlns:a16="http://schemas.microsoft.com/office/drawing/2014/main" id="{115DA633-B9A4-9D8D-07BF-536376777547}"/>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E5B5F4C4-1DD2-01A5-80D4-143959F23197}"/>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0C3BD33C-6B26-98AD-81ED-ED3B6E0D0A24}"/>
              </a:ext>
            </a:extLst>
          </p:cNvPr>
          <p:cNvSpPr>
            <a:spLocks noGrp="1"/>
          </p:cNvSpPr>
          <p:nvPr>
            <p:ph type="sldNum" sz="quarter" idx="12"/>
          </p:nvPr>
        </p:nvSpPr>
        <p:spPr/>
        <p:txBody>
          <a:bodyPr/>
          <a:lstStyle/>
          <a:p>
            <a:pPr>
              <a:defRPr/>
            </a:pPr>
            <a:fld id="{09FE29C4-69A6-4712-BDE1-3A59724FBA5A}" type="slidenum">
              <a:rPr lang="en-US"/>
              <a:pPr>
                <a:defRPr/>
              </a:pPr>
              <a:t>144</a:t>
            </a:fld>
            <a:endParaRPr lang="en-US" dirty="0"/>
          </a:p>
        </p:txBody>
      </p:sp>
      <p:sp>
        <p:nvSpPr>
          <p:cNvPr id="179206" name="Content Placeholder 7" descr="A screenshot of a computer&#10;&#10;Description automatically generated with medium confidence">
            <a:extLst>
              <a:ext uri="{FF2B5EF4-FFF2-40B4-BE49-F238E27FC236}">
                <a16:creationId xmlns:a16="http://schemas.microsoft.com/office/drawing/2014/main" id="{16E97894-CFCE-DE94-D66B-80068A6BDB4F}"/>
              </a:ext>
            </a:extLst>
          </p:cNvPr>
          <p:cNvSpPr>
            <a:spLocks noChangeAspect="1" noChangeArrowheads="1"/>
          </p:cNvSpPr>
          <p:nvPr/>
        </p:nvSpPr>
        <p:spPr bwMode="auto">
          <a:xfrm>
            <a:off x="384175" y="960438"/>
            <a:ext cx="6383338"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9207" name="Rectangle 1">
            <a:extLst>
              <a:ext uri="{FF2B5EF4-FFF2-40B4-BE49-F238E27FC236}">
                <a16:creationId xmlns:a16="http://schemas.microsoft.com/office/drawing/2014/main" id="{B47F1453-CD35-E384-F890-EB2FD753C22D}"/>
              </a:ext>
            </a:extLst>
          </p:cNvPr>
          <p:cNvSpPr>
            <a:spLocks noChangeArrowheads="1"/>
          </p:cNvSpPr>
          <p:nvPr/>
        </p:nvSpPr>
        <p:spPr bwMode="auto">
          <a:xfrm>
            <a:off x="485775" y="2566988"/>
            <a:ext cx="5453063" cy="17240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r>
              <a:rPr lang="en-US" altLang="en-US" sz="2200">
                <a:solidFill>
                  <a:srgbClr val="141414"/>
                </a:solidFill>
                <a:latin typeface="Tenorite (Body)"/>
                <a:cs typeface="Arial" panose="020B0604020202020204" pitchFamily="34" charset="0"/>
              </a:rPr>
              <a:t>There are three different type of </a:t>
            </a:r>
            <a:r>
              <a:rPr lang="en-US" altLang="en-US" sz="2200" b="1">
                <a:solidFill>
                  <a:srgbClr val="141414"/>
                </a:solidFill>
                <a:latin typeface="Tenorite (Body)"/>
                <a:cs typeface="Arial" panose="020B0604020202020204" pitchFamily="34" charset="0"/>
              </a:rPr>
              <a:t>bar charts</a:t>
            </a:r>
            <a:r>
              <a:rPr lang="en-US" altLang="en-US" sz="2200">
                <a:solidFill>
                  <a:srgbClr val="141414"/>
                </a:solidFill>
                <a:latin typeface="Tenorite (Body)"/>
                <a:cs typeface="Arial" panose="020B0604020202020204" pitchFamily="34" charset="0"/>
              </a:rPr>
              <a:t>:</a:t>
            </a:r>
          </a:p>
          <a:p>
            <a:pPr>
              <a:buFontTx/>
              <a:buChar char="•"/>
            </a:pPr>
            <a:r>
              <a:rPr lang="en-US" altLang="en-US" sz="2200">
                <a:solidFill>
                  <a:srgbClr val="141414"/>
                </a:solidFill>
                <a:latin typeface="Tenorite (Body)"/>
                <a:cs typeface="Arial" panose="020B0604020202020204" pitchFamily="34" charset="0"/>
              </a:rPr>
              <a:t> Clustered bar(      )</a:t>
            </a:r>
          </a:p>
          <a:p>
            <a:pPr>
              <a:buFontTx/>
              <a:buChar char="•"/>
            </a:pPr>
            <a:r>
              <a:rPr lang="en-US" altLang="en-US" sz="2200">
                <a:solidFill>
                  <a:srgbClr val="141414"/>
                </a:solidFill>
                <a:latin typeface="Tenorite (Body)"/>
                <a:cs typeface="Arial" panose="020B0604020202020204" pitchFamily="34" charset="0"/>
              </a:rPr>
              <a:t> Stacked bar(      )</a:t>
            </a:r>
          </a:p>
          <a:p>
            <a:pPr>
              <a:buFontTx/>
              <a:buChar char="•"/>
            </a:pPr>
            <a:r>
              <a:rPr lang="en-US" altLang="en-US" sz="2200">
                <a:solidFill>
                  <a:srgbClr val="141414"/>
                </a:solidFill>
                <a:latin typeface="Tenorite (Body)"/>
                <a:cs typeface="Arial" panose="020B0604020202020204" pitchFamily="34" charset="0"/>
              </a:rPr>
              <a:t> 100% Stacked bar(      )</a:t>
            </a:r>
          </a:p>
          <a:p>
            <a:endParaRPr lang="en-US" altLang="en-US">
              <a:latin typeface="Arial" panose="020B0604020202020204" pitchFamily="34" charset="0"/>
            </a:endParaRPr>
          </a:p>
        </p:txBody>
      </p:sp>
      <p:sp>
        <p:nvSpPr>
          <p:cNvPr id="179208" name="Picture 7" descr="Graphical user interface&#10;&#10;Description automatically generated">
            <a:extLst>
              <a:ext uri="{FF2B5EF4-FFF2-40B4-BE49-F238E27FC236}">
                <a16:creationId xmlns:a16="http://schemas.microsoft.com/office/drawing/2014/main" id="{CF873318-42DF-6787-F295-AF53A26B27DE}"/>
              </a:ext>
            </a:extLst>
          </p:cNvPr>
          <p:cNvSpPr>
            <a:spLocks noChangeAspect="1" noChangeArrowheads="1"/>
          </p:cNvSpPr>
          <p:nvPr/>
        </p:nvSpPr>
        <p:spPr bwMode="auto">
          <a:xfrm>
            <a:off x="7115175" y="2284413"/>
            <a:ext cx="4348163" cy="410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9209" name="Picture 2">
            <a:extLst>
              <a:ext uri="{FF2B5EF4-FFF2-40B4-BE49-F238E27FC236}">
                <a16:creationId xmlns:a16="http://schemas.microsoft.com/office/drawing/2014/main" id="{91C6D7F6-F893-D10B-A7A6-874702BD91D5}"/>
              </a:ext>
            </a:extLst>
          </p:cNvPr>
          <p:cNvSpPr>
            <a:spLocks noChangeAspect="1" noChangeArrowheads="1"/>
          </p:cNvSpPr>
          <p:nvPr/>
        </p:nvSpPr>
        <p:spPr bwMode="auto">
          <a:xfrm>
            <a:off x="2540000" y="2981325"/>
            <a:ext cx="2857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9210" name="Picture 3">
            <a:extLst>
              <a:ext uri="{FF2B5EF4-FFF2-40B4-BE49-F238E27FC236}">
                <a16:creationId xmlns:a16="http://schemas.microsoft.com/office/drawing/2014/main" id="{61789B19-2263-0A18-2A80-8412F8569756}"/>
              </a:ext>
            </a:extLst>
          </p:cNvPr>
          <p:cNvSpPr>
            <a:spLocks noChangeAspect="1" noChangeArrowheads="1"/>
          </p:cNvSpPr>
          <p:nvPr/>
        </p:nvSpPr>
        <p:spPr bwMode="auto">
          <a:xfrm>
            <a:off x="2379663" y="3319463"/>
            <a:ext cx="2857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9211" name="Picture 4">
            <a:extLst>
              <a:ext uri="{FF2B5EF4-FFF2-40B4-BE49-F238E27FC236}">
                <a16:creationId xmlns:a16="http://schemas.microsoft.com/office/drawing/2014/main" id="{F8E22A8B-79D8-CF93-D04E-63F3F25FE271}"/>
              </a:ext>
            </a:extLst>
          </p:cNvPr>
          <p:cNvSpPr>
            <a:spLocks noChangeAspect="1" noChangeArrowheads="1"/>
          </p:cNvSpPr>
          <p:nvPr/>
        </p:nvSpPr>
        <p:spPr bwMode="auto">
          <a:xfrm>
            <a:off x="3022600" y="3621088"/>
            <a:ext cx="2857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itle 1">
            <a:extLst>
              <a:ext uri="{FF2B5EF4-FFF2-40B4-BE49-F238E27FC236}">
                <a16:creationId xmlns:a16="http://schemas.microsoft.com/office/drawing/2014/main" id="{34AEDBBF-05FB-1DA1-FA08-61AF31FADA67}"/>
              </a:ext>
            </a:extLst>
          </p:cNvPr>
          <p:cNvSpPr>
            <a:spLocks noGrp="1" noChangeArrowheads="1"/>
          </p:cNvSpPr>
          <p:nvPr>
            <p:ph type="title"/>
          </p:nvPr>
        </p:nvSpPr>
        <p:spPr>
          <a:xfrm>
            <a:off x="309563" y="-365125"/>
            <a:ext cx="10182225" cy="1325563"/>
          </a:xfrm>
        </p:spPr>
        <p:txBody>
          <a:bodyPr/>
          <a:lstStyle/>
          <a:p>
            <a:r>
              <a:rPr lang="en-US" altLang="en-US"/>
              <a:t>Stacked Bar Charts</a:t>
            </a:r>
          </a:p>
        </p:txBody>
      </p:sp>
      <p:sp>
        <p:nvSpPr>
          <p:cNvPr id="180227" name="Date Placeholder 2">
            <a:extLst>
              <a:ext uri="{FF2B5EF4-FFF2-40B4-BE49-F238E27FC236}">
                <a16:creationId xmlns:a16="http://schemas.microsoft.com/office/drawing/2014/main" id="{D77608EB-03F8-08BA-1CAB-2C9A1C583146}"/>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C5B1641D-7C1A-4C23-9586-6ADB6C66A2DA}"/>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01B3457F-8809-A845-188F-31869347BB10}"/>
              </a:ext>
            </a:extLst>
          </p:cNvPr>
          <p:cNvSpPr>
            <a:spLocks noGrp="1"/>
          </p:cNvSpPr>
          <p:nvPr>
            <p:ph type="sldNum" sz="quarter" idx="12"/>
          </p:nvPr>
        </p:nvSpPr>
        <p:spPr/>
        <p:txBody>
          <a:bodyPr/>
          <a:lstStyle/>
          <a:p>
            <a:pPr>
              <a:defRPr/>
            </a:pPr>
            <a:fld id="{8E25DB45-7FFD-4343-AF24-5F153427345A}" type="slidenum">
              <a:rPr lang="en-US"/>
              <a:pPr>
                <a:defRPr/>
              </a:pPr>
              <a:t>145</a:t>
            </a:fld>
            <a:endParaRPr lang="en-US" dirty="0"/>
          </a:p>
        </p:txBody>
      </p:sp>
      <p:sp>
        <p:nvSpPr>
          <p:cNvPr id="180230" name="Content Placeholder 7" descr="A screenshot of a computer&#10;&#10;Description automatically generated with medium confidence">
            <a:extLst>
              <a:ext uri="{FF2B5EF4-FFF2-40B4-BE49-F238E27FC236}">
                <a16:creationId xmlns:a16="http://schemas.microsoft.com/office/drawing/2014/main" id="{32B4DF17-D3DF-F191-2BD8-F62E1D0B4145}"/>
              </a:ext>
            </a:extLst>
          </p:cNvPr>
          <p:cNvSpPr>
            <a:spLocks noChangeAspect="1" noChangeArrowheads="1"/>
          </p:cNvSpPr>
          <p:nvPr/>
        </p:nvSpPr>
        <p:spPr bwMode="auto">
          <a:xfrm>
            <a:off x="388938" y="960438"/>
            <a:ext cx="6383337"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0231" name="Rectangle 1">
            <a:extLst>
              <a:ext uri="{FF2B5EF4-FFF2-40B4-BE49-F238E27FC236}">
                <a16:creationId xmlns:a16="http://schemas.microsoft.com/office/drawing/2014/main" id="{67EC5642-4701-CA33-AC0B-44B02CFBB263}"/>
              </a:ext>
            </a:extLst>
          </p:cNvPr>
          <p:cNvSpPr>
            <a:spLocks noChangeArrowheads="1"/>
          </p:cNvSpPr>
          <p:nvPr/>
        </p:nvSpPr>
        <p:spPr bwMode="auto">
          <a:xfrm>
            <a:off x="388938" y="1947863"/>
            <a:ext cx="7089775" cy="3416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a:solidFill>
                  <a:srgbClr val="141414"/>
                </a:solidFill>
                <a:latin typeface="Tenorite (Body)"/>
                <a:cs typeface="Arial" panose="020B0604020202020204" pitchFamily="34" charset="0"/>
              </a:rPr>
              <a:t>Stacked bar charts are used to highlights the </a:t>
            </a:r>
            <a:r>
              <a:rPr lang="en-US" altLang="en-US" sz="2200" b="1">
                <a:solidFill>
                  <a:srgbClr val="141414"/>
                </a:solidFill>
                <a:latin typeface="Tenorite (Body)"/>
                <a:cs typeface="Arial" panose="020B0604020202020204" pitchFamily="34" charset="0"/>
              </a:rPr>
              <a:t>total amount of contribution for each category (absolute value)</a:t>
            </a:r>
            <a:r>
              <a:rPr lang="en-US" altLang="en-US" sz="2200">
                <a:solidFill>
                  <a:srgbClr val="141414"/>
                </a:solidFill>
                <a:latin typeface="Tenorite (Body)"/>
                <a:cs typeface="Arial" panose="020B0604020202020204" pitchFamily="34" charset="0"/>
              </a:rPr>
              <a:t>.</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This is done by stacking the bars at the end of each other.</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The charts are used </a:t>
            </a:r>
            <a:r>
              <a:rPr lang="en-US" altLang="en-US" sz="2200" b="1">
                <a:solidFill>
                  <a:srgbClr val="141414"/>
                </a:solidFill>
                <a:latin typeface="Tenorite (Body)"/>
                <a:cs typeface="Arial" panose="020B0604020202020204" pitchFamily="34" charset="0"/>
              </a:rPr>
              <a:t>when you have more than one </a:t>
            </a:r>
          </a:p>
          <a:p>
            <a:pPr eaLnBrk="1" hangingPunct="1"/>
            <a:r>
              <a:rPr lang="en-US" altLang="en-US" sz="2200" b="1">
                <a:solidFill>
                  <a:srgbClr val="141414"/>
                </a:solidFill>
                <a:latin typeface="Tenorite (Body)"/>
                <a:cs typeface="Arial" panose="020B0604020202020204" pitchFamily="34" charset="0"/>
              </a:rPr>
              <a:t>data column.</a:t>
            </a:r>
          </a:p>
          <a:p>
            <a:endParaRPr lang="en-US" altLang="en-US">
              <a:latin typeface="Arial" panose="020B0604020202020204" pitchFamily="34" charset="0"/>
            </a:endParaRPr>
          </a:p>
        </p:txBody>
      </p:sp>
      <p:sp>
        <p:nvSpPr>
          <p:cNvPr id="180232" name="Picture 13" descr="Graphical user interface, application&#10;&#10;Description automatically generated">
            <a:extLst>
              <a:ext uri="{FF2B5EF4-FFF2-40B4-BE49-F238E27FC236}">
                <a16:creationId xmlns:a16="http://schemas.microsoft.com/office/drawing/2014/main" id="{A23B8A6D-5D9D-F693-E6AE-6B85EDF4FFF8}"/>
              </a:ext>
            </a:extLst>
          </p:cNvPr>
          <p:cNvSpPr>
            <a:spLocks noChangeAspect="1" noChangeArrowheads="1"/>
          </p:cNvSpPr>
          <p:nvPr/>
        </p:nvSpPr>
        <p:spPr bwMode="auto">
          <a:xfrm>
            <a:off x="7413625" y="2162175"/>
            <a:ext cx="4389438" cy="418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itle 1">
            <a:extLst>
              <a:ext uri="{FF2B5EF4-FFF2-40B4-BE49-F238E27FC236}">
                <a16:creationId xmlns:a16="http://schemas.microsoft.com/office/drawing/2014/main" id="{6DDC13BC-5AF3-CCE8-9710-5C9D6DD844BF}"/>
              </a:ext>
            </a:extLst>
          </p:cNvPr>
          <p:cNvSpPr>
            <a:spLocks noGrp="1" noChangeArrowheads="1"/>
          </p:cNvSpPr>
          <p:nvPr>
            <p:ph type="title"/>
          </p:nvPr>
        </p:nvSpPr>
        <p:spPr>
          <a:xfrm>
            <a:off x="309563" y="-365125"/>
            <a:ext cx="10182225" cy="1325563"/>
          </a:xfrm>
        </p:spPr>
        <p:txBody>
          <a:bodyPr/>
          <a:lstStyle/>
          <a:p>
            <a:r>
              <a:rPr lang="en-US" altLang="en-US"/>
              <a:t>100% Stacked Bar Charts</a:t>
            </a:r>
          </a:p>
        </p:txBody>
      </p:sp>
      <p:sp>
        <p:nvSpPr>
          <p:cNvPr id="181251" name="Date Placeholder 2">
            <a:extLst>
              <a:ext uri="{FF2B5EF4-FFF2-40B4-BE49-F238E27FC236}">
                <a16:creationId xmlns:a16="http://schemas.microsoft.com/office/drawing/2014/main" id="{AF69409C-6020-8E20-C9AE-B5C138E64AB3}"/>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6F540D93-CA6B-2BF2-064F-2C6D31E7A4BB}"/>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61C1801E-8690-2354-822E-483E83701D9F}"/>
              </a:ext>
            </a:extLst>
          </p:cNvPr>
          <p:cNvSpPr>
            <a:spLocks noGrp="1"/>
          </p:cNvSpPr>
          <p:nvPr>
            <p:ph type="sldNum" sz="quarter" idx="12"/>
          </p:nvPr>
        </p:nvSpPr>
        <p:spPr/>
        <p:txBody>
          <a:bodyPr/>
          <a:lstStyle/>
          <a:p>
            <a:pPr>
              <a:defRPr/>
            </a:pPr>
            <a:fld id="{512C317F-8E73-465E-A27F-26E2DD09FD89}" type="slidenum">
              <a:rPr lang="en-US"/>
              <a:pPr>
                <a:defRPr/>
              </a:pPr>
              <a:t>146</a:t>
            </a:fld>
            <a:endParaRPr lang="en-US" dirty="0"/>
          </a:p>
        </p:txBody>
      </p:sp>
      <p:sp>
        <p:nvSpPr>
          <p:cNvPr id="181254" name="Content Placeholder 7" descr="A screenshot of a computer&#10;&#10;Description automatically generated with medium confidence">
            <a:extLst>
              <a:ext uri="{FF2B5EF4-FFF2-40B4-BE49-F238E27FC236}">
                <a16:creationId xmlns:a16="http://schemas.microsoft.com/office/drawing/2014/main" id="{9F7B7D97-461D-E4AC-880F-72F32CA7B0C4}"/>
              </a:ext>
            </a:extLst>
          </p:cNvPr>
          <p:cNvSpPr>
            <a:spLocks noChangeAspect="1" noChangeArrowheads="1"/>
          </p:cNvSpPr>
          <p:nvPr/>
        </p:nvSpPr>
        <p:spPr bwMode="auto">
          <a:xfrm>
            <a:off x="473075" y="985838"/>
            <a:ext cx="6383338"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1255" name="Rectangle 1">
            <a:extLst>
              <a:ext uri="{FF2B5EF4-FFF2-40B4-BE49-F238E27FC236}">
                <a16:creationId xmlns:a16="http://schemas.microsoft.com/office/drawing/2014/main" id="{118CC13D-A94C-A09B-9E7F-C12B339DD99F}"/>
              </a:ext>
            </a:extLst>
          </p:cNvPr>
          <p:cNvSpPr>
            <a:spLocks noChangeArrowheads="1"/>
          </p:cNvSpPr>
          <p:nvPr/>
        </p:nvSpPr>
        <p:spPr bwMode="auto">
          <a:xfrm>
            <a:off x="473075" y="2187575"/>
            <a:ext cx="6743700" cy="3416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a:solidFill>
                  <a:srgbClr val="141414"/>
                </a:solidFill>
                <a:latin typeface="Tenorite (Body)"/>
                <a:cs typeface="Arial" panose="020B0604020202020204" pitchFamily="34" charset="0"/>
              </a:rPr>
              <a:t>Stacked bar charts are used to highlights the total amount of contribution for each category referred on 1-100% scale.</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This is done by </a:t>
            </a:r>
            <a:r>
              <a:rPr lang="en-US" altLang="en-US" sz="2200" b="1">
                <a:solidFill>
                  <a:srgbClr val="141414"/>
                </a:solidFill>
                <a:latin typeface="Tenorite (Body)"/>
                <a:cs typeface="Arial" panose="020B0604020202020204" pitchFamily="34" charset="0"/>
              </a:rPr>
              <a:t>% stacking</a:t>
            </a:r>
            <a:r>
              <a:rPr lang="en-US" altLang="en-US" sz="2200">
                <a:solidFill>
                  <a:srgbClr val="141414"/>
                </a:solidFill>
                <a:latin typeface="Tenorite (Body)"/>
                <a:cs typeface="Arial" panose="020B0604020202020204" pitchFamily="34" charset="0"/>
              </a:rPr>
              <a:t> the bars referred to a total of 100</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The charts are used when you have more than one </a:t>
            </a:r>
          </a:p>
          <a:p>
            <a:pPr eaLnBrk="1" hangingPunct="1"/>
            <a:r>
              <a:rPr lang="en-US" altLang="en-US" sz="2200">
                <a:solidFill>
                  <a:srgbClr val="141414"/>
                </a:solidFill>
                <a:latin typeface="Tenorite (Body)"/>
                <a:cs typeface="Arial" panose="020B0604020202020204" pitchFamily="34" charset="0"/>
              </a:rPr>
              <a:t>data column.</a:t>
            </a:r>
          </a:p>
          <a:p>
            <a:endParaRPr lang="en-US" altLang="en-US">
              <a:latin typeface="Arial" panose="020B0604020202020204" pitchFamily="34" charset="0"/>
            </a:endParaRPr>
          </a:p>
        </p:txBody>
      </p:sp>
      <p:sp>
        <p:nvSpPr>
          <p:cNvPr id="181256" name="Picture 7">
            <a:extLst>
              <a:ext uri="{FF2B5EF4-FFF2-40B4-BE49-F238E27FC236}">
                <a16:creationId xmlns:a16="http://schemas.microsoft.com/office/drawing/2014/main" id="{6AA793A8-89AB-D1BF-D529-E90835EF90A3}"/>
              </a:ext>
            </a:extLst>
          </p:cNvPr>
          <p:cNvSpPr>
            <a:spLocks noChangeAspect="1" noChangeArrowheads="1"/>
          </p:cNvSpPr>
          <p:nvPr/>
        </p:nvSpPr>
        <p:spPr bwMode="auto">
          <a:xfrm>
            <a:off x="7327900" y="2187575"/>
            <a:ext cx="4391025" cy="414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itle 1">
            <a:extLst>
              <a:ext uri="{FF2B5EF4-FFF2-40B4-BE49-F238E27FC236}">
                <a16:creationId xmlns:a16="http://schemas.microsoft.com/office/drawing/2014/main" id="{B6AFFF54-243C-A1A0-A81F-ED5F4C214642}"/>
              </a:ext>
            </a:extLst>
          </p:cNvPr>
          <p:cNvSpPr>
            <a:spLocks noGrp="1" noChangeArrowheads="1"/>
          </p:cNvSpPr>
          <p:nvPr>
            <p:ph type="title"/>
          </p:nvPr>
        </p:nvSpPr>
        <p:spPr>
          <a:xfrm>
            <a:off x="309563" y="-365125"/>
            <a:ext cx="10182225" cy="1325563"/>
          </a:xfrm>
        </p:spPr>
        <p:txBody>
          <a:bodyPr/>
          <a:lstStyle/>
          <a:p>
            <a:r>
              <a:rPr lang="en-US" altLang="en-US"/>
              <a:t>Clustered Column Chart</a:t>
            </a:r>
          </a:p>
        </p:txBody>
      </p:sp>
      <p:sp>
        <p:nvSpPr>
          <p:cNvPr id="182275" name="Date Placeholder 2">
            <a:extLst>
              <a:ext uri="{FF2B5EF4-FFF2-40B4-BE49-F238E27FC236}">
                <a16:creationId xmlns:a16="http://schemas.microsoft.com/office/drawing/2014/main" id="{474D46A9-2A97-424D-7C7B-DA3171A10227}"/>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62DFBB24-A918-A29E-7791-F1C8571655F1}"/>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135E3862-C8A7-3974-19FC-FFC757272FE6}"/>
              </a:ext>
            </a:extLst>
          </p:cNvPr>
          <p:cNvSpPr>
            <a:spLocks noGrp="1"/>
          </p:cNvSpPr>
          <p:nvPr>
            <p:ph type="sldNum" sz="quarter" idx="12"/>
          </p:nvPr>
        </p:nvSpPr>
        <p:spPr/>
        <p:txBody>
          <a:bodyPr/>
          <a:lstStyle/>
          <a:p>
            <a:pPr>
              <a:defRPr/>
            </a:pPr>
            <a:fld id="{E5747711-64F2-4672-9C7A-E75F0699255F}" type="slidenum">
              <a:rPr lang="en-US"/>
              <a:pPr>
                <a:defRPr/>
              </a:pPr>
              <a:t>147</a:t>
            </a:fld>
            <a:endParaRPr lang="en-US" dirty="0"/>
          </a:p>
        </p:txBody>
      </p:sp>
      <p:sp>
        <p:nvSpPr>
          <p:cNvPr id="182278" name="Content Placeholder 7" descr="A screenshot of a computer&#10;&#10;Description automatically generated with medium confidence">
            <a:extLst>
              <a:ext uri="{FF2B5EF4-FFF2-40B4-BE49-F238E27FC236}">
                <a16:creationId xmlns:a16="http://schemas.microsoft.com/office/drawing/2014/main" id="{A71EE80E-31A9-B442-6FB9-1C5D27A6BDB3}"/>
              </a:ext>
            </a:extLst>
          </p:cNvPr>
          <p:cNvSpPr>
            <a:spLocks noChangeAspect="1" noChangeArrowheads="1"/>
          </p:cNvSpPr>
          <p:nvPr/>
        </p:nvSpPr>
        <p:spPr bwMode="auto">
          <a:xfrm>
            <a:off x="473075" y="985838"/>
            <a:ext cx="6383338"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2279" name="Rectangle 1">
            <a:extLst>
              <a:ext uri="{FF2B5EF4-FFF2-40B4-BE49-F238E27FC236}">
                <a16:creationId xmlns:a16="http://schemas.microsoft.com/office/drawing/2014/main" id="{F81FA9E2-70CC-5C50-E7E4-AF466C58DDFB}"/>
              </a:ext>
            </a:extLst>
          </p:cNvPr>
          <p:cNvSpPr>
            <a:spLocks noChangeArrowheads="1"/>
          </p:cNvSpPr>
          <p:nvPr/>
        </p:nvSpPr>
        <p:spPr bwMode="auto">
          <a:xfrm>
            <a:off x="485775" y="2465388"/>
            <a:ext cx="5757863" cy="11080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r>
              <a:rPr lang="en-US" altLang="en-US" sz="2200">
                <a:solidFill>
                  <a:srgbClr val="141414"/>
                </a:solidFill>
                <a:latin typeface="Tenorite (Body)"/>
                <a:cs typeface="Arial" panose="020B0604020202020204" pitchFamily="34" charset="0"/>
              </a:rPr>
              <a:t>Column charts show the data as </a:t>
            </a:r>
            <a:r>
              <a:rPr lang="en-US" altLang="en-US" sz="2200" b="1">
                <a:solidFill>
                  <a:srgbClr val="141414"/>
                </a:solidFill>
                <a:latin typeface="Tenorite (Body)"/>
                <a:cs typeface="Arial" panose="020B0604020202020204" pitchFamily="34" charset="0"/>
              </a:rPr>
              <a:t>vertical bars</a:t>
            </a:r>
            <a:r>
              <a:rPr lang="en-US" altLang="en-US" sz="2200">
                <a:solidFill>
                  <a:srgbClr val="141414"/>
                </a:solidFill>
                <a:latin typeface="Tenorite (Body)"/>
                <a:cs typeface="Arial" panose="020B0604020202020204" pitchFamily="34" charset="0"/>
              </a:rPr>
              <a:t>.</a:t>
            </a:r>
          </a:p>
          <a:p>
            <a:br>
              <a:rPr lang="en-US" altLang="en-US" sz="2200">
                <a:solidFill>
                  <a:srgbClr val="141414"/>
                </a:solidFill>
                <a:latin typeface="Tenorite (Body)"/>
                <a:cs typeface="Arial" panose="020B0604020202020204" pitchFamily="34" charset="0"/>
              </a:rPr>
            </a:br>
            <a:endParaRPr lang="en-US" altLang="en-US" sz="2200">
              <a:solidFill>
                <a:srgbClr val="141414"/>
              </a:solidFill>
              <a:latin typeface="Tenorite (Body)"/>
              <a:cs typeface="Arial" panose="020B0604020202020204" pitchFamily="34" charset="0"/>
            </a:endParaRPr>
          </a:p>
        </p:txBody>
      </p:sp>
      <p:sp>
        <p:nvSpPr>
          <p:cNvPr id="182280" name="Picture 10">
            <a:extLst>
              <a:ext uri="{FF2B5EF4-FFF2-40B4-BE49-F238E27FC236}">
                <a16:creationId xmlns:a16="http://schemas.microsoft.com/office/drawing/2014/main" id="{80AD25BB-1863-BAED-E566-4539C1D2DB63}"/>
              </a:ext>
            </a:extLst>
          </p:cNvPr>
          <p:cNvSpPr>
            <a:spLocks noChangeAspect="1" noChangeArrowheads="1"/>
          </p:cNvSpPr>
          <p:nvPr/>
        </p:nvSpPr>
        <p:spPr bwMode="auto">
          <a:xfrm>
            <a:off x="7419975" y="2195513"/>
            <a:ext cx="4391025"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2281" name="Rectangle 11">
            <a:extLst>
              <a:ext uri="{FF2B5EF4-FFF2-40B4-BE49-F238E27FC236}">
                <a16:creationId xmlns:a16="http://schemas.microsoft.com/office/drawing/2014/main" id="{3AA4709E-E58E-8526-230B-03A1D572137F}"/>
              </a:ext>
            </a:extLst>
          </p:cNvPr>
          <p:cNvSpPr>
            <a:spLocks noChangeArrowheads="1"/>
          </p:cNvSpPr>
          <p:nvPr/>
        </p:nvSpPr>
        <p:spPr bwMode="auto">
          <a:xfrm>
            <a:off x="485775" y="2919413"/>
            <a:ext cx="6029325" cy="17240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r>
              <a:rPr lang="en-US" altLang="en-US" sz="2200">
                <a:solidFill>
                  <a:srgbClr val="141414"/>
                </a:solidFill>
                <a:latin typeface="Tenorite (Body)"/>
                <a:cs typeface="Arial" panose="020B0604020202020204" pitchFamily="34" charset="0"/>
              </a:rPr>
              <a:t>Excel has three different types of column charts:</a:t>
            </a:r>
          </a:p>
          <a:p>
            <a:pPr>
              <a:buFontTx/>
              <a:buChar char="•"/>
            </a:pPr>
            <a:r>
              <a:rPr lang="en-US" altLang="en-US" sz="2200">
                <a:solidFill>
                  <a:srgbClr val="141414"/>
                </a:solidFill>
                <a:latin typeface="Tenorite (Body)"/>
                <a:cs typeface="Arial" panose="020B0604020202020204" pitchFamily="34" charset="0"/>
              </a:rPr>
              <a:t> Clustered column(      )</a:t>
            </a:r>
          </a:p>
          <a:p>
            <a:pPr>
              <a:buFontTx/>
              <a:buChar char="•"/>
            </a:pPr>
            <a:r>
              <a:rPr lang="en-US" altLang="en-US" sz="2200">
                <a:solidFill>
                  <a:srgbClr val="141414"/>
                </a:solidFill>
                <a:latin typeface="Tenorite (Body)"/>
                <a:cs typeface="Arial" panose="020B0604020202020204" pitchFamily="34" charset="0"/>
              </a:rPr>
              <a:t> Stacked column(      )</a:t>
            </a:r>
          </a:p>
          <a:p>
            <a:pPr>
              <a:buFontTx/>
              <a:buChar char="•"/>
            </a:pPr>
            <a:r>
              <a:rPr lang="en-US" altLang="en-US" sz="2200">
                <a:solidFill>
                  <a:srgbClr val="141414"/>
                </a:solidFill>
                <a:latin typeface="Tenorite (Body)"/>
                <a:cs typeface="Arial" panose="020B0604020202020204" pitchFamily="34" charset="0"/>
              </a:rPr>
              <a:t> 100% Stacked column(      )</a:t>
            </a:r>
          </a:p>
          <a:p>
            <a:endParaRPr lang="en-US" altLang="en-US">
              <a:latin typeface="Arial" panose="020B0604020202020204" pitchFamily="34" charset="0"/>
            </a:endParaRPr>
          </a:p>
        </p:txBody>
      </p:sp>
      <p:sp>
        <p:nvSpPr>
          <p:cNvPr id="182282" name="Picture 2">
            <a:extLst>
              <a:ext uri="{FF2B5EF4-FFF2-40B4-BE49-F238E27FC236}">
                <a16:creationId xmlns:a16="http://schemas.microsoft.com/office/drawing/2014/main" id="{0D23F184-EC59-A254-EA53-B636FA046745}"/>
              </a:ext>
            </a:extLst>
          </p:cNvPr>
          <p:cNvSpPr>
            <a:spLocks noChangeAspect="1" noChangeArrowheads="1"/>
          </p:cNvSpPr>
          <p:nvPr/>
        </p:nvSpPr>
        <p:spPr bwMode="auto">
          <a:xfrm>
            <a:off x="2990850" y="3316288"/>
            <a:ext cx="2857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2283" name="Picture 3">
            <a:extLst>
              <a:ext uri="{FF2B5EF4-FFF2-40B4-BE49-F238E27FC236}">
                <a16:creationId xmlns:a16="http://schemas.microsoft.com/office/drawing/2014/main" id="{13BCD4F3-93E4-42D7-8E03-019BEBF5AC13}"/>
              </a:ext>
            </a:extLst>
          </p:cNvPr>
          <p:cNvSpPr>
            <a:spLocks noChangeAspect="1" noChangeArrowheads="1"/>
          </p:cNvSpPr>
          <p:nvPr/>
        </p:nvSpPr>
        <p:spPr bwMode="auto">
          <a:xfrm>
            <a:off x="2822575" y="3670300"/>
            <a:ext cx="2857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2284" name="Picture 4">
            <a:extLst>
              <a:ext uri="{FF2B5EF4-FFF2-40B4-BE49-F238E27FC236}">
                <a16:creationId xmlns:a16="http://schemas.microsoft.com/office/drawing/2014/main" id="{C5A6EBAE-FD7D-4FCA-2671-04D69AD3CA19}"/>
              </a:ext>
            </a:extLst>
          </p:cNvPr>
          <p:cNvSpPr>
            <a:spLocks noChangeAspect="1" noChangeArrowheads="1"/>
          </p:cNvSpPr>
          <p:nvPr/>
        </p:nvSpPr>
        <p:spPr bwMode="auto">
          <a:xfrm>
            <a:off x="3482975" y="3978275"/>
            <a:ext cx="2857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itle 1">
            <a:extLst>
              <a:ext uri="{FF2B5EF4-FFF2-40B4-BE49-F238E27FC236}">
                <a16:creationId xmlns:a16="http://schemas.microsoft.com/office/drawing/2014/main" id="{14E333CE-9EC3-0572-5E6D-DE439E6144B1}"/>
              </a:ext>
            </a:extLst>
          </p:cNvPr>
          <p:cNvSpPr>
            <a:spLocks noGrp="1" noChangeArrowheads="1"/>
          </p:cNvSpPr>
          <p:nvPr>
            <p:ph type="title"/>
          </p:nvPr>
        </p:nvSpPr>
        <p:spPr>
          <a:xfrm>
            <a:off x="309563" y="-365125"/>
            <a:ext cx="10182225" cy="1325563"/>
          </a:xfrm>
        </p:spPr>
        <p:txBody>
          <a:bodyPr/>
          <a:lstStyle/>
          <a:p>
            <a:r>
              <a:rPr lang="en-US" altLang="en-US"/>
              <a:t>Stacked Column Chart</a:t>
            </a:r>
          </a:p>
        </p:txBody>
      </p:sp>
      <p:sp>
        <p:nvSpPr>
          <p:cNvPr id="183299" name="Date Placeholder 2">
            <a:extLst>
              <a:ext uri="{FF2B5EF4-FFF2-40B4-BE49-F238E27FC236}">
                <a16:creationId xmlns:a16="http://schemas.microsoft.com/office/drawing/2014/main" id="{59CC07F7-BC11-504F-A9AE-ED44AE96B360}"/>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E3F868CC-A687-FBAF-9CAC-04CFDD927009}"/>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15ED6BA1-7896-AB44-05FF-33D9EB9060AD}"/>
              </a:ext>
            </a:extLst>
          </p:cNvPr>
          <p:cNvSpPr>
            <a:spLocks noGrp="1"/>
          </p:cNvSpPr>
          <p:nvPr>
            <p:ph type="sldNum" sz="quarter" idx="12"/>
          </p:nvPr>
        </p:nvSpPr>
        <p:spPr/>
        <p:txBody>
          <a:bodyPr/>
          <a:lstStyle/>
          <a:p>
            <a:pPr>
              <a:defRPr/>
            </a:pPr>
            <a:fld id="{32E7E045-991E-41C8-A8DD-21D4202F18D3}" type="slidenum">
              <a:rPr lang="en-US"/>
              <a:pPr>
                <a:defRPr/>
              </a:pPr>
              <a:t>148</a:t>
            </a:fld>
            <a:endParaRPr lang="en-US" dirty="0"/>
          </a:p>
        </p:txBody>
      </p:sp>
      <p:sp>
        <p:nvSpPr>
          <p:cNvPr id="183302" name="Content Placeholder 7" descr="A screenshot of a computer&#10;&#10;Description automatically generated with medium confidence">
            <a:extLst>
              <a:ext uri="{FF2B5EF4-FFF2-40B4-BE49-F238E27FC236}">
                <a16:creationId xmlns:a16="http://schemas.microsoft.com/office/drawing/2014/main" id="{B7D3577D-0288-B001-7B35-F1A1EB027473}"/>
              </a:ext>
            </a:extLst>
          </p:cNvPr>
          <p:cNvSpPr>
            <a:spLocks noChangeAspect="1" noChangeArrowheads="1"/>
          </p:cNvSpPr>
          <p:nvPr/>
        </p:nvSpPr>
        <p:spPr bwMode="auto">
          <a:xfrm>
            <a:off x="473075" y="985838"/>
            <a:ext cx="6383338"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3303" name="Rectangle 1">
            <a:extLst>
              <a:ext uri="{FF2B5EF4-FFF2-40B4-BE49-F238E27FC236}">
                <a16:creationId xmlns:a16="http://schemas.microsoft.com/office/drawing/2014/main" id="{110E7FA9-A35D-AE2A-6639-B1F735E36DBB}"/>
              </a:ext>
            </a:extLst>
          </p:cNvPr>
          <p:cNvSpPr>
            <a:spLocks noChangeArrowheads="1"/>
          </p:cNvSpPr>
          <p:nvPr/>
        </p:nvSpPr>
        <p:spPr bwMode="auto">
          <a:xfrm>
            <a:off x="485775" y="2370138"/>
            <a:ext cx="6557963" cy="28019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a:solidFill>
                  <a:srgbClr val="141414"/>
                </a:solidFill>
                <a:latin typeface="Tenorite (Body)"/>
                <a:cs typeface="Arial" panose="020B0604020202020204" pitchFamily="34" charset="0"/>
              </a:rPr>
              <a:t>Stacked Column charts are used to highlights the </a:t>
            </a:r>
            <a:r>
              <a:rPr lang="en-US" altLang="en-US" sz="2200" b="1">
                <a:solidFill>
                  <a:srgbClr val="141414"/>
                </a:solidFill>
                <a:latin typeface="Tenorite (Body)"/>
                <a:cs typeface="Arial" panose="020B0604020202020204" pitchFamily="34" charset="0"/>
              </a:rPr>
              <a:t>total amount of contribution for each category</a:t>
            </a:r>
            <a:r>
              <a:rPr lang="en-US" altLang="en-US" sz="2200">
                <a:solidFill>
                  <a:srgbClr val="141414"/>
                </a:solidFill>
                <a:latin typeface="Tenorite (Body)"/>
                <a:cs typeface="Arial" panose="020B0604020202020204" pitchFamily="34" charset="0"/>
              </a:rPr>
              <a:t>.</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This is done by stacking columns on top of each other.</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The charts are used when you have more than one data column.</a:t>
            </a:r>
            <a:endParaRPr lang="en-US" altLang="en-US">
              <a:latin typeface="Arial" panose="020B0604020202020204" pitchFamily="34" charset="0"/>
              <a:cs typeface="Arial" panose="020B0604020202020204" pitchFamily="34" charset="0"/>
            </a:endParaRPr>
          </a:p>
        </p:txBody>
      </p:sp>
      <p:sp>
        <p:nvSpPr>
          <p:cNvPr id="183304" name="Picture 7">
            <a:extLst>
              <a:ext uri="{FF2B5EF4-FFF2-40B4-BE49-F238E27FC236}">
                <a16:creationId xmlns:a16="http://schemas.microsoft.com/office/drawing/2014/main" id="{2C39B5B9-C6B6-B49C-0F5A-F6B3F1BA9BDA}"/>
              </a:ext>
            </a:extLst>
          </p:cNvPr>
          <p:cNvSpPr>
            <a:spLocks noChangeAspect="1" noChangeArrowheads="1"/>
          </p:cNvSpPr>
          <p:nvPr/>
        </p:nvSpPr>
        <p:spPr bwMode="auto">
          <a:xfrm>
            <a:off x="7419975" y="2187575"/>
            <a:ext cx="4391025" cy="416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itle 1">
            <a:extLst>
              <a:ext uri="{FF2B5EF4-FFF2-40B4-BE49-F238E27FC236}">
                <a16:creationId xmlns:a16="http://schemas.microsoft.com/office/drawing/2014/main" id="{C192033A-2569-F3CA-DA93-93B4A63FCD04}"/>
              </a:ext>
            </a:extLst>
          </p:cNvPr>
          <p:cNvSpPr>
            <a:spLocks noGrp="1" noChangeArrowheads="1"/>
          </p:cNvSpPr>
          <p:nvPr>
            <p:ph type="title"/>
          </p:nvPr>
        </p:nvSpPr>
        <p:spPr>
          <a:xfrm>
            <a:off x="309563" y="-365125"/>
            <a:ext cx="10182225" cy="1325563"/>
          </a:xfrm>
        </p:spPr>
        <p:txBody>
          <a:bodyPr/>
          <a:lstStyle/>
          <a:p>
            <a:r>
              <a:rPr lang="en-US" altLang="en-US"/>
              <a:t>100% Stacked Column Chart</a:t>
            </a:r>
          </a:p>
        </p:txBody>
      </p:sp>
      <p:sp>
        <p:nvSpPr>
          <p:cNvPr id="184323" name="Date Placeholder 2">
            <a:extLst>
              <a:ext uri="{FF2B5EF4-FFF2-40B4-BE49-F238E27FC236}">
                <a16:creationId xmlns:a16="http://schemas.microsoft.com/office/drawing/2014/main" id="{B2CEDE95-6086-1E31-2BAE-F4D6F79DBBE7}"/>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3C09525E-CC83-0BBF-2936-FBEE8ED75D28}"/>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34BADC50-7199-A6CD-1CA1-8E4F198317F8}"/>
              </a:ext>
            </a:extLst>
          </p:cNvPr>
          <p:cNvSpPr>
            <a:spLocks noGrp="1"/>
          </p:cNvSpPr>
          <p:nvPr>
            <p:ph type="sldNum" sz="quarter" idx="12"/>
          </p:nvPr>
        </p:nvSpPr>
        <p:spPr/>
        <p:txBody>
          <a:bodyPr/>
          <a:lstStyle/>
          <a:p>
            <a:pPr>
              <a:defRPr/>
            </a:pPr>
            <a:fld id="{80A7430C-9345-4073-A9B4-A162E40BFD0A}" type="slidenum">
              <a:rPr lang="en-US"/>
              <a:pPr>
                <a:defRPr/>
              </a:pPr>
              <a:t>149</a:t>
            </a:fld>
            <a:endParaRPr lang="en-US" dirty="0"/>
          </a:p>
        </p:txBody>
      </p:sp>
      <p:sp>
        <p:nvSpPr>
          <p:cNvPr id="184326" name="Content Placeholder 7" descr="A screenshot of a computer&#10;&#10;Description automatically generated with medium confidence">
            <a:extLst>
              <a:ext uri="{FF2B5EF4-FFF2-40B4-BE49-F238E27FC236}">
                <a16:creationId xmlns:a16="http://schemas.microsoft.com/office/drawing/2014/main" id="{2FBF6420-B323-0E6B-4690-35A6EEA1E60C}"/>
              </a:ext>
            </a:extLst>
          </p:cNvPr>
          <p:cNvSpPr>
            <a:spLocks noChangeAspect="1" noChangeArrowheads="1"/>
          </p:cNvSpPr>
          <p:nvPr/>
        </p:nvSpPr>
        <p:spPr bwMode="auto">
          <a:xfrm>
            <a:off x="473075" y="985838"/>
            <a:ext cx="6383338"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327" name="Picture 9">
            <a:extLst>
              <a:ext uri="{FF2B5EF4-FFF2-40B4-BE49-F238E27FC236}">
                <a16:creationId xmlns:a16="http://schemas.microsoft.com/office/drawing/2014/main" id="{5CBD0F9B-4865-DA7A-F3BF-A8B3E5CEBE4C}"/>
              </a:ext>
            </a:extLst>
          </p:cNvPr>
          <p:cNvSpPr>
            <a:spLocks noChangeAspect="1" noChangeArrowheads="1"/>
          </p:cNvSpPr>
          <p:nvPr/>
        </p:nvSpPr>
        <p:spPr bwMode="auto">
          <a:xfrm>
            <a:off x="7419975" y="2117725"/>
            <a:ext cx="4391025"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328" name="TextBox 10">
            <a:extLst>
              <a:ext uri="{FF2B5EF4-FFF2-40B4-BE49-F238E27FC236}">
                <a16:creationId xmlns:a16="http://schemas.microsoft.com/office/drawing/2014/main" id="{3C3F3520-6232-81B1-5505-E3B4036379DE}"/>
              </a:ext>
            </a:extLst>
          </p:cNvPr>
          <p:cNvSpPr txBox="1">
            <a:spLocks noChangeArrowheads="1"/>
          </p:cNvSpPr>
          <p:nvPr/>
        </p:nvSpPr>
        <p:spPr bwMode="auto">
          <a:xfrm>
            <a:off x="473075" y="2370138"/>
            <a:ext cx="6383338"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a:solidFill>
                  <a:srgbClr val="141414"/>
                </a:solidFill>
                <a:latin typeface="Tenorite (Body)"/>
                <a:cs typeface="Arial" panose="020B0604020202020204" pitchFamily="34" charset="0"/>
              </a:rPr>
              <a:t>100% Stacked Column is used to highlights the </a:t>
            </a:r>
            <a:r>
              <a:rPr lang="en-US" altLang="en-US" sz="2200" b="1">
                <a:solidFill>
                  <a:srgbClr val="141414"/>
                </a:solidFill>
                <a:latin typeface="Tenorite (Body)"/>
                <a:cs typeface="Arial" panose="020B0604020202020204" pitchFamily="34" charset="0"/>
              </a:rPr>
              <a:t>proportion of contribution for each data column in a category.</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This is done by scaling the total value of each category in a stacked column chart to 100.</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The charts are used when you have more than one data column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2CE7B239-1CEA-CE0A-9174-393EF32A41F4}"/>
              </a:ext>
            </a:extLst>
          </p:cNvPr>
          <p:cNvSpPr>
            <a:spLocks noGrp="1" noChangeArrowheads="1"/>
          </p:cNvSpPr>
          <p:nvPr>
            <p:ph type="title"/>
          </p:nvPr>
        </p:nvSpPr>
        <p:spPr>
          <a:xfrm>
            <a:off x="309563" y="-365125"/>
            <a:ext cx="10182225" cy="1325563"/>
          </a:xfrm>
        </p:spPr>
        <p:txBody>
          <a:bodyPr/>
          <a:lstStyle/>
          <a:p>
            <a:r>
              <a:rPr lang="en-US" altLang="en-US"/>
              <a:t>Numeri in Excel (9)</a:t>
            </a:r>
          </a:p>
        </p:txBody>
      </p:sp>
      <p:sp>
        <p:nvSpPr>
          <p:cNvPr id="30723" name="Date Placeholder 2">
            <a:extLst>
              <a:ext uri="{FF2B5EF4-FFF2-40B4-BE49-F238E27FC236}">
                <a16:creationId xmlns:a16="http://schemas.microsoft.com/office/drawing/2014/main" id="{54B2F45C-3A5C-B22B-FB24-F763122FB8B4}"/>
              </a:ext>
            </a:extLst>
          </p:cNvPr>
          <p:cNvSpPr>
            <a:spLocks noGrp="1" noChangeArrowheads="1"/>
          </p:cNvSpPr>
          <p:nvPr>
            <p:ph type="dt" sz="quarter" idx="10"/>
          </p:nvPr>
        </p:nvSpPr>
        <p:spPr bwMode="auto">
          <a:xfrm>
            <a:off x="146050" y="6345238"/>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69AB556C-A33E-164D-002C-F51AC235F1FB}"/>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B501C1FF-B033-5B90-727B-866FFB571EA6}"/>
              </a:ext>
            </a:extLst>
          </p:cNvPr>
          <p:cNvSpPr>
            <a:spLocks noGrp="1"/>
          </p:cNvSpPr>
          <p:nvPr>
            <p:ph type="sldNum" sz="quarter" idx="12"/>
          </p:nvPr>
        </p:nvSpPr>
        <p:spPr/>
        <p:txBody>
          <a:bodyPr/>
          <a:lstStyle/>
          <a:p>
            <a:pPr>
              <a:defRPr/>
            </a:pPr>
            <a:fld id="{BBBA6C3C-6C8B-48A3-BA2E-35D74E061BA4}" type="slidenum">
              <a:rPr lang="en-US"/>
              <a:pPr>
                <a:defRPr/>
              </a:pPr>
              <a:t>15</a:t>
            </a:fld>
            <a:endParaRPr lang="en-US" dirty="0"/>
          </a:p>
        </p:txBody>
      </p:sp>
      <p:sp>
        <p:nvSpPr>
          <p:cNvPr id="4" name="Immagine 20">
            <a:extLst>
              <a:ext uri="{FF2B5EF4-FFF2-40B4-BE49-F238E27FC236}">
                <a16:creationId xmlns:a16="http://schemas.microsoft.com/office/drawing/2014/main" id="{B2C26D26-2309-9587-3E04-2117DFADB486}"/>
              </a:ext>
            </a:extLst>
          </p:cNvPr>
          <p:cNvSpPr>
            <a:spLocks noChangeAspect="1" noChangeArrowheads="1"/>
          </p:cNvSpPr>
          <p:nvPr/>
        </p:nvSpPr>
        <p:spPr bwMode="auto">
          <a:xfrm>
            <a:off x="2928938" y="960438"/>
            <a:ext cx="6334125" cy="539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itle 1">
            <a:extLst>
              <a:ext uri="{FF2B5EF4-FFF2-40B4-BE49-F238E27FC236}">
                <a16:creationId xmlns:a16="http://schemas.microsoft.com/office/drawing/2014/main" id="{5E7EB0FD-5E3D-C779-741D-8C73CE750B6F}"/>
              </a:ext>
            </a:extLst>
          </p:cNvPr>
          <p:cNvSpPr>
            <a:spLocks noGrp="1" noChangeArrowheads="1"/>
          </p:cNvSpPr>
          <p:nvPr>
            <p:ph type="title"/>
          </p:nvPr>
        </p:nvSpPr>
        <p:spPr>
          <a:xfrm>
            <a:off x="309563" y="-365125"/>
            <a:ext cx="10182225" cy="1325563"/>
          </a:xfrm>
        </p:spPr>
        <p:txBody>
          <a:bodyPr/>
          <a:lstStyle/>
          <a:p>
            <a:r>
              <a:rPr lang="en-US" altLang="en-US"/>
              <a:t>Pie Chart</a:t>
            </a:r>
          </a:p>
        </p:txBody>
      </p:sp>
      <p:sp>
        <p:nvSpPr>
          <p:cNvPr id="185347" name="Date Placeholder 2">
            <a:extLst>
              <a:ext uri="{FF2B5EF4-FFF2-40B4-BE49-F238E27FC236}">
                <a16:creationId xmlns:a16="http://schemas.microsoft.com/office/drawing/2014/main" id="{1406BE9B-56CF-0C7A-715D-E02E2F078258}"/>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A3A321A1-9070-C489-2BA9-7530A61C76CE}"/>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9C5792EB-F618-AB0B-AA9A-EB6C7AE0ADD9}"/>
              </a:ext>
            </a:extLst>
          </p:cNvPr>
          <p:cNvSpPr>
            <a:spLocks noGrp="1"/>
          </p:cNvSpPr>
          <p:nvPr>
            <p:ph type="sldNum" sz="quarter" idx="12"/>
          </p:nvPr>
        </p:nvSpPr>
        <p:spPr/>
        <p:txBody>
          <a:bodyPr/>
          <a:lstStyle/>
          <a:p>
            <a:pPr>
              <a:defRPr/>
            </a:pPr>
            <a:fld id="{2EDD2EB1-41EA-4BBB-993A-02E2C8D9270E}" type="slidenum">
              <a:rPr lang="en-US"/>
              <a:pPr>
                <a:defRPr/>
              </a:pPr>
              <a:t>150</a:t>
            </a:fld>
            <a:endParaRPr lang="en-US" dirty="0"/>
          </a:p>
        </p:txBody>
      </p:sp>
      <p:sp>
        <p:nvSpPr>
          <p:cNvPr id="185350" name="Content Placeholder 7" descr="A screenshot of a computer&#10;&#10;Description automatically generated with medium confidence">
            <a:extLst>
              <a:ext uri="{FF2B5EF4-FFF2-40B4-BE49-F238E27FC236}">
                <a16:creationId xmlns:a16="http://schemas.microsoft.com/office/drawing/2014/main" id="{748F5256-BC58-DDEC-A17F-6BAC2721B8AC}"/>
              </a:ext>
            </a:extLst>
          </p:cNvPr>
          <p:cNvSpPr>
            <a:spLocks noChangeAspect="1" noChangeArrowheads="1"/>
          </p:cNvSpPr>
          <p:nvPr/>
        </p:nvSpPr>
        <p:spPr bwMode="auto">
          <a:xfrm>
            <a:off x="473075" y="985838"/>
            <a:ext cx="6383338"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5351" name="TextBox 5">
            <a:extLst>
              <a:ext uri="{FF2B5EF4-FFF2-40B4-BE49-F238E27FC236}">
                <a16:creationId xmlns:a16="http://schemas.microsoft.com/office/drawing/2014/main" id="{D71C66C6-A02C-C93B-D0F0-8F9ADA557A0F}"/>
              </a:ext>
            </a:extLst>
          </p:cNvPr>
          <p:cNvSpPr txBox="1">
            <a:spLocks noChangeArrowheads="1"/>
          </p:cNvSpPr>
          <p:nvPr/>
        </p:nvSpPr>
        <p:spPr bwMode="auto">
          <a:xfrm>
            <a:off x="473075" y="2352675"/>
            <a:ext cx="6967538"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a:solidFill>
                  <a:srgbClr val="141414"/>
                </a:solidFill>
                <a:latin typeface="Tenorite (Body)"/>
                <a:cs typeface="Arial" panose="020B0604020202020204" pitchFamily="34" charset="0"/>
              </a:rPr>
              <a:t>Pie charts arrange the data as slices in a circle.</a:t>
            </a:r>
          </a:p>
          <a:p>
            <a:pPr eaLnBrk="1" hangingPunct="1"/>
            <a:r>
              <a:rPr lang="en-US" altLang="en-US" sz="2200">
                <a:solidFill>
                  <a:srgbClr val="141414"/>
                </a:solidFill>
                <a:latin typeface="Tenorite (Body)"/>
                <a:cs typeface="Arial" panose="020B0604020202020204" pitchFamily="34" charset="0"/>
              </a:rPr>
              <a:t>Pie charts are used for representing values of qualitative (categorical) data.</a:t>
            </a:r>
          </a:p>
          <a:p>
            <a:pPr eaLnBrk="1" hangingPunct="1"/>
            <a:r>
              <a:rPr lang="en-US" altLang="en-US" sz="2200">
                <a:solidFill>
                  <a:srgbClr val="141414"/>
                </a:solidFill>
                <a:latin typeface="Tenorite (Body)"/>
                <a:cs typeface="Arial" panose="020B0604020202020204" pitchFamily="34" charset="0"/>
              </a:rPr>
              <a:t>Pie charts show the contribution of each category to the total.</a:t>
            </a:r>
          </a:p>
        </p:txBody>
      </p:sp>
      <p:sp>
        <p:nvSpPr>
          <p:cNvPr id="185352" name="Rectangle 7">
            <a:extLst>
              <a:ext uri="{FF2B5EF4-FFF2-40B4-BE49-F238E27FC236}">
                <a16:creationId xmlns:a16="http://schemas.microsoft.com/office/drawing/2014/main" id="{97BCA8A9-AFBF-B39F-FF85-CF046F320DA4}"/>
              </a:ext>
            </a:extLst>
          </p:cNvPr>
          <p:cNvSpPr>
            <a:spLocks noChangeArrowheads="1"/>
          </p:cNvSpPr>
          <p:nvPr/>
        </p:nvSpPr>
        <p:spPr bwMode="auto">
          <a:xfrm>
            <a:off x="533400" y="4087813"/>
            <a:ext cx="4251325" cy="11080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a:solidFill>
                  <a:srgbClr val="141414"/>
                </a:solidFill>
                <a:latin typeface="Tenorite (Body)"/>
                <a:cs typeface="Arial" panose="020B0604020202020204" pitchFamily="34" charset="0"/>
              </a:rPr>
              <a:t>Excel has two types of pie charts:</a:t>
            </a:r>
          </a:p>
          <a:p>
            <a:pPr eaLnBrk="1" hangingPunct="1">
              <a:buFontTx/>
              <a:buChar char="•"/>
            </a:pPr>
            <a:r>
              <a:rPr lang="en-US" altLang="en-US" sz="2200">
                <a:solidFill>
                  <a:srgbClr val="141414"/>
                </a:solidFill>
                <a:latin typeface="Tenorite (Body)"/>
                <a:cs typeface="Arial" panose="020B0604020202020204" pitchFamily="34" charset="0"/>
              </a:rPr>
              <a:t> 2-D pie (      )</a:t>
            </a:r>
          </a:p>
          <a:p>
            <a:pPr eaLnBrk="1" hangingPunct="1">
              <a:buFontTx/>
              <a:buChar char="•"/>
            </a:pPr>
            <a:r>
              <a:rPr lang="en-US" altLang="en-US" sz="2200">
                <a:solidFill>
                  <a:srgbClr val="141414"/>
                </a:solidFill>
                <a:latin typeface="Tenorite (Body)"/>
                <a:cs typeface="Arial" panose="020B0604020202020204" pitchFamily="34" charset="0"/>
              </a:rPr>
              <a:t> Doughnut (      )</a:t>
            </a:r>
          </a:p>
        </p:txBody>
      </p:sp>
      <p:sp>
        <p:nvSpPr>
          <p:cNvPr id="185353" name="Picture 2">
            <a:extLst>
              <a:ext uri="{FF2B5EF4-FFF2-40B4-BE49-F238E27FC236}">
                <a16:creationId xmlns:a16="http://schemas.microsoft.com/office/drawing/2014/main" id="{CE838BB7-F271-1360-CA97-C264FB08C0C2}"/>
              </a:ext>
            </a:extLst>
          </p:cNvPr>
          <p:cNvSpPr>
            <a:spLocks noChangeAspect="1" noChangeArrowheads="1"/>
          </p:cNvSpPr>
          <p:nvPr/>
        </p:nvSpPr>
        <p:spPr bwMode="auto">
          <a:xfrm>
            <a:off x="1949450" y="4508500"/>
            <a:ext cx="2857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5354" name="Picture 3">
            <a:extLst>
              <a:ext uri="{FF2B5EF4-FFF2-40B4-BE49-F238E27FC236}">
                <a16:creationId xmlns:a16="http://schemas.microsoft.com/office/drawing/2014/main" id="{1D6D5243-53CB-FEAC-C536-A46A39DBC0AC}"/>
              </a:ext>
            </a:extLst>
          </p:cNvPr>
          <p:cNvSpPr>
            <a:spLocks noChangeAspect="1" noChangeArrowheads="1"/>
          </p:cNvSpPr>
          <p:nvPr/>
        </p:nvSpPr>
        <p:spPr bwMode="auto">
          <a:xfrm>
            <a:off x="2217738" y="4856163"/>
            <a:ext cx="2857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itle 1">
            <a:extLst>
              <a:ext uri="{FF2B5EF4-FFF2-40B4-BE49-F238E27FC236}">
                <a16:creationId xmlns:a16="http://schemas.microsoft.com/office/drawing/2014/main" id="{2B40EACB-3A62-A26E-13A3-2A7EA3289F88}"/>
              </a:ext>
            </a:extLst>
          </p:cNvPr>
          <p:cNvSpPr>
            <a:spLocks noGrp="1" noChangeArrowheads="1"/>
          </p:cNvSpPr>
          <p:nvPr>
            <p:ph type="title"/>
          </p:nvPr>
        </p:nvSpPr>
        <p:spPr>
          <a:xfrm>
            <a:off x="309563" y="-365125"/>
            <a:ext cx="10182225" cy="1325563"/>
          </a:xfrm>
        </p:spPr>
        <p:txBody>
          <a:bodyPr/>
          <a:lstStyle/>
          <a:p>
            <a:r>
              <a:rPr lang="en-US" altLang="en-US"/>
              <a:t>2D Pie Chart</a:t>
            </a:r>
          </a:p>
        </p:txBody>
      </p:sp>
      <p:sp>
        <p:nvSpPr>
          <p:cNvPr id="186371" name="Date Placeholder 2">
            <a:extLst>
              <a:ext uri="{FF2B5EF4-FFF2-40B4-BE49-F238E27FC236}">
                <a16:creationId xmlns:a16="http://schemas.microsoft.com/office/drawing/2014/main" id="{2E05CF34-CEC8-03E5-1B09-E50500B60535}"/>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F0121D08-1A11-52AA-AC47-50F83C3A890B}"/>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98725D59-4244-31D8-DCC0-81735FD51B46}"/>
              </a:ext>
            </a:extLst>
          </p:cNvPr>
          <p:cNvSpPr>
            <a:spLocks noGrp="1"/>
          </p:cNvSpPr>
          <p:nvPr>
            <p:ph type="sldNum" sz="quarter" idx="12"/>
          </p:nvPr>
        </p:nvSpPr>
        <p:spPr/>
        <p:txBody>
          <a:bodyPr/>
          <a:lstStyle/>
          <a:p>
            <a:pPr>
              <a:defRPr/>
            </a:pPr>
            <a:fld id="{85E603CE-D101-4004-86F5-C58C05607381}" type="slidenum">
              <a:rPr lang="en-US"/>
              <a:pPr>
                <a:defRPr/>
              </a:pPr>
              <a:t>151</a:t>
            </a:fld>
            <a:endParaRPr lang="en-US" dirty="0"/>
          </a:p>
        </p:txBody>
      </p:sp>
      <p:sp>
        <p:nvSpPr>
          <p:cNvPr id="186374" name="Content Placeholder 7" descr="A screenshot of a computer&#10;&#10;Description automatically generated with medium confidence">
            <a:extLst>
              <a:ext uri="{FF2B5EF4-FFF2-40B4-BE49-F238E27FC236}">
                <a16:creationId xmlns:a16="http://schemas.microsoft.com/office/drawing/2014/main" id="{04C85873-FC57-99ED-34DA-D465943507F0}"/>
              </a:ext>
            </a:extLst>
          </p:cNvPr>
          <p:cNvSpPr>
            <a:spLocks noChangeAspect="1" noChangeArrowheads="1"/>
          </p:cNvSpPr>
          <p:nvPr/>
        </p:nvSpPr>
        <p:spPr bwMode="auto">
          <a:xfrm>
            <a:off x="473075" y="985838"/>
            <a:ext cx="6383338"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6375" name="Picture 9">
            <a:extLst>
              <a:ext uri="{FF2B5EF4-FFF2-40B4-BE49-F238E27FC236}">
                <a16:creationId xmlns:a16="http://schemas.microsoft.com/office/drawing/2014/main" id="{0A918381-2DC4-0BA1-DDAA-83DBDE2DE81D}"/>
              </a:ext>
            </a:extLst>
          </p:cNvPr>
          <p:cNvSpPr>
            <a:spLocks noChangeAspect="1" noChangeArrowheads="1"/>
          </p:cNvSpPr>
          <p:nvPr/>
        </p:nvSpPr>
        <p:spPr bwMode="auto">
          <a:xfrm>
            <a:off x="7577138" y="2187575"/>
            <a:ext cx="4389437" cy="414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6376" name="TextBox 10">
            <a:extLst>
              <a:ext uri="{FF2B5EF4-FFF2-40B4-BE49-F238E27FC236}">
                <a16:creationId xmlns:a16="http://schemas.microsoft.com/office/drawing/2014/main" id="{263E734E-ADD8-DF2B-7070-7442072E0858}"/>
              </a:ext>
            </a:extLst>
          </p:cNvPr>
          <p:cNvSpPr txBox="1">
            <a:spLocks noChangeArrowheads="1"/>
          </p:cNvSpPr>
          <p:nvPr/>
        </p:nvSpPr>
        <p:spPr bwMode="auto">
          <a:xfrm>
            <a:off x="473075" y="2784475"/>
            <a:ext cx="69215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a:solidFill>
                  <a:srgbClr val="141414"/>
                </a:solidFill>
                <a:latin typeface="Tenorite (Body)"/>
                <a:cs typeface="Arial" panose="020B0604020202020204" pitchFamily="34" charset="0"/>
              </a:rPr>
              <a:t>Pie charts arrange the data as slices in a circle.</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2-D pie charts are used when you </a:t>
            </a:r>
            <a:r>
              <a:rPr lang="en-US" altLang="en-US" sz="2200" b="1">
                <a:solidFill>
                  <a:srgbClr val="141414"/>
                </a:solidFill>
                <a:latin typeface="Tenorite (Body)"/>
                <a:cs typeface="Arial" panose="020B0604020202020204" pitchFamily="34" charset="0"/>
              </a:rPr>
              <a:t>only have one data column.</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itle 1">
            <a:extLst>
              <a:ext uri="{FF2B5EF4-FFF2-40B4-BE49-F238E27FC236}">
                <a16:creationId xmlns:a16="http://schemas.microsoft.com/office/drawing/2014/main" id="{D2C8D5AE-1057-98B9-2515-DAC208B86568}"/>
              </a:ext>
            </a:extLst>
          </p:cNvPr>
          <p:cNvSpPr>
            <a:spLocks noGrp="1" noChangeArrowheads="1"/>
          </p:cNvSpPr>
          <p:nvPr>
            <p:ph type="title"/>
          </p:nvPr>
        </p:nvSpPr>
        <p:spPr>
          <a:xfrm>
            <a:off x="309563" y="-365125"/>
            <a:ext cx="10182225" cy="1325563"/>
          </a:xfrm>
        </p:spPr>
        <p:txBody>
          <a:bodyPr/>
          <a:lstStyle/>
          <a:p>
            <a:r>
              <a:rPr lang="en-US" altLang="en-US"/>
              <a:t>Doughnut Pie Chart</a:t>
            </a:r>
          </a:p>
        </p:txBody>
      </p:sp>
      <p:sp>
        <p:nvSpPr>
          <p:cNvPr id="187395" name="Date Placeholder 2">
            <a:extLst>
              <a:ext uri="{FF2B5EF4-FFF2-40B4-BE49-F238E27FC236}">
                <a16:creationId xmlns:a16="http://schemas.microsoft.com/office/drawing/2014/main" id="{EEAD1D87-812D-6C0A-D198-A42135908E28}"/>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54EF5050-CB75-9824-D417-5E9D1BF249E6}"/>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9F7C71AD-7AF1-FC6F-8AAD-664C977DD997}"/>
              </a:ext>
            </a:extLst>
          </p:cNvPr>
          <p:cNvSpPr>
            <a:spLocks noGrp="1"/>
          </p:cNvSpPr>
          <p:nvPr>
            <p:ph type="sldNum" sz="quarter" idx="12"/>
          </p:nvPr>
        </p:nvSpPr>
        <p:spPr/>
        <p:txBody>
          <a:bodyPr/>
          <a:lstStyle/>
          <a:p>
            <a:pPr>
              <a:defRPr/>
            </a:pPr>
            <a:fld id="{9FAF0E81-84A9-44F4-85CB-BB1EEB73AC54}" type="slidenum">
              <a:rPr lang="en-US"/>
              <a:pPr>
                <a:defRPr/>
              </a:pPr>
              <a:t>152</a:t>
            </a:fld>
            <a:endParaRPr lang="en-US" dirty="0"/>
          </a:p>
        </p:txBody>
      </p:sp>
      <p:sp>
        <p:nvSpPr>
          <p:cNvPr id="187398" name="Content Placeholder 7" descr="A screenshot of a computer&#10;&#10;Description automatically generated with medium confidence">
            <a:extLst>
              <a:ext uri="{FF2B5EF4-FFF2-40B4-BE49-F238E27FC236}">
                <a16:creationId xmlns:a16="http://schemas.microsoft.com/office/drawing/2014/main" id="{9DE25667-0A66-DC40-ECCA-6426244F3637}"/>
              </a:ext>
            </a:extLst>
          </p:cNvPr>
          <p:cNvSpPr>
            <a:spLocks noChangeAspect="1" noChangeArrowheads="1"/>
          </p:cNvSpPr>
          <p:nvPr/>
        </p:nvSpPr>
        <p:spPr bwMode="auto">
          <a:xfrm>
            <a:off x="473075" y="985838"/>
            <a:ext cx="6383338"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7399" name="Picture 5">
            <a:extLst>
              <a:ext uri="{FF2B5EF4-FFF2-40B4-BE49-F238E27FC236}">
                <a16:creationId xmlns:a16="http://schemas.microsoft.com/office/drawing/2014/main" id="{1E97D9B1-154C-1333-D1D0-3DC63ECACFA8}"/>
              </a:ext>
            </a:extLst>
          </p:cNvPr>
          <p:cNvSpPr>
            <a:spLocks noChangeAspect="1" noChangeArrowheads="1"/>
          </p:cNvSpPr>
          <p:nvPr/>
        </p:nvSpPr>
        <p:spPr bwMode="auto">
          <a:xfrm>
            <a:off x="7343775" y="2046288"/>
            <a:ext cx="4375150" cy="414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7400" name="TextBox 7">
            <a:extLst>
              <a:ext uri="{FF2B5EF4-FFF2-40B4-BE49-F238E27FC236}">
                <a16:creationId xmlns:a16="http://schemas.microsoft.com/office/drawing/2014/main" id="{A5CAE8C1-572A-ABFC-0BA7-B5AADB0B7A07}"/>
              </a:ext>
            </a:extLst>
          </p:cNvPr>
          <p:cNvSpPr txBox="1">
            <a:spLocks noChangeArrowheads="1"/>
          </p:cNvSpPr>
          <p:nvPr/>
        </p:nvSpPr>
        <p:spPr bwMode="auto">
          <a:xfrm>
            <a:off x="473075" y="2784475"/>
            <a:ext cx="6383338"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a:solidFill>
                  <a:srgbClr val="141414"/>
                </a:solidFill>
                <a:latin typeface="Tenorite (Body)"/>
                <a:cs typeface="Arial" panose="020B0604020202020204" pitchFamily="34" charset="0"/>
              </a:rPr>
              <a:t>Doughnut charts arrange the data as slices in a circle with hollow center.</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Doughnut charts are often used </a:t>
            </a:r>
            <a:r>
              <a:rPr lang="en-US" altLang="en-US" sz="2200" b="1">
                <a:solidFill>
                  <a:srgbClr val="141414"/>
                </a:solidFill>
                <a:latin typeface="Tenorite (Body)"/>
                <a:cs typeface="Arial" panose="020B0604020202020204" pitchFamily="34" charset="0"/>
              </a:rPr>
              <a:t>when you have more than one data column.</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itle 1">
            <a:extLst>
              <a:ext uri="{FF2B5EF4-FFF2-40B4-BE49-F238E27FC236}">
                <a16:creationId xmlns:a16="http://schemas.microsoft.com/office/drawing/2014/main" id="{CF5E643D-2803-C925-A15B-F541836F74A0}"/>
              </a:ext>
            </a:extLst>
          </p:cNvPr>
          <p:cNvSpPr>
            <a:spLocks noGrp="1" noChangeArrowheads="1"/>
          </p:cNvSpPr>
          <p:nvPr>
            <p:ph type="title"/>
          </p:nvPr>
        </p:nvSpPr>
        <p:spPr>
          <a:xfrm>
            <a:off x="309563" y="-365125"/>
            <a:ext cx="10182225" cy="1325563"/>
          </a:xfrm>
        </p:spPr>
        <p:txBody>
          <a:bodyPr/>
          <a:lstStyle/>
          <a:p>
            <a:r>
              <a:rPr lang="en-US" altLang="en-US"/>
              <a:t>Line Charts</a:t>
            </a:r>
          </a:p>
        </p:txBody>
      </p:sp>
      <p:sp>
        <p:nvSpPr>
          <p:cNvPr id="188419" name="Date Placeholder 2">
            <a:extLst>
              <a:ext uri="{FF2B5EF4-FFF2-40B4-BE49-F238E27FC236}">
                <a16:creationId xmlns:a16="http://schemas.microsoft.com/office/drawing/2014/main" id="{10355788-027B-139C-1C44-4BD25CE118C8}"/>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F8856B13-4415-89B9-C5A1-7339D41C4DE4}"/>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B614E078-8E53-BB04-475D-67CE2B836237}"/>
              </a:ext>
            </a:extLst>
          </p:cNvPr>
          <p:cNvSpPr>
            <a:spLocks noGrp="1"/>
          </p:cNvSpPr>
          <p:nvPr>
            <p:ph type="sldNum" sz="quarter" idx="12"/>
          </p:nvPr>
        </p:nvSpPr>
        <p:spPr/>
        <p:txBody>
          <a:bodyPr/>
          <a:lstStyle/>
          <a:p>
            <a:pPr>
              <a:defRPr/>
            </a:pPr>
            <a:fld id="{02EF5567-FABF-4B08-BBFD-BF4E3B7659A0}" type="slidenum">
              <a:rPr lang="en-US"/>
              <a:pPr>
                <a:defRPr/>
              </a:pPr>
              <a:t>153</a:t>
            </a:fld>
            <a:endParaRPr lang="en-US" dirty="0"/>
          </a:p>
        </p:txBody>
      </p:sp>
      <p:sp>
        <p:nvSpPr>
          <p:cNvPr id="188422" name="Content Placeholder 7" descr="A screenshot of a computer&#10;&#10;Description automatically generated with medium confidence">
            <a:extLst>
              <a:ext uri="{FF2B5EF4-FFF2-40B4-BE49-F238E27FC236}">
                <a16:creationId xmlns:a16="http://schemas.microsoft.com/office/drawing/2014/main" id="{E336E4E4-1C7E-7134-2FD9-E665D7AB94DA}"/>
              </a:ext>
            </a:extLst>
          </p:cNvPr>
          <p:cNvSpPr>
            <a:spLocks noChangeAspect="1" noChangeArrowheads="1"/>
          </p:cNvSpPr>
          <p:nvPr/>
        </p:nvSpPr>
        <p:spPr bwMode="auto">
          <a:xfrm>
            <a:off x="473075" y="985838"/>
            <a:ext cx="6383338"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8423" name="Picture 9">
            <a:extLst>
              <a:ext uri="{FF2B5EF4-FFF2-40B4-BE49-F238E27FC236}">
                <a16:creationId xmlns:a16="http://schemas.microsoft.com/office/drawing/2014/main" id="{1F7E4C5A-2D43-B579-06BE-011303477F32}"/>
              </a:ext>
            </a:extLst>
          </p:cNvPr>
          <p:cNvSpPr>
            <a:spLocks noChangeAspect="1" noChangeArrowheads="1"/>
          </p:cNvSpPr>
          <p:nvPr/>
        </p:nvSpPr>
        <p:spPr bwMode="auto">
          <a:xfrm>
            <a:off x="7467600" y="2170113"/>
            <a:ext cx="4370388" cy="414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8424" name="TextBox 10">
            <a:extLst>
              <a:ext uri="{FF2B5EF4-FFF2-40B4-BE49-F238E27FC236}">
                <a16:creationId xmlns:a16="http://schemas.microsoft.com/office/drawing/2014/main" id="{AAAA4EDF-BC13-2129-3ACF-7B85B9E609E5}"/>
              </a:ext>
            </a:extLst>
          </p:cNvPr>
          <p:cNvSpPr txBox="1">
            <a:spLocks noChangeArrowheads="1"/>
          </p:cNvSpPr>
          <p:nvPr/>
        </p:nvSpPr>
        <p:spPr bwMode="auto">
          <a:xfrm>
            <a:off x="354013" y="2346325"/>
            <a:ext cx="723265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a:solidFill>
                  <a:srgbClr val="141414"/>
                </a:solidFill>
                <a:latin typeface="Tenorite (Body)"/>
                <a:cs typeface="Arial" panose="020B0604020202020204" pitchFamily="34" charset="0"/>
              </a:rPr>
              <a:t>Line charts show the data as a continuous line.</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Line charts are typically used for showing trends over time.</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In Line charts, the horizontal axis typically represents time. </a:t>
            </a:r>
            <a:r>
              <a:rPr lang="en-US" altLang="en-US" sz="2200" b="1">
                <a:solidFill>
                  <a:srgbClr val="141414"/>
                </a:solidFill>
                <a:latin typeface="Tenorite (Body)"/>
                <a:cs typeface="Arial" panose="020B0604020202020204" pitchFamily="34" charset="0"/>
              </a:rPr>
              <a:t>Line charts are used with data which can be placed in an order, from low to high</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itle 1">
            <a:extLst>
              <a:ext uri="{FF2B5EF4-FFF2-40B4-BE49-F238E27FC236}">
                <a16:creationId xmlns:a16="http://schemas.microsoft.com/office/drawing/2014/main" id="{7D2C4919-6FD0-48BA-4EE7-2934018C4C2D}"/>
              </a:ext>
            </a:extLst>
          </p:cNvPr>
          <p:cNvSpPr>
            <a:spLocks noGrp="1" noChangeArrowheads="1"/>
          </p:cNvSpPr>
          <p:nvPr>
            <p:ph type="title"/>
          </p:nvPr>
        </p:nvSpPr>
        <p:spPr>
          <a:xfrm>
            <a:off x="309563" y="-365125"/>
            <a:ext cx="10182225" cy="1325563"/>
          </a:xfrm>
        </p:spPr>
        <p:txBody>
          <a:bodyPr/>
          <a:lstStyle/>
          <a:p>
            <a:r>
              <a:rPr lang="en-US" altLang="en-US"/>
              <a:t>Stacked Line Charts</a:t>
            </a:r>
          </a:p>
        </p:txBody>
      </p:sp>
      <p:sp>
        <p:nvSpPr>
          <p:cNvPr id="189443" name="Date Placeholder 2">
            <a:extLst>
              <a:ext uri="{FF2B5EF4-FFF2-40B4-BE49-F238E27FC236}">
                <a16:creationId xmlns:a16="http://schemas.microsoft.com/office/drawing/2014/main" id="{BE7F8288-A77F-DDF0-4553-0BB447329A9F}"/>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6C9A3A4B-6876-DCD2-A25C-B5DC08C258C3}"/>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641DE53D-AB1B-5940-27A2-4579E4C44A8A}"/>
              </a:ext>
            </a:extLst>
          </p:cNvPr>
          <p:cNvSpPr>
            <a:spLocks noGrp="1"/>
          </p:cNvSpPr>
          <p:nvPr>
            <p:ph type="sldNum" sz="quarter" idx="12"/>
          </p:nvPr>
        </p:nvSpPr>
        <p:spPr/>
        <p:txBody>
          <a:bodyPr/>
          <a:lstStyle/>
          <a:p>
            <a:pPr>
              <a:defRPr/>
            </a:pPr>
            <a:fld id="{5B230393-3FAD-4096-A0C6-5918958AB313}" type="slidenum">
              <a:rPr lang="en-US"/>
              <a:pPr>
                <a:defRPr/>
              </a:pPr>
              <a:t>154</a:t>
            </a:fld>
            <a:endParaRPr lang="en-US" dirty="0"/>
          </a:p>
        </p:txBody>
      </p:sp>
      <p:sp>
        <p:nvSpPr>
          <p:cNvPr id="189446" name="Content Placeholder 7" descr="A screenshot of a computer&#10;&#10;Description automatically generated with medium confidence">
            <a:extLst>
              <a:ext uri="{FF2B5EF4-FFF2-40B4-BE49-F238E27FC236}">
                <a16:creationId xmlns:a16="http://schemas.microsoft.com/office/drawing/2014/main" id="{C83DC0CC-897C-276B-E825-F66578B886D8}"/>
              </a:ext>
            </a:extLst>
          </p:cNvPr>
          <p:cNvSpPr>
            <a:spLocks noChangeAspect="1" noChangeArrowheads="1"/>
          </p:cNvSpPr>
          <p:nvPr/>
        </p:nvSpPr>
        <p:spPr bwMode="auto">
          <a:xfrm>
            <a:off x="473075" y="985838"/>
            <a:ext cx="6383338"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9447" name="Picture 11">
            <a:extLst>
              <a:ext uri="{FF2B5EF4-FFF2-40B4-BE49-F238E27FC236}">
                <a16:creationId xmlns:a16="http://schemas.microsoft.com/office/drawing/2014/main" id="{A512176A-6152-BBB0-382E-67A430C25040}"/>
              </a:ext>
            </a:extLst>
          </p:cNvPr>
          <p:cNvSpPr>
            <a:spLocks noChangeAspect="1" noChangeArrowheads="1"/>
          </p:cNvSpPr>
          <p:nvPr/>
        </p:nvSpPr>
        <p:spPr bwMode="auto">
          <a:xfrm>
            <a:off x="7440613" y="2132013"/>
            <a:ext cx="4370387" cy="413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9448" name="TextBox 12">
            <a:extLst>
              <a:ext uri="{FF2B5EF4-FFF2-40B4-BE49-F238E27FC236}">
                <a16:creationId xmlns:a16="http://schemas.microsoft.com/office/drawing/2014/main" id="{625F80D9-D287-6A24-59CD-E2C1250EB72B}"/>
              </a:ext>
            </a:extLst>
          </p:cNvPr>
          <p:cNvSpPr txBox="1">
            <a:spLocks noChangeArrowheads="1"/>
          </p:cNvSpPr>
          <p:nvPr/>
        </p:nvSpPr>
        <p:spPr bwMode="auto">
          <a:xfrm>
            <a:off x="473075" y="2395538"/>
            <a:ext cx="6867525" cy="313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a:solidFill>
                  <a:srgbClr val="141414"/>
                </a:solidFill>
                <a:latin typeface="Tenorite (Body)"/>
                <a:cs typeface="Arial" panose="020B0604020202020204" pitchFamily="34" charset="0"/>
              </a:rPr>
              <a:t>Stacked Line charts </a:t>
            </a:r>
            <a:r>
              <a:rPr lang="en-US" altLang="en-US" sz="2200" b="1">
                <a:solidFill>
                  <a:srgbClr val="141414"/>
                </a:solidFill>
                <a:latin typeface="Tenorite (Body)"/>
                <a:cs typeface="Arial" panose="020B0604020202020204" pitchFamily="34" charset="0"/>
              </a:rPr>
              <a:t>show the contribution to trends in the data.</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This is done by stacking lines on top of each other.</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Stacked Line charts are used with data which can be placed in an order, from low to high.</a:t>
            </a:r>
          </a:p>
          <a:p>
            <a:pPr eaLnBrk="1" hangingPunct="1"/>
            <a:r>
              <a:rPr lang="en-US" altLang="en-US" sz="2200" b="1">
                <a:solidFill>
                  <a:srgbClr val="141414"/>
                </a:solidFill>
                <a:latin typeface="Tenorite (Body)"/>
                <a:cs typeface="Arial" panose="020B0604020202020204" pitchFamily="34" charset="0"/>
              </a:rPr>
              <a:t>The charts are used when you have more than one data column which all add up to the total trend.</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itle 1">
            <a:extLst>
              <a:ext uri="{FF2B5EF4-FFF2-40B4-BE49-F238E27FC236}">
                <a16:creationId xmlns:a16="http://schemas.microsoft.com/office/drawing/2014/main" id="{D4BB6D3A-A08D-39F3-B94B-6F4A91690622}"/>
              </a:ext>
            </a:extLst>
          </p:cNvPr>
          <p:cNvSpPr>
            <a:spLocks noGrp="1" noChangeArrowheads="1"/>
          </p:cNvSpPr>
          <p:nvPr>
            <p:ph type="title"/>
          </p:nvPr>
        </p:nvSpPr>
        <p:spPr>
          <a:xfrm>
            <a:off x="1166813" y="381000"/>
            <a:ext cx="9780587" cy="1325563"/>
          </a:xfrm>
        </p:spPr>
        <p:txBody>
          <a:bodyPr/>
          <a:lstStyle/>
          <a:p>
            <a:r>
              <a:rPr lang="en-US" altLang="en-US"/>
              <a:t>Esercizio 5-1</a:t>
            </a:r>
          </a:p>
        </p:txBody>
      </p:sp>
      <p:sp>
        <p:nvSpPr>
          <p:cNvPr id="190467" name="Content Placeholder 2">
            <a:extLst>
              <a:ext uri="{FF2B5EF4-FFF2-40B4-BE49-F238E27FC236}">
                <a16:creationId xmlns:a16="http://schemas.microsoft.com/office/drawing/2014/main" id="{8D549651-5CB2-53EC-D7BB-8CD9D6B16EC9}"/>
              </a:ext>
            </a:extLst>
          </p:cNvPr>
          <p:cNvSpPr>
            <a:spLocks noGrp="1" noChangeArrowheads="1"/>
          </p:cNvSpPr>
          <p:nvPr>
            <p:ph type="body" idx="1"/>
          </p:nvPr>
        </p:nvSpPr>
        <p:spPr>
          <a:xfrm>
            <a:off x="1166813" y="2652713"/>
            <a:ext cx="9780587" cy="3703637"/>
          </a:xfrm>
        </p:spPr>
        <p:txBody>
          <a:bodyPr/>
          <a:lstStyle/>
          <a:p>
            <a:r>
              <a:rPr lang="en-US" altLang="en-US"/>
              <a:t>Esercizio sulle </a:t>
            </a:r>
            <a:r>
              <a:rPr lang="en-US" altLang="en-US" b="1"/>
              <a:t>BarChart </a:t>
            </a:r>
          </a:p>
          <a:p>
            <a:r>
              <a:rPr lang="en-US" altLang="en-US" b="1"/>
              <a:t>document27\BarChart.xlsx</a:t>
            </a:r>
          </a:p>
          <a:p>
            <a:r>
              <a:rPr lang="en-US" altLang="en-US" b="1"/>
              <a:t>document27\BarChart2.xlsx</a:t>
            </a:r>
          </a:p>
        </p:txBody>
      </p:sp>
      <p:sp>
        <p:nvSpPr>
          <p:cNvPr id="190468" name="Date Placeholder 3">
            <a:extLst>
              <a:ext uri="{FF2B5EF4-FFF2-40B4-BE49-F238E27FC236}">
                <a16:creationId xmlns:a16="http://schemas.microsoft.com/office/drawing/2014/main" id="{D0E2B4BE-DFDA-4B7A-BC84-1B6C9974C217}"/>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190469" name="Footer Placeholder 4">
            <a:extLst>
              <a:ext uri="{FF2B5EF4-FFF2-40B4-BE49-F238E27FC236}">
                <a16:creationId xmlns:a16="http://schemas.microsoft.com/office/drawing/2014/main" id="{BF4350E0-50CA-3CCE-5AE9-6FD28D25992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5D6B4245-CEB7-8FE0-F884-8263EC04B146}"/>
              </a:ext>
            </a:extLst>
          </p:cNvPr>
          <p:cNvSpPr>
            <a:spLocks noGrp="1"/>
          </p:cNvSpPr>
          <p:nvPr>
            <p:ph type="sldNum" sz="quarter" idx="12"/>
          </p:nvPr>
        </p:nvSpPr>
        <p:spPr/>
        <p:txBody>
          <a:bodyPr/>
          <a:lstStyle/>
          <a:p>
            <a:pPr>
              <a:defRPr/>
            </a:pPr>
            <a:fld id="{9D210938-D8BF-4667-AB5C-68C42139ED80}" type="slidenum">
              <a:rPr lang="en-US"/>
              <a:pPr>
                <a:defRPr/>
              </a:pPr>
              <a:t>155</a:t>
            </a:fld>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itle 1">
            <a:extLst>
              <a:ext uri="{FF2B5EF4-FFF2-40B4-BE49-F238E27FC236}">
                <a16:creationId xmlns:a16="http://schemas.microsoft.com/office/drawing/2014/main" id="{48F7381F-383B-D0DB-A408-448207784C3E}"/>
              </a:ext>
            </a:extLst>
          </p:cNvPr>
          <p:cNvSpPr>
            <a:spLocks noGrp="1" noChangeArrowheads="1"/>
          </p:cNvSpPr>
          <p:nvPr>
            <p:ph type="title"/>
          </p:nvPr>
        </p:nvSpPr>
        <p:spPr>
          <a:xfrm>
            <a:off x="1166813" y="381000"/>
            <a:ext cx="9780587" cy="1325563"/>
          </a:xfrm>
        </p:spPr>
        <p:txBody>
          <a:bodyPr/>
          <a:lstStyle/>
          <a:p>
            <a:r>
              <a:rPr lang="en-US" altLang="en-US"/>
              <a:t>Esercizio 5-2</a:t>
            </a:r>
          </a:p>
        </p:txBody>
      </p:sp>
      <p:sp>
        <p:nvSpPr>
          <p:cNvPr id="192515" name="Content Placeholder 2">
            <a:extLst>
              <a:ext uri="{FF2B5EF4-FFF2-40B4-BE49-F238E27FC236}">
                <a16:creationId xmlns:a16="http://schemas.microsoft.com/office/drawing/2014/main" id="{9107C352-5E99-59AF-698F-9C38F0391E21}"/>
              </a:ext>
            </a:extLst>
          </p:cNvPr>
          <p:cNvSpPr>
            <a:spLocks noGrp="1" noChangeArrowheads="1"/>
          </p:cNvSpPr>
          <p:nvPr>
            <p:ph type="body" idx="1"/>
          </p:nvPr>
        </p:nvSpPr>
        <p:spPr>
          <a:xfrm>
            <a:off x="1166813" y="2652713"/>
            <a:ext cx="9780587" cy="3703637"/>
          </a:xfrm>
        </p:spPr>
        <p:txBody>
          <a:bodyPr/>
          <a:lstStyle/>
          <a:p>
            <a:r>
              <a:rPr lang="en-US" altLang="en-US"/>
              <a:t>Esercizio sulle </a:t>
            </a:r>
            <a:r>
              <a:rPr lang="en-US" altLang="en-US" b="1"/>
              <a:t>ColumnChart</a:t>
            </a:r>
          </a:p>
          <a:p>
            <a:r>
              <a:rPr lang="en-US" altLang="en-US" b="1"/>
              <a:t>document27\ColumnChart.xlsx</a:t>
            </a:r>
          </a:p>
        </p:txBody>
      </p:sp>
      <p:sp>
        <p:nvSpPr>
          <p:cNvPr id="192516" name="Date Placeholder 3">
            <a:extLst>
              <a:ext uri="{FF2B5EF4-FFF2-40B4-BE49-F238E27FC236}">
                <a16:creationId xmlns:a16="http://schemas.microsoft.com/office/drawing/2014/main" id="{12522D5E-F232-FA70-EC27-46E8BCBE2667}"/>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192517" name="Footer Placeholder 4">
            <a:extLst>
              <a:ext uri="{FF2B5EF4-FFF2-40B4-BE49-F238E27FC236}">
                <a16:creationId xmlns:a16="http://schemas.microsoft.com/office/drawing/2014/main" id="{CBA569EB-40C8-F222-2861-3135C0D799F2}"/>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646796D1-F1F4-FF16-D134-2B015AC30244}"/>
              </a:ext>
            </a:extLst>
          </p:cNvPr>
          <p:cNvSpPr>
            <a:spLocks noGrp="1"/>
          </p:cNvSpPr>
          <p:nvPr>
            <p:ph type="sldNum" sz="quarter" idx="12"/>
          </p:nvPr>
        </p:nvSpPr>
        <p:spPr/>
        <p:txBody>
          <a:bodyPr/>
          <a:lstStyle/>
          <a:p>
            <a:pPr>
              <a:defRPr/>
            </a:pPr>
            <a:fld id="{B4D5C4C5-1AE0-4175-B69C-49FF1A3D9579}" type="slidenum">
              <a:rPr lang="en-US"/>
              <a:pPr>
                <a:defRPr/>
              </a:pPr>
              <a:t>156</a:t>
            </a:fld>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itle 1">
            <a:extLst>
              <a:ext uri="{FF2B5EF4-FFF2-40B4-BE49-F238E27FC236}">
                <a16:creationId xmlns:a16="http://schemas.microsoft.com/office/drawing/2014/main" id="{35384556-8316-4E1E-03A7-159258103152}"/>
              </a:ext>
            </a:extLst>
          </p:cNvPr>
          <p:cNvSpPr>
            <a:spLocks noGrp="1" noChangeArrowheads="1"/>
          </p:cNvSpPr>
          <p:nvPr>
            <p:ph type="title"/>
          </p:nvPr>
        </p:nvSpPr>
        <p:spPr>
          <a:xfrm>
            <a:off x="1166813" y="381000"/>
            <a:ext cx="9780587" cy="1325563"/>
          </a:xfrm>
        </p:spPr>
        <p:txBody>
          <a:bodyPr/>
          <a:lstStyle/>
          <a:p>
            <a:r>
              <a:rPr lang="en-US" altLang="en-US"/>
              <a:t>Esercizio 5-3</a:t>
            </a:r>
          </a:p>
        </p:txBody>
      </p:sp>
      <p:sp>
        <p:nvSpPr>
          <p:cNvPr id="194563" name="Content Placeholder 2">
            <a:extLst>
              <a:ext uri="{FF2B5EF4-FFF2-40B4-BE49-F238E27FC236}">
                <a16:creationId xmlns:a16="http://schemas.microsoft.com/office/drawing/2014/main" id="{31B87FD7-C45F-7836-151C-4439CA8844B2}"/>
              </a:ext>
            </a:extLst>
          </p:cNvPr>
          <p:cNvSpPr>
            <a:spLocks noGrp="1" noChangeArrowheads="1"/>
          </p:cNvSpPr>
          <p:nvPr>
            <p:ph type="body" idx="1"/>
          </p:nvPr>
        </p:nvSpPr>
        <p:spPr>
          <a:xfrm>
            <a:off x="1166813" y="2652713"/>
            <a:ext cx="9780587" cy="3703637"/>
          </a:xfrm>
        </p:spPr>
        <p:txBody>
          <a:bodyPr/>
          <a:lstStyle/>
          <a:p>
            <a:r>
              <a:rPr lang="en-US" altLang="en-US"/>
              <a:t>Esercizio sulle </a:t>
            </a:r>
            <a:r>
              <a:rPr lang="en-US" altLang="en-US" b="1"/>
              <a:t>LineChart</a:t>
            </a:r>
          </a:p>
          <a:p>
            <a:r>
              <a:rPr lang="en-US" altLang="en-US" b="1"/>
              <a:t>document27\LineChart.xlsx</a:t>
            </a:r>
          </a:p>
        </p:txBody>
      </p:sp>
      <p:sp>
        <p:nvSpPr>
          <p:cNvPr id="194564" name="Date Placeholder 3">
            <a:extLst>
              <a:ext uri="{FF2B5EF4-FFF2-40B4-BE49-F238E27FC236}">
                <a16:creationId xmlns:a16="http://schemas.microsoft.com/office/drawing/2014/main" id="{21DFE581-C79B-9BD3-C26D-776643BA0778}"/>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194565" name="Footer Placeholder 4">
            <a:extLst>
              <a:ext uri="{FF2B5EF4-FFF2-40B4-BE49-F238E27FC236}">
                <a16:creationId xmlns:a16="http://schemas.microsoft.com/office/drawing/2014/main" id="{E5BBD9E0-6CE4-5CE9-D4AE-A85CB472AB3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46EFF16E-5811-68D4-B8E0-574A0A33CC12}"/>
              </a:ext>
            </a:extLst>
          </p:cNvPr>
          <p:cNvSpPr>
            <a:spLocks noGrp="1"/>
          </p:cNvSpPr>
          <p:nvPr>
            <p:ph type="sldNum" sz="quarter" idx="12"/>
          </p:nvPr>
        </p:nvSpPr>
        <p:spPr/>
        <p:txBody>
          <a:bodyPr/>
          <a:lstStyle/>
          <a:p>
            <a:pPr>
              <a:defRPr/>
            </a:pPr>
            <a:fld id="{24F9E80C-B643-4475-A5A4-25D40CFAAFB3}" type="slidenum">
              <a:rPr lang="en-US"/>
              <a:pPr>
                <a:defRPr/>
              </a:pPr>
              <a:t>157</a:t>
            </a:fld>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itle 1">
            <a:extLst>
              <a:ext uri="{FF2B5EF4-FFF2-40B4-BE49-F238E27FC236}">
                <a16:creationId xmlns:a16="http://schemas.microsoft.com/office/drawing/2014/main" id="{B7A1FD71-2912-A2BA-2B5D-DA92E101381B}"/>
              </a:ext>
            </a:extLst>
          </p:cNvPr>
          <p:cNvSpPr>
            <a:spLocks noGrp="1" noChangeArrowheads="1"/>
          </p:cNvSpPr>
          <p:nvPr>
            <p:ph type="title"/>
          </p:nvPr>
        </p:nvSpPr>
        <p:spPr>
          <a:xfrm>
            <a:off x="1166813" y="381000"/>
            <a:ext cx="9780587" cy="1325563"/>
          </a:xfrm>
        </p:spPr>
        <p:txBody>
          <a:bodyPr/>
          <a:lstStyle/>
          <a:p>
            <a:r>
              <a:rPr lang="en-US" altLang="en-US"/>
              <a:t>Esercizio 5-4</a:t>
            </a:r>
          </a:p>
        </p:txBody>
      </p:sp>
      <p:sp>
        <p:nvSpPr>
          <p:cNvPr id="196611" name="Content Placeholder 2">
            <a:extLst>
              <a:ext uri="{FF2B5EF4-FFF2-40B4-BE49-F238E27FC236}">
                <a16:creationId xmlns:a16="http://schemas.microsoft.com/office/drawing/2014/main" id="{83ABB7D8-D091-4A14-F94E-5B2AA073077F}"/>
              </a:ext>
            </a:extLst>
          </p:cNvPr>
          <p:cNvSpPr>
            <a:spLocks noGrp="1" noChangeArrowheads="1"/>
          </p:cNvSpPr>
          <p:nvPr>
            <p:ph type="body" idx="1"/>
          </p:nvPr>
        </p:nvSpPr>
        <p:spPr>
          <a:xfrm>
            <a:off x="1166813" y="2652713"/>
            <a:ext cx="9780587" cy="3703637"/>
          </a:xfrm>
        </p:spPr>
        <p:txBody>
          <a:bodyPr/>
          <a:lstStyle/>
          <a:p>
            <a:r>
              <a:rPr lang="en-US" altLang="en-US"/>
              <a:t>Esercizio sulle </a:t>
            </a:r>
            <a:r>
              <a:rPr lang="en-US" altLang="en-US" b="1"/>
              <a:t>PieChart</a:t>
            </a:r>
          </a:p>
          <a:p>
            <a:r>
              <a:rPr lang="en-US" altLang="en-US" b="1"/>
              <a:t>document27\PieChart.xlsx</a:t>
            </a:r>
          </a:p>
        </p:txBody>
      </p:sp>
      <p:sp>
        <p:nvSpPr>
          <p:cNvPr id="196612" name="Date Placeholder 3">
            <a:extLst>
              <a:ext uri="{FF2B5EF4-FFF2-40B4-BE49-F238E27FC236}">
                <a16:creationId xmlns:a16="http://schemas.microsoft.com/office/drawing/2014/main" id="{E942C129-27AE-1871-A726-999976C6B360}"/>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196613" name="Footer Placeholder 4">
            <a:extLst>
              <a:ext uri="{FF2B5EF4-FFF2-40B4-BE49-F238E27FC236}">
                <a16:creationId xmlns:a16="http://schemas.microsoft.com/office/drawing/2014/main" id="{3C29EF44-D90E-9117-EBDD-716B25B8355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14A30BCB-2886-6424-BDA6-B0F495950C37}"/>
              </a:ext>
            </a:extLst>
          </p:cNvPr>
          <p:cNvSpPr>
            <a:spLocks noGrp="1"/>
          </p:cNvSpPr>
          <p:nvPr>
            <p:ph type="sldNum" sz="quarter" idx="12"/>
          </p:nvPr>
        </p:nvSpPr>
        <p:spPr/>
        <p:txBody>
          <a:bodyPr/>
          <a:lstStyle/>
          <a:p>
            <a:pPr>
              <a:defRPr/>
            </a:pPr>
            <a:fld id="{5256DEFC-04C7-47E8-A80B-D5BCF27D8756}" type="slidenum">
              <a:rPr lang="en-US"/>
              <a:pPr>
                <a:defRPr/>
              </a:pPr>
              <a:t>158</a:t>
            </a:fld>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itle 1">
            <a:extLst>
              <a:ext uri="{FF2B5EF4-FFF2-40B4-BE49-F238E27FC236}">
                <a16:creationId xmlns:a16="http://schemas.microsoft.com/office/drawing/2014/main" id="{F1D8FB3E-F72C-5F47-2176-4A5657C7CB4E}"/>
              </a:ext>
            </a:extLst>
          </p:cNvPr>
          <p:cNvSpPr>
            <a:spLocks noGrp="1" noChangeArrowheads="1"/>
          </p:cNvSpPr>
          <p:nvPr>
            <p:ph type="title"/>
          </p:nvPr>
        </p:nvSpPr>
        <p:spPr>
          <a:xfrm>
            <a:off x="1166813" y="381000"/>
            <a:ext cx="9780587" cy="1325563"/>
          </a:xfrm>
        </p:spPr>
        <p:txBody>
          <a:bodyPr/>
          <a:lstStyle/>
          <a:p>
            <a:r>
              <a:rPr lang="en-US" altLang="en-US"/>
              <a:t>Esercizio 5-5</a:t>
            </a:r>
          </a:p>
        </p:txBody>
      </p:sp>
      <p:sp>
        <p:nvSpPr>
          <p:cNvPr id="198659" name="Content Placeholder 2">
            <a:extLst>
              <a:ext uri="{FF2B5EF4-FFF2-40B4-BE49-F238E27FC236}">
                <a16:creationId xmlns:a16="http://schemas.microsoft.com/office/drawing/2014/main" id="{4F7F7ED2-8DB9-4801-7530-ACB5108DA78A}"/>
              </a:ext>
            </a:extLst>
          </p:cNvPr>
          <p:cNvSpPr>
            <a:spLocks noGrp="1" noChangeArrowheads="1"/>
          </p:cNvSpPr>
          <p:nvPr>
            <p:ph type="body" idx="1"/>
          </p:nvPr>
        </p:nvSpPr>
        <p:spPr>
          <a:xfrm>
            <a:off x="1166813" y="2652713"/>
            <a:ext cx="9780587" cy="3703637"/>
          </a:xfrm>
        </p:spPr>
        <p:txBody>
          <a:bodyPr/>
          <a:lstStyle/>
          <a:p>
            <a:r>
              <a:rPr lang="en-US" altLang="en-US" b="1"/>
              <a:t>Altro esercizio sulle Charts</a:t>
            </a:r>
          </a:p>
          <a:p>
            <a:r>
              <a:rPr lang="en-US" altLang="en-US" b="1"/>
              <a:t>document27\Chart_Example.xlsx</a:t>
            </a:r>
          </a:p>
        </p:txBody>
      </p:sp>
      <p:sp>
        <p:nvSpPr>
          <p:cNvPr id="198660" name="Date Placeholder 3">
            <a:extLst>
              <a:ext uri="{FF2B5EF4-FFF2-40B4-BE49-F238E27FC236}">
                <a16:creationId xmlns:a16="http://schemas.microsoft.com/office/drawing/2014/main" id="{32319E30-DC6A-85ED-126E-A3E4E0214DC8}"/>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198661" name="Footer Placeholder 4">
            <a:extLst>
              <a:ext uri="{FF2B5EF4-FFF2-40B4-BE49-F238E27FC236}">
                <a16:creationId xmlns:a16="http://schemas.microsoft.com/office/drawing/2014/main" id="{3D91DC04-5CA9-7915-6244-3EA5935DEBF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C49A1BBA-1312-8724-1A7A-5BCDC6A1F9FF}"/>
              </a:ext>
            </a:extLst>
          </p:cNvPr>
          <p:cNvSpPr>
            <a:spLocks noGrp="1"/>
          </p:cNvSpPr>
          <p:nvPr>
            <p:ph type="sldNum" sz="quarter" idx="12"/>
          </p:nvPr>
        </p:nvSpPr>
        <p:spPr/>
        <p:txBody>
          <a:bodyPr/>
          <a:lstStyle/>
          <a:p>
            <a:pPr>
              <a:defRPr/>
            </a:pPr>
            <a:fld id="{617E9E31-CB7C-4641-A36B-3BB06C9AF13B}" type="slidenum">
              <a:rPr lang="en-US"/>
              <a:pPr>
                <a:defRPr/>
              </a:pPr>
              <a:t>159</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228DEFAE-6B38-9063-A469-FD18D0C077B1}"/>
              </a:ext>
            </a:extLst>
          </p:cNvPr>
          <p:cNvSpPr>
            <a:spLocks noGrp="1" noChangeArrowheads="1"/>
          </p:cNvSpPr>
          <p:nvPr>
            <p:ph type="title"/>
          </p:nvPr>
        </p:nvSpPr>
        <p:spPr>
          <a:xfrm>
            <a:off x="309563" y="-365125"/>
            <a:ext cx="10182225" cy="1325563"/>
          </a:xfrm>
        </p:spPr>
        <p:txBody>
          <a:bodyPr/>
          <a:lstStyle/>
          <a:p>
            <a:r>
              <a:rPr lang="en-US" altLang="en-US"/>
              <a:t>Numeri in Excel (10)</a:t>
            </a:r>
          </a:p>
        </p:txBody>
      </p:sp>
      <p:sp>
        <p:nvSpPr>
          <p:cNvPr id="31747" name="Date Placeholder 2">
            <a:extLst>
              <a:ext uri="{FF2B5EF4-FFF2-40B4-BE49-F238E27FC236}">
                <a16:creationId xmlns:a16="http://schemas.microsoft.com/office/drawing/2014/main" id="{4BB8116A-E49B-B397-EBE4-C7A20F907B8A}"/>
              </a:ext>
            </a:extLst>
          </p:cNvPr>
          <p:cNvSpPr>
            <a:spLocks noGrp="1" noChangeArrowheads="1"/>
          </p:cNvSpPr>
          <p:nvPr>
            <p:ph type="dt" sz="quarter" idx="10"/>
          </p:nvPr>
        </p:nvSpPr>
        <p:spPr bwMode="auto">
          <a:xfrm>
            <a:off x="146050" y="6345238"/>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A43F6C4A-9028-C6AB-5E6C-0C68DF8A5859}"/>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32AE317A-203F-7DAD-ED27-0FFA0A1456CD}"/>
              </a:ext>
            </a:extLst>
          </p:cNvPr>
          <p:cNvSpPr>
            <a:spLocks noGrp="1"/>
          </p:cNvSpPr>
          <p:nvPr>
            <p:ph type="sldNum" sz="quarter" idx="12"/>
          </p:nvPr>
        </p:nvSpPr>
        <p:spPr/>
        <p:txBody>
          <a:bodyPr/>
          <a:lstStyle/>
          <a:p>
            <a:pPr>
              <a:defRPr/>
            </a:pPr>
            <a:fld id="{4C9520C5-9F14-41FD-9C4A-7E789BAD67A6}" type="slidenum">
              <a:rPr lang="en-US"/>
              <a:pPr>
                <a:defRPr/>
              </a:pPr>
              <a:t>16</a:t>
            </a:fld>
            <a:endParaRPr lang="en-US" dirty="0"/>
          </a:p>
        </p:txBody>
      </p:sp>
      <p:sp>
        <p:nvSpPr>
          <p:cNvPr id="6" name="Immagine 22">
            <a:extLst>
              <a:ext uri="{FF2B5EF4-FFF2-40B4-BE49-F238E27FC236}">
                <a16:creationId xmlns:a16="http://schemas.microsoft.com/office/drawing/2014/main" id="{81AB50FC-8D8C-3F2D-3504-CBE22B31196E}"/>
              </a:ext>
            </a:extLst>
          </p:cNvPr>
          <p:cNvSpPr>
            <a:spLocks noChangeAspect="1" noChangeArrowheads="1"/>
          </p:cNvSpPr>
          <p:nvPr/>
        </p:nvSpPr>
        <p:spPr bwMode="auto">
          <a:xfrm>
            <a:off x="3221038" y="1071563"/>
            <a:ext cx="5749925" cy="534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00706" name="Title 1">
            <a:extLst>
              <a:ext uri="{FF2B5EF4-FFF2-40B4-BE49-F238E27FC236}">
                <a16:creationId xmlns:a16="http://schemas.microsoft.com/office/drawing/2014/main" id="{9E19B33A-126B-BC43-BCDB-334314AC8C8C}"/>
              </a:ext>
            </a:extLst>
          </p:cNvPr>
          <p:cNvSpPr>
            <a:spLocks noGrp="1" noChangeArrowheads="1"/>
          </p:cNvSpPr>
          <p:nvPr>
            <p:ph type="title"/>
          </p:nvPr>
        </p:nvSpPr>
        <p:spPr>
          <a:xfrm>
            <a:off x="1890713" y="2024063"/>
            <a:ext cx="8410575" cy="2809875"/>
          </a:xfrm>
        </p:spPr>
        <p:txBody>
          <a:bodyPr/>
          <a:lstStyle/>
          <a:p>
            <a:r>
              <a:rPr lang="en-US" altLang="en-US" sz="6600" b="1">
                <a:solidFill>
                  <a:schemeClr val="tx1"/>
                </a:solidFill>
              </a:rPr>
              <a:t>Analisi di Simulazione</a:t>
            </a:r>
          </a:p>
        </p:txBody>
      </p:sp>
      <p:sp>
        <p:nvSpPr>
          <p:cNvPr id="200707" name="Date Placeholder 2">
            <a:extLst>
              <a:ext uri="{FF2B5EF4-FFF2-40B4-BE49-F238E27FC236}">
                <a16:creationId xmlns:a16="http://schemas.microsoft.com/office/drawing/2014/main" id="{A334DBE7-83B0-81B4-8791-5E15CBC8AAB6}"/>
              </a:ext>
            </a:extLst>
          </p:cNvPr>
          <p:cNvSpPr>
            <a:spLocks noGrp="1" noChangeArrowheads="1"/>
          </p:cNvSpPr>
          <p:nvPr>
            <p:ph type="dt" sz="quarter" idx="16"/>
          </p:nvPr>
        </p:nvSpPr>
        <p:spPr bwMode="auto">
          <a:xfrm>
            <a:off x="176213" y="6346825"/>
            <a:ext cx="19018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 – LUGLIO 2023</a:t>
            </a:r>
          </a:p>
        </p:txBody>
      </p:sp>
      <p:sp>
        <p:nvSpPr>
          <p:cNvPr id="200708" name="Footer Placeholder 3">
            <a:extLst>
              <a:ext uri="{FF2B5EF4-FFF2-40B4-BE49-F238E27FC236}">
                <a16:creationId xmlns:a16="http://schemas.microsoft.com/office/drawing/2014/main" id="{936C86F9-4037-CDB8-3587-56B03874E9DB}"/>
              </a:ext>
            </a:extLst>
          </p:cNvPr>
          <p:cNvSpPr>
            <a:spLocks noGrp="1" noChangeArrowheads="1"/>
          </p:cNvSpPr>
          <p:nvPr>
            <p:ph type="ftr" sz="quarter" idx="17"/>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200709" name="Slide Number Placeholder 4">
            <a:extLst>
              <a:ext uri="{FF2B5EF4-FFF2-40B4-BE49-F238E27FC236}">
                <a16:creationId xmlns:a16="http://schemas.microsoft.com/office/drawing/2014/main" id="{9026B4AD-A602-7C07-5134-B0F3A4D7D1C2}"/>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AC7869FF-2225-4F85-980D-61C7BD759F8C}" type="slidenum">
              <a:rPr lang="en-US" altLang="en-US">
                <a:solidFill>
                  <a:schemeClr val="accent2"/>
                </a:solidFill>
              </a:rPr>
              <a:pPr fontAlgn="base">
                <a:spcBef>
                  <a:spcPct val="0"/>
                </a:spcBef>
                <a:spcAft>
                  <a:spcPct val="0"/>
                </a:spcAft>
              </a:pPr>
              <a:t>160</a:t>
            </a:fld>
            <a:endParaRPr lang="en-US" altLang="en-US">
              <a:solidFill>
                <a:schemeClr val="accent2"/>
              </a:solidFill>
            </a:endParaRPr>
          </a:p>
        </p:txBody>
      </p:sp>
      <p:sp>
        <p:nvSpPr>
          <p:cNvPr id="200710" name="Title 1">
            <a:extLst>
              <a:ext uri="{FF2B5EF4-FFF2-40B4-BE49-F238E27FC236}">
                <a16:creationId xmlns:a16="http://schemas.microsoft.com/office/drawing/2014/main" id="{28710608-63C4-6233-DEE0-19E5B98BA96F}"/>
              </a:ext>
            </a:extLst>
          </p:cNvPr>
          <p:cNvSpPr txBox="1">
            <a:spLocks noChangeArrowheads="1"/>
          </p:cNvSpPr>
          <p:nvPr/>
        </p:nvSpPr>
        <p:spPr bwMode="auto">
          <a:xfrm>
            <a:off x="1890713" y="0"/>
            <a:ext cx="841057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algn="ctr" eaLnBrk="1" hangingPunct="1"/>
            <a:r>
              <a:rPr lang="en-US" altLang="en-US" sz="13800" b="1"/>
              <a:t>6</a:t>
            </a:r>
            <a:endParaRPr lang="en-US" altLang="en-US" sz="6600" b="1"/>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itle 1">
            <a:extLst>
              <a:ext uri="{FF2B5EF4-FFF2-40B4-BE49-F238E27FC236}">
                <a16:creationId xmlns:a16="http://schemas.microsoft.com/office/drawing/2014/main" id="{78593364-22A0-DD6F-AF2A-ADC0697DF17E}"/>
              </a:ext>
            </a:extLst>
          </p:cNvPr>
          <p:cNvSpPr>
            <a:spLocks noGrp="1" noChangeArrowheads="1"/>
          </p:cNvSpPr>
          <p:nvPr>
            <p:ph type="title"/>
          </p:nvPr>
        </p:nvSpPr>
        <p:spPr>
          <a:xfrm>
            <a:off x="309563" y="-365125"/>
            <a:ext cx="10182225" cy="1325563"/>
          </a:xfrm>
        </p:spPr>
        <p:txBody>
          <a:bodyPr/>
          <a:lstStyle/>
          <a:p>
            <a:r>
              <a:rPr lang="en-US" altLang="en-US"/>
              <a:t>Analisi di Simulazione</a:t>
            </a:r>
          </a:p>
        </p:txBody>
      </p:sp>
      <p:sp>
        <p:nvSpPr>
          <p:cNvPr id="201731" name="Date Placeholder 2">
            <a:extLst>
              <a:ext uri="{FF2B5EF4-FFF2-40B4-BE49-F238E27FC236}">
                <a16:creationId xmlns:a16="http://schemas.microsoft.com/office/drawing/2014/main" id="{1E9A66CD-A382-B59F-22DD-960E1AB7A4A9}"/>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96A9982B-8709-E408-13F7-6BAA0C3C2819}"/>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FC4AA89D-84FE-D3A6-63E4-485683F6EC7A}"/>
              </a:ext>
            </a:extLst>
          </p:cNvPr>
          <p:cNvSpPr>
            <a:spLocks noGrp="1"/>
          </p:cNvSpPr>
          <p:nvPr>
            <p:ph type="sldNum" sz="quarter" idx="12"/>
          </p:nvPr>
        </p:nvSpPr>
        <p:spPr/>
        <p:txBody>
          <a:bodyPr/>
          <a:lstStyle/>
          <a:p>
            <a:pPr>
              <a:defRPr/>
            </a:pPr>
            <a:fld id="{DA97AE73-92DE-4CC0-8E53-FE13B1BB1965}" type="slidenum">
              <a:rPr lang="en-US"/>
              <a:pPr>
                <a:defRPr/>
              </a:pPr>
              <a:t>161</a:t>
            </a:fld>
            <a:endParaRPr lang="en-US" dirty="0"/>
          </a:p>
        </p:txBody>
      </p:sp>
      <p:sp>
        <p:nvSpPr>
          <p:cNvPr id="6" name="TextBox 5">
            <a:extLst>
              <a:ext uri="{FF2B5EF4-FFF2-40B4-BE49-F238E27FC236}">
                <a16:creationId xmlns:a16="http://schemas.microsoft.com/office/drawing/2014/main" id="{B124CF88-BA89-97C6-08F9-6EFA7134E3EB}"/>
              </a:ext>
            </a:extLst>
          </p:cNvPr>
          <p:cNvSpPr txBox="1"/>
          <p:nvPr/>
        </p:nvSpPr>
        <p:spPr>
          <a:xfrm>
            <a:off x="381000" y="1033463"/>
            <a:ext cx="10947400" cy="3476625"/>
          </a:xfrm>
          <a:prstGeom prst="rect">
            <a:avLst/>
          </a:prstGeom>
          <a:noFill/>
        </p:spPr>
        <p:txBody>
          <a:bodyPr>
            <a:spAutoFit/>
          </a:bodyPr>
          <a:lstStyle/>
          <a:p>
            <a:pPr marL="457200" indent="-457200" eaLnBrk="1" fontAlgn="auto" hangingPunct="1">
              <a:spcBef>
                <a:spcPts val="0"/>
              </a:spcBef>
              <a:spcAft>
                <a:spcPts val="0"/>
              </a:spcAft>
              <a:buFontTx/>
              <a:buAutoNum type="arabicParenR"/>
              <a:defRPr/>
            </a:pPr>
            <a:r>
              <a:rPr lang="en-US" sz="2200" b="1" dirty="0" err="1">
                <a:solidFill>
                  <a:srgbClr val="141414"/>
                </a:solidFill>
                <a:latin typeface="Tenorite (Body)"/>
                <a:cs typeface="Arial" panose="020B0604020202020204" pitchFamily="34" charset="0"/>
              </a:rPr>
              <a:t>Gestione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Scenari</a:t>
            </a:r>
            <a:endParaRPr lang="en-US" sz="2200" b="1" dirty="0">
              <a:solidFill>
                <a:srgbClr val="141414"/>
              </a:solidFill>
              <a:latin typeface="Tenorite (Body)"/>
              <a:cs typeface="Arial" panose="020B0604020202020204" pitchFamily="34" charset="0"/>
            </a:endParaRPr>
          </a:p>
          <a:p>
            <a:pPr marL="457200" indent="-457200" eaLnBrk="1" fontAlgn="auto" hangingPunct="1">
              <a:spcBef>
                <a:spcPts val="0"/>
              </a:spcBef>
              <a:spcAft>
                <a:spcPts val="0"/>
              </a:spcAft>
              <a:buFontTx/>
              <a:buAutoNum type="arabicParenR"/>
              <a:defRPr/>
            </a:pPr>
            <a:r>
              <a:rPr lang="en-US" sz="2200" b="1" dirty="0" err="1">
                <a:solidFill>
                  <a:srgbClr val="141414"/>
                </a:solidFill>
                <a:latin typeface="Tenorite (Body)"/>
                <a:cs typeface="Arial" panose="020B0604020202020204" pitchFamily="34" charset="0"/>
              </a:rPr>
              <a:t>Ricerca</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Obiettivo</a:t>
            </a:r>
            <a:endParaRPr lang="en-US" sz="2200" b="1" dirty="0">
              <a:solidFill>
                <a:srgbClr val="141414"/>
              </a:solidFill>
              <a:latin typeface="Tenorite (Body)"/>
              <a:cs typeface="Arial" panose="020B0604020202020204" pitchFamily="34" charset="0"/>
            </a:endParaRPr>
          </a:p>
          <a:p>
            <a:pPr marL="457200" indent="-457200" eaLnBrk="1" fontAlgn="auto" hangingPunct="1">
              <a:spcBef>
                <a:spcPts val="0"/>
              </a:spcBef>
              <a:spcAft>
                <a:spcPts val="0"/>
              </a:spcAft>
              <a:buFontTx/>
              <a:buAutoNum type="arabicParenR"/>
              <a:defRPr/>
            </a:pPr>
            <a:r>
              <a:rPr lang="en-US" sz="2200" b="1" dirty="0" err="1">
                <a:solidFill>
                  <a:srgbClr val="141414"/>
                </a:solidFill>
                <a:latin typeface="Tenorite (Body)"/>
                <a:cs typeface="Arial" panose="020B0604020202020204" pitchFamily="34" charset="0"/>
              </a:rPr>
              <a:t>Tabella</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Dati</a:t>
            </a:r>
            <a:endParaRPr lang="en-US" sz="2200" b="1" dirty="0">
              <a:solidFill>
                <a:srgbClr val="141414"/>
              </a:solidFill>
              <a:latin typeface="Tenorite (Body)"/>
              <a:cs typeface="Arial" panose="020B0604020202020204" pitchFamily="34" charset="0"/>
            </a:endParaRPr>
          </a:p>
          <a:p>
            <a:pPr marL="457200" indent="-457200" eaLnBrk="1" fontAlgn="auto" hangingPunct="1">
              <a:spcBef>
                <a:spcPts val="0"/>
              </a:spcBef>
              <a:spcAft>
                <a:spcPts val="0"/>
              </a:spcAft>
              <a:buFontTx/>
              <a:buAutoNum type="arabicParenR"/>
              <a:defRPr/>
            </a:pPr>
            <a:endParaRPr lang="en-US" sz="2200" dirty="0">
              <a:solidFill>
                <a:srgbClr val="141414"/>
              </a:solidFill>
              <a:latin typeface="Tenorite (Body)"/>
              <a:cs typeface="Arial" panose="020B0604020202020204" pitchFamily="34" charset="0"/>
            </a:endParaRPr>
          </a:p>
          <a:p>
            <a:pPr eaLnBrk="1" fontAlgn="auto" hangingPunct="1">
              <a:spcBef>
                <a:spcPts val="0"/>
              </a:spcBef>
              <a:spcAft>
                <a:spcPts val="0"/>
              </a:spcAft>
              <a:defRPr/>
            </a:pPr>
            <a:r>
              <a:rPr lang="en-US" sz="2200" b="1" dirty="0" err="1">
                <a:solidFill>
                  <a:srgbClr val="141414"/>
                </a:solidFill>
                <a:latin typeface="Tenorite (Body)"/>
                <a:cs typeface="Arial" panose="020B0604020202020204" pitchFamily="34" charset="0"/>
              </a:rPr>
              <a:t>Gestione</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Scenari</a:t>
            </a:r>
            <a:r>
              <a:rPr lang="en-US" sz="2200" b="1" dirty="0">
                <a:solidFill>
                  <a:srgbClr val="141414"/>
                </a:solidFill>
                <a:latin typeface="Tenorite (Body)"/>
                <a:cs typeface="Arial" panose="020B0604020202020204" pitchFamily="34" charset="0"/>
              </a:rPr>
              <a:t> </a:t>
            </a:r>
            <a:r>
              <a:rPr lang="en-US" sz="2200" dirty="0">
                <a:solidFill>
                  <a:srgbClr val="141414"/>
                </a:solidFill>
                <a:latin typeface="Tenorite (Body)"/>
                <a:cs typeface="Arial" panose="020B0604020202020204" pitchFamily="34" charset="0"/>
              </a:rPr>
              <a:t>e </a:t>
            </a:r>
            <a:r>
              <a:rPr lang="en-US" sz="2200" b="1" dirty="0" err="1">
                <a:solidFill>
                  <a:srgbClr val="141414"/>
                </a:solidFill>
                <a:latin typeface="Tenorite (Body)"/>
                <a:cs typeface="Arial" panose="020B0604020202020204" pitchFamily="34" charset="0"/>
              </a:rPr>
              <a:t>Tabella</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Dati</a:t>
            </a:r>
            <a:r>
              <a:rPr lang="en-US" sz="2200" b="1"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accettano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valori</a:t>
            </a:r>
            <a:r>
              <a:rPr lang="en-US" sz="2200" dirty="0">
                <a:solidFill>
                  <a:srgbClr val="141414"/>
                </a:solidFill>
                <a:latin typeface="Tenorite (Body)"/>
                <a:cs typeface="Arial" panose="020B0604020202020204" pitchFamily="34" charset="0"/>
              </a:rPr>
              <a:t> di input e </a:t>
            </a:r>
            <a:r>
              <a:rPr lang="en-US" sz="2200" dirty="0" err="1">
                <a:solidFill>
                  <a:srgbClr val="141414"/>
                </a:solidFill>
                <a:latin typeface="Tenorite (Body)"/>
                <a:cs typeface="Arial" panose="020B0604020202020204" pitchFamily="34" charset="0"/>
              </a:rPr>
              <a:t>determinano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possibili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risultati</a:t>
            </a:r>
            <a:endParaRPr lang="en-US" sz="2200" dirty="0">
              <a:solidFill>
                <a:srgbClr val="141414"/>
              </a:solidFill>
              <a:latin typeface="Tenorite (Body)"/>
              <a:cs typeface="Arial" panose="020B0604020202020204" pitchFamily="34" charset="0"/>
            </a:endParaRPr>
          </a:p>
          <a:p>
            <a:pPr eaLnBrk="1" fontAlgn="auto" hangingPunct="1">
              <a:spcBef>
                <a:spcPts val="0"/>
              </a:spcBef>
              <a:spcAft>
                <a:spcPts val="0"/>
              </a:spcAft>
              <a:defRPr/>
            </a:pPr>
            <a:endParaRPr lang="en-US" sz="2200" dirty="0">
              <a:solidFill>
                <a:srgbClr val="141414"/>
              </a:solidFill>
              <a:latin typeface="Tenorite (Body)"/>
              <a:cs typeface="Arial" panose="020B0604020202020204" pitchFamily="34" charset="0"/>
            </a:endParaRPr>
          </a:p>
          <a:p>
            <a:pPr eaLnBrk="1" fontAlgn="auto" hangingPunct="1">
              <a:spcBef>
                <a:spcPts val="0"/>
              </a:spcBef>
              <a:spcAft>
                <a:spcPts val="0"/>
              </a:spcAft>
              <a:defRPr/>
            </a:pPr>
            <a:r>
              <a:rPr lang="en-US" sz="2200" b="1" dirty="0" err="1">
                <a:solidFill>
                  <a:srgbClr val="141414"/>
                </a:solidFill>
                <a:latin typeface="Tenorite (Body)"/>
                <a:cs typeface="Arial" panose="020B0604020202020204" pitchFamily="34" charset="0"/>
              </a:rPr>
              <a:t>Ricerca</a:t>
            </a:r>
            <a:r>
              <a:rPr lang="en-US" sz="2200" b="1" dirty="0">
                <a:solidFill>
                  <a:srgbClr val="141414"/>
                </a:solidFill>
                <a:latin typeface="Tenorite (Body)"/>
                <a:cs typeface="Arial" panose="020B0604020202020204" pitchFamily="34" charset="0"/>
              </a:rPr>
              <a:t> </a:t>
            </a:r>
            <a:r>
              <a:rPr lang="en-US" sz="2200" b="1" dirty="0" err="1">
                <a:solidFill>
                  <a:srgbClr val="141414"/>
                </a:solidFill>
                <a:latin typeface="Tenorite (Body)"/>
                <a:cs typeface="Arial" panose="020B0604020202020204" pitchFamily="34" charset="0"/>
              </a:rPr>
              <a:t>Obiettivo</a:t>
            </a:r>
            <a:r>
              <a:rPr lang="en-US" sz="2200" b="1" dirty="0">
                <a:solidFill>
                  <a:srgbClr val="141414"/>
                </a:solidFill>
                <a:latin typeface="Tenorite (Body)"/>
                <a:cs typeface="Arial" panose="020B0604020202020204" pitchFamily="34" charset="0"/>
              </a:rPr>
              <a:t> </a:t>
            </a:r>
            <a:r>
              <a:rPr lang="en-US" sz="2200" dirty="0">
                <a:solidFill>
                  <a:srgbClr val="141414"/>
                </a:solidFill>
                <a:latin typeface="Tenorite (Body)"/>
                <a:cs typeface="Arial" panose="020B0604020202020204" pitchFamily="34" charset="0"/>
              </a:rPr>
              <a:t>fa </a:t>
            </a:r>
            <a:r>
              <a:rPr lang="en-US" sz="2200" dirty="0" err="1">
                <a:solidFill>
                  <a:srgbClr val="141414"/>
                </a:solidFill>
                <a:latin typeface="Tenorite (Body)"/>
                <a:cs typeface="Arial" panose="020B0604020202020204" pitchFamily="34" charset="0"/>
              </a:rPr>
              <a:t>l’inverso</a:t>
            </a:r>
            <a:r>
              <a:rPr lang="en-US" sz="2200" dirty="0">
                <a:solidFill>
                  <a:srgbClr val="141414"/>
                </a:solidFill>
                <a:latin typeface="Tenorite (Body)"/>
                <a:cs typeface="Arial" panose="020B0604020202020204" pitchFamily="34" charset="0"/>
              </a:rPr>
              <a:t>: a </a:t>
            </a:r>
            <a:r>
              <a:rPr lang="en-US" sz="2200" dirty="0" err="1">
                <a:solidFill>
                  <a:srgbClr val="141414"/>
                </a:solidFill>
                <a:latin typeface="Tenorite (Body)"/>
                <a:cs typeface="Arial" panose="020B0604020202020204" pitchFamily="34" charset="0"/>
              </a:rPr>
              <a:t>partire</a:t>
            </a:r>
            <a:r>
              <a:rPr lang="en-US" sz="2200" dirty="0">
                <a:solidFill>
                  <a:srgbClr val="141414"/>
                </a:solidFill>
                <a:latin typeface="Tenorite (Body)"/>
                <a:cs typeface="Arial" panose="020B0604020202020204" pitchFamily="34" charset="0"/>
              </a:rPr>
              <a:t> da un </a:t>
            </a:r>
            <a:r>
              <a:rPr lang="en-US" sz="2200" dirty="0" err="1">
                <a:solidFill>
                  <a:srgbClr val="141414"/>
                </a:solidFill>
                <a:latin typeface="Tenorite (Body)"/>
                <a:cs typeface="Arial" panose="020B0604020202020204" pitchFamily="34" charset="0"/>
              </a:rPr>
              <a:t>risultato</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determina</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possibili</a:t>
            </a:r>
            <a:r>
              <a:rPr lang="en-US" sz="2200" dirty="0">
                <a:solidFill>
                  <a:srgbClr val="141414"/>
                </a:solidFill>
                <a:latin typeface="Tenorite (Body)"/>
                <a:cs typeface="Arial" panose="020B0604020202020204" pitchFamily="34" charset="0"/>
              </a:rPr>
              <a:t> </a:t>
            </a:r>
            <a:r>
              <a:rPr lang="en-US" sz="2200" dirty="0" err="1">
                <a:solidFill>
                  <a:srgbClr val="141414"/>
                </a:solidFill>
                <a:latin typeface="Tenorite (Body)"/>
                <a:cs typeface="Arial" panose="020B0604020202020204" pitchFamily="34" charset="0"/>
              </a:rPr>
              <a:t>valori</a:t>
            </a:r>
            <a:r>
              <a:rPr lang="en-US" sz="2200" dirty="0">
                <a:solidFill>
                  <a:srgbClr val="141414"/>
                </a:solidFill>
                <a:latin typeface="Tenorite (Body)"/>
                <a:cs typeface="Arial" panose="020B0604020202020204" pitchFamily="34" charset="0"/>
              </a:rPr>
              <a:t> di input per </a:t>
            </a:r>
            <a:r>
              <a:rPr lang="en-US" sz="2200" dirty="0" err="1">
                <a:solidFill>
                  <a:srgbClr val="141414"/>
                </a:solidFill>
                <a:latin typeface="Tenorite (Body)"/>
                <a:cs typeface="Arial" panose="020B0604020202020204" pitchFamily="34" charset="0"/>
              </a:rPr>
              <a:t>ottenere</a:t>
            </a:r>
            <a:r>
              <a:rPr lang="en-US" sz="2200" dirty="0">
                <a:solidFill>
                  <a:srgbClr val="141414"/>
                </a:solidFill>
                <a:latin typeface="Tenorite (Body)"/>
                <a:cs typeface="Arial" panose="020B0604020202020204" pitchFamily="34" charset="0"/>
              </a:rPr>
              <a:t> tale </a:t>
            </a:r>
            <a:r>
              <a:rPr lang="en-US" sz="2200" dirty="0" err="1">
                <a:solidFill>
                  <a:srgbClr val="141414"/>
                </a:solidFill>
                <a:latin typeface="Tenorite (Body)"/>
                <a:cs typeface="Arial" panose="020B0604020202020204" pitchFamily="34" charset="0"/>
              </a:rPr>
              <a:t>risultato</a:t>
            </a:r>
            <a:endParaRPr lang="en-US" sz="2200" dirty="0">
              <a:solidFill>
                <a:srgbClr val="141414"/>
              </a:solidFill>
              <a:latin typeface="Tenorite (Body)"/>
              <a:cs typeface="Arial" panose="020B0604020202020204" pitchFamily="34" charset="0"/>
            </a:endParaRPr>
          </a:p>
          <a:p>
            <a:pPr eaLnBrk="1" fontAlgn="auto" hangingPunct="1">
              <a:spcBef>
                <a:spcPts val="0"/>
              </a:spcBef>
              <a:spcAft>
                <a:spcPts val="0"/>
              </a:spcAft>
              <a:defRPr/>
            </a:pPr>
            <a:endParaRPr lang="en-US" sz="2200" dirty="0">
              <a:solidFill>
                <a:srgbClr val="141414"/>
              </a:solidFill>
              <a:latin typeface="Tenorite (Body)"/>
              <a:cs typeface="Arial" panose="020B0604020202020204" pitchFamily="34" charset="0"/>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itle 1">
            <a:extLst>
              <a:ext uri="{FF2B5EF4-FFF2-40B4-BE49-F238E27FC236}">
                <a16:creationId xmlns:a16="http://schemas.microsoft.com/office/drawing/2014/main" id="{3D4C1CBF-A9CC-2CD8-EE9B-CEF395250A14}"/>
              </a:ext>
            </a:extLst>
          </p:cNvPr>
          <p:cNvSpPr>
            <a:spLocks noGrp="1" noChangeArrowheads="1"/>
          </p:cNvSpPr>
          <p:nvPr>
            <p:ph type="title"/>
          </p:nvPr>
        </p:nvSpPr>
        <p:spPr>
          <a:xfrm>
            <a:off x="309563" y="-365125"/>
            <a:ext cx="10182225" cy="1325563"/>
          </a:xfrm>
        </p:spPr>
        <p:txBody>
          <a:bodyPr/>
          <a:lstStyle/>
          <a:p>
            <a:r>
              <a:rPr lang="en-US" altLang="en-US"/>
              <a:t>Gestione Scenari (1)</a:t>
            </a:r>
          </a:p>
        </p:txBody>
      </p:sp>
      <p:sp>
        <p:nvSpPr>
          <p:cNvPr id="202755" name="Date Placeholder 2">
            <a:extLst>
              <a:ext uri="{FF2B5EF4-FFF2-40B4-BE49-F238E27FC236}">
                <a16:creationId xmlns:a16="http://schemas.microsoft.com/office/drawing/2014/main" id="{B459AA0D-02E6-35FF-A9B0-A3616EB35336}"/>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C12047D7-7086-57E5-1630-195FBF9CAEF9}"/>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C1D6A526-7A65-E886-2D18-4CCFFD356097}"/>
              </a:ext>
            </a:extLst>
          </p:cNvPr>
          <p:cNvSpPr>
            <a:spLocks noGrp="1"/>
          </p:cNvSpPr>
          <p:nvPr>
            <p:ph type="sldNum" sz="quarter" idx="12"/>
          </p:nvPr>
        </p:nvSpPr>
        <p:spPr/>
        <p:txBody>
          <a:bodyPr/>
          <a:lstStyle/>
          <a:p>
            <a:pPr>
              <a:defRPr/>
            </a:pPr>
            <a:fld id="{E7C49827-E816-459E-916D-8B5FC7C42BDB}" type="slidenum">
              <a:rPr lang="en-US"/>
              <a:pPr>
                <a:defRPr/>
              </a:pPr>
              <a:t>162</a:t>
            </a:fld>
            <a:endParaRPr lang="en-US" dirty="0"/>
          </a:p>
        </p:txBody>
      </p:sp>
      <p:sp>
        <p:nvSpPr>
          <p:cNvPr id="202758" name="TextBox 3">
            <a:extLst>
              <a:ext uri="{FF2B5EF4-FFF2-40B4-BE49-F238E27FC236}">
                <a16:creationId xmlns:a16="http://schemas.microsoft.com/office/drawing/2014/main" id="{6F55AF78-F805-E906-1382-F5CDC7963651}"/>
              </a:ext>
            </a:extLst>
          </p:cNvPr>
          <p:cNvSpPr txBox="1">
            <a:spLocks noChangeArrowheads="1"/>
          </p:cNvSpPr>
          <p:nvPr/>
        </p:nvSpPr>
        <p:spPr bwMode="auto">
          <a:xfrm>
            <a:off x="381000" y="908050"/>
            <a:ext cx="10947400" cy="551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a:solidFill>
                  <a:srgbClr val="141414"/>
                </a:solidFill>
                <a:latin typeface="Tenorite (Body)"/>
                <a:cs typeface="Arial" panose="020B0604020202020204" pitchFamily="34" charset="0"/>
              </a:rPr>
              <a:t>Supponiamo di avere una semplice tabella per la gestione dei </a:t>
            </a:r>
          </a:p>
          <a:p>
            <a:pPr eaLnBrk="1" hangingPunct="1"/>
            <a:r>
              <a:rPr lang="en-US" altLang="en-US" sz="2200">
                <a:solidFill>
                  <a:srgbClr val="141414"/>
                </a:solidFill>
                <a:latin typeface="Tenorite (Body)"/>
                <a:cs typeface="Arial" panose="020B0604020202020204" pitchFamily="34" charset="0"/>
              </a:rPr>
              <a:t>ricavi lordi, le spese e i relativi guadagni di una azienda.</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Questo semplice set di dati è già sufficiente per avere una idea di come funzioni la Gestione Scenari in Excel.</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Per creare uno scenario, si attiva la scheda del menu Data e poi:</a:t>
            </a:r>
          </a:p>
          <a:p>
            <a:pPr eaLnBrk="1" hangingPunct="1"/>
            <a:r>
              <a:rPr lang="en-US" altLang="en-US" sz="2200" b="1">
                <a:solidFill>
                  <a:srgbClr val="141414"/>
                </a:solidFill>
                <a:latin typeface="Tenorite (Body)"/>
                <a:cs typeface="Arial" panose="020B0604020202020204" pitchFamily="34" charset="0"/>
              </a:rPr>
              <a:t>Data&gt;Forecast&gt;What-If-Analysis&gt;Scenario Manager</a:t>
            </a:r>
          </a:p>
          <a:p>
            <a:pPr eaLnBrk="1" hangingPunct="1"/>
            <a:endParaRPr lang="en-US" altLang="en-US" sz="2200" b="1">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Si crea un primo Scenario (peggiore) tramite il pulsante </a:t>
            </a:r>
            <a:r>
              <a:rPr lang="en-US" altLang="en-US" sz="2200" b="1">
                <a:solidFill>
                  <a:srgbClr val="141414"/>
                </a:solidFill>
                <a:latin typeface="Tenorite (Body)"/>
                <a:cs typeface="Arial" panose="020B0604020202020204" pitchFamily="34" charset="0"/>
              </a:rPr>
              <a:t>Add</a:t>
            </a:r>
          </a:p>
          <a:p>
            <a:pPr eaLnBrk="1" hangingPunct="1"/>
            <a:endParaRPr lang="en-US" altLang="en-US" sz="2200" b="1">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Si assegnano i valori, e si preme OK</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Si ripete la procedura creandone un secondo Scenario, </a:t>
            </a:r>
          </a:p>
          <a:p>
            <a:pPr eaLnBrk="1" hangingPunct="1"/>
            <a:r>
              <a:rPr lang="en-US" altLang="en-US" sz="2200">
                <a:solidFill>
                  <a:srgbClr val="141414"/>
                </a:solidFill>
                <a:latin typeface="Tenorite (Body)"/>
                <a:cs typeface="Arial" panose="020B0604020202020204" pitchFamily="34" charset="0"/>
              </a:rPr>
              <a:t>questa volta Migliore, con valori 60000 e 20000</a:t>
            </a:r>
          </a:p>
          <a:p>
            <a:pPr eaLnBrk="1" hangingPunct="1"/>
            <a:endParaRPr lang="en-US" altLang="en-US" sz="2200">
              <a:solidFill>
                <a:srgbClr val="141414"/>
              </a:solidFill>
              <a:latin typeface="Tenorite (Body)"/>
              <a:cs typeface="Arial" panose="020B0604020202020204" pitchFamily="34" charset="0"/>
            </a:endParaRPr>
          </a:p>
        </p:txBody>
      </p:sp>
      <p:pic>
        <p:nvPicPr>
          <p:cNvPr id="202759" name="Picture 7">
            <a:extLst>
              <a:ext uri="{FF2B5EF4-FFF2-40B4-BE49-F238E27FC236}">
                <a16:creationId xmlns:a16="http://schemas.microsoft.com/office/drawing/2014/main" id="{3793E69C-6980-EA75-54AD-70FA742233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7125" y="908050"/>
            <a:ext cx="21637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2760" name="Picture 9">
            <a:extLst>
              <a:ext uri="{FF2B5EF4-FFF2-40B4-BE49-F238E27FC236}">
                <a16:creationId xmlns:a16="http://schemas.microsoft.com/office/drawing/2014/main" id="{3534BF97-B2A3-DA06-5190-DED434E2E7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4738" y="2543175"/>
            <a:ext cx="2316162"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2761" name="Picture 11">
            <a:extLst>
              <a:ext uri="{FF2B5EF4-FFF2-40B4-BE49-F238E27FC236}">
                <a16:creationId xmlns:a16="http://schemas.microsoft.com/office/drawing/2014/main" id="{9D0DBAF8-E0A6-57C7-417D-69870294AB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6250" y="4878388"/>
            <a:ext cx="2990850" cy="149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itle 1">
            <a:extLst>
              <a:ext uri="{FF2B5EF4-FFF2-40B4-BE49-F238E27FC236}">
                <a16:creationId xmlns:a16="http://schemas.microsoft.com/office/drawing/2014/main" id="{2F46031E-8CAC-71C3-B3E0-1F0B90823C33}"/>
              </a:ext>
            </a:extLst>
          </p:cNvPr>
          <p:cNvSpPr>
            <a:spLocks noGrp="1" noChangeArrowheads="1"/>
          </p:cNvSpPr>
          <p:nvPr>
            <p:ph type="title"/>
          </p:nvPr>
        </p:nvSpPr>
        <p:spPr>
          <a:xfrm>
            <a:off x="309563" y="-365125"/>
            <a:ext cx="10182225" cy="1325563"/>
          </a:xfrm>
        </p:spPr>
        <p:txBody>
          <a:bodyPr/>
          <a:lstStyle/>
          <a:p>
            <a:r>
              <a:rPr lang="en-US" altLang="en-US"/>
              <a:t>Gestione Scenari (2)</a:t>
            </a:r>
          </a:p>
        </p:txBody>
      </p:sp>
      <p:sp>
        <p:nvSpPr>
          <p:cNvPr id="203779" name="Date Placeholder 2">
            <a:extLst>
              <a:ext uri="{FF2B5EF4-FFF2-40B4-BE49-F238E27FC236}">
                <a16:creationId xmlns:a16="http://schemas.microsoft.com/office/drawing/2014/main" id="{BE9D548E-0A5B-CF22-073A-0DA95BBA83D5}"/>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73197B47-DBE4-9930-2166-FF9FE4E56A41}"/>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9A5F7895-D142-B0B6-A1E1-3944C79A7B7C}"/>
              </a:ext>
            </a:extLst>
          </p:cNvPr>
          <p:cNvSpPr>
            <a:spLocks noGrp="1"/>
          </p:cNvSpPr>
          <p:nvPr>
            <p:ph type="sldNum" sz="quarter" idx="12"/>
          </p:nvPr>
        </p:nvSpPr>
        <p:spPr/>
        <p:txBody>
          <a:bodyPr/>
          <a:lstStyle/>
          <a:p>
            <a:pPr>
              <a:defRPr/>
            </a:pPr>
            <a:fld id="{EFB35AE1-3229-41C6-961D-2F0D57361F56}" type="slidenum">
              <a:rPr lang="en-US"/>
              <a:pPr>
                <a:defRPr/>
              </a:pPr>
              <a:t>163</a:t>
            </a:fld>
            <a:endParaRPr lang="en-US" dirty="0"/>
          </a:p>
        </p:txBody>
      </p:sp>
      <p:pic>
        <p:nvPicPr>
          <p:cNvPr id="203782" name="Picture 12">
            <a:extLst>
              <a:ext uri="{FF2B5EF4-FFF2-40B4-BE49-F238E27FC236}">
                <a16:creationId xmlns:a16="http://schemas.microsoft.com/office/drawing/2014/main" id="{07DC8120-0B0A-8BB9-4080-655EA5DF1A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6263" y="1073150"/>
            <a:ext cx="3805237" cy="230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3783" name="TextBox 13">
            <a:extLst>
              <a:ext uri="{FF2B5EF4-FFF2-40B4-BE49-F238E27FC236}">
                <a16:creationId xmlns:a16="http://schemas.microsoft.com/office/drawing/2014/main" id="{45A03DE0-E038-BF53-097A-C7EDCA775A3F}"/>
              </a:ext>
            </a:extLst>
          </p:cNvPr>
          <p:cNvSpPr txBox="1">
            <a:spLocks noChangeArrowheads="1"/>
          </p:cNvSpPr>
          <p:nvPr/>
        </p:nvSpPr>
        <p:spPr bwMode="auto">
          <a:xfrm>
            <a:off x="381000" y="1033463"/>
            <a:ext cx="579755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a:solidFill>
                  <a:srgbClr val="141414"/>
                </a:solidFill>
                <a:latin typeface="Tenorite (Body)"/>
                <a:cs typeface="Arial" panose="020B0604020202020204" pitchFamily="34" charset="0"/>
              </a:rPr>
              <a:t>Tramite lo Scenario Manager, si possono selezionare gli scenari creati e tramite il bottone </a:t>
            </a:r>
            <a:r>
              <a:rPr lang="en-US" altLang="en-US" sz="2200" b="1">
                <a:solidFill>
                  <a:srgbClr val="141414"/>
                </a:solidFill>
                <a:latin typeface="Tenorite (Body)"/>
                <a:cs typeface="Arial" panose="020B0604020202020204" pitchFamily="34" charset="0"/>
              </a:rPr>
              <a:t>Show</a:t>
            </a:r>
            <a:r>
              <a:rPr lang="en-US" altLang="en-US" sz="2200">
                <a:solidFill>
                  <a:srgbClr val="141414"/>
                </a:solidFill>
                <a:latin typeface="Tenorite (Body)"/>
                <a:cs typeface="Arial" panose="020B0604020202020204" pitchFamily="34" charset="0"/>
              </a:rPr>
              <a:t>, vedere come cambia la tabella dei dati per i due scenari creati.</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E’ possible anche fare il </a:t>
            </a:r>
            <a:r>
              <a:rPr lang="en-US" altLang="en-US" sz="2200" b="1">
                <a:solidFill>
                  <a:srgbClr val="141414"/>
                </a:solidFill>
                <a:latin typeface="Tenorite (Body)"/>
                <a:cs typeface="Arial" panose="020B0604020202020204" pitchFamily="34" charset="0"/>
              </a:rPr>
              <a:t>merge</a:t>
            </a:r>
            <a:r>
              <a:rPr lang="en-US" altLang="en-US" sz="2200">
                <a:solidFill>
                  <a:srgbClr val="141414"/>
                </a:solidFill>
                <a:latin typeface="Tenorite (Body)"/>
                <a:cs typeface="Arial" panose="020B0604020202020204" pitchFamily="34" charset="0"/>
              </a:rPr>
              <a:t> di scenari creati in altri file, tramite il bottone apposito</a:t>
            </a:r>
          </a:p>
          <a:p>
            <a:pPr eaLnBrk="1" hangingPunct="1"/>
            <a:endParaRPr lang="en-US" altLang="en-US" sz="2200">
              <a:solidFill>
                <a:srgbClr val="141414"/>
              </a:solidFill>
              <a:latin typeface="Tenorite (Body)"/>
              <a:cs typeface="Arial" panose="020B0604020202020204" pitchFamily="34" charset="0"/>
            </a:endParaRPr>
          </a:p>
        </p:txBody>
      </p:sp>
      <p:pic>
        <p:nvPicPr>
          <p:cNvPr id="203784" name="Picture 15">
            <a:extLst>
              <a:ext uri="{FF2B5EF4-FFF2-40B4-BE49-F238E27FC236}">
                <a16:creationId xmlns:a16="http://schemas.microsoft.com/office/drawing/2014/main" id="{6BC276A3-D611-DF9D-D33F-45701D644B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325" y="4040188"/>
            <a:ext cx="3298825"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Rounded Corners 16">
            <a:extLst>
              <a:ext uri="{FF2B5EF4-FFF2-40B4-BE49-F238E27FC236}">
                <a16:creationId xmlns:a16="http://schemas.microsoft.com/office/drawing/2014/main" id="{C652AECC-3EDD-0B1C-6BD6-9D149553C5AE}"/>
              </a:ext>
            </a:extLst>
          </p:cNvPr>
          <p:cNvSpPr/>
          <p:nvPr/>
        </p:nvSpPr>
        <p:spPr>
          <a:xfrm>
            <a:off x="1879600" y="5603875"/>
            <a:ext cx="1885950" cy="220663"/>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03786" name="Picture 18">
            <a:extLst>
              <a:ext uri="{FF2B5EF4-FFF2-40B4-BE49-F238E27FC236}">
                <a16:creationId xmlns:a16="http://schemas.microsoft.com/office/drawing/2014/main" id="{8276CAB1-BF77-47A9-52EF-073EA9BCC1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3325" y="4040188"/>
            <a:ext cx="2179638"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itle 1">
            <a:extLst>
              <a:ext uri="{FF2B5EF4-FFF2-40B4-BE49-F238E27FC236}">
                <a16:creationId xmlns:a16="http://schemas.microsoft.com/office/drawing/2014/main" id="{2E786C5C-C2FB-0DDB-F43C-DD1FDCB74475}"/>
              </a:ext>
            </a:extLst>
          </p:cNvPr>
          <p:cNvSpPr>
            <a:spLocks noGrp="1" noChangeArrowheads="1"/>
          </p:cNvSpPr>
          <p:nvPr>
            <p:ph type="title"/>
          </p:nvPr>
        </p:nvSpPr>
        <p:spPr>
          <a:xfrm>
            <a:off x="309563" y="-365125"/>
            <a:ext cx="10182225" cy="1325563"/>
          </a:xfrm>
        </p:spPr>
        <p:txBody>
          <a:bodyPr/>
          <a:lstStyle/>
          <a:p>
            <a:r>
              <a:rPr lang="en-US" altLang="en-US"/>
              <a:t>Gestione Scenari (3)</a:t>
            </a:r>
          </a:p>
        </p:txBody>
      </p:sp>
      <p:sp>
        <p:nvSpPr>
          <p:cNvPr id="204803" name="Date Placeholder 2">
            <a:extLst>
              <a:ext uri="{FF2B5EF4-FFF2-40B4-BE49-F238E27FC236}">
                <a16:creationId xmlns:a16="http://schemas.microsoft.com/office/drawing/2014/main" id="{AB31A76F-55EE-AC55-035F-D482F84F17F9}"/>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370EF98C-354F-EFF5-96B8-3F9353357C61}"/>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1F202A33-0DCB-8B9C-DBBC-5BCFB6AB6853}"/>
              </a:ext>
            </a:extLst>
          </p:cNvPr>
          <p:cNvSpPr>
            <a:spLocks noGrp="1"/>
          </p:cNvSpPr>
          <p:nvPr>
            <p:ph type="sldNum" sz="quarter" idx="12"/>
          </p:nvPr>
        </p:nvSpPr>
        <p:spPr/>
        <p:txBody>
          <a:bodyPr/>
          <a:lstStyle/>
          <a:p>
            <a:pPr>
              <a:defRPr/>
            </a:pPr>
            <a:fld id="{1665EEE3-2B8D-4C7F-B3DD-DDCDD10E2FDB}" type="slidenum">
              <a:rPr lang="en-US"/>
              <a:pPr>
                <a:defRPr/>
              </a:pPr>
              <a:t>164</a:t>
            </a:fld>
            <a:endParaRPr lang="en-US" dirty="0"/>
          </a:p>
        </p:txBody>
      </p:sp>
      <p:sp>
        <p:nvSpPr>
          <p:cNvPr id="204806" name="TextBox 13">
            <a:extLst>
              <a:ext uri="{FF2B5EF4-FFF2-40B4-BE49-F238E27FC236}">
                <a16:creationId xmlns:a16="http://schemas.microsoft.com/office/drawing/2014/main" id="{0B735CEC-F957-D8CA-FAF8-83A001DB7344}"/>
              </a:ext>
            </a:extLst>
          </p:cNvPr>
          <p:cNvSpPr txBox="1">
            <a:spLocks noChangeArrowheads="1"/>
          </p:cNvSpPr>
          <p:nvPr/>
        </p:nvSpPr>
        <p:spPr bwMode="auto">
          <a:xfrm>
            <a:off x="381000" y="1033463"/>
            <a:ext cx="10755313" cy="517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a:solidFill>
                  <a:srgbClr val="141414"/>
                </a:solidFill>
                <a:latin typeface="Tenorite (Body)"/>
                <a:cs typeface="Arial" panose="020B0604020202020204" pitchFamily="34" charset="0"/>
              </a:rPr>
              <a:t>Un’altra funzionalità interessante della Gestione Scenari è la possibilità di creare dei report, ad esempio premendo il pulsante Summary e scegliendo la cella dei </a:t>
            </a:r>
            <a:r>
              <a:rPr lang="en-US" altLang="en-US" sz="2200" b="1">
                <a:solidFill>
                  <a:srgbClr val="141414"/>
                </a:solidFill>
                <a:latin typeface="Tenorite (Body)"/>
                <a:cs typeface="Arial" panose="020B0604020202020204" pitchFamily="34" charset="0"/>
              </a:rPr>
              <a:t>Guadagni</a:t>
            </a:r>
          </a:p>
          <a:p>
            <a:pPr eaLnBrk="1" hangingPunct="1"/>
            <a:endParaRPr lang="en-US" altLang="en-US" sz="2200" b="1">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Si ottiene un report simile a quello che si ha quando si lavora con </a:t>
            </a:r>
          </a:p>
          <a:p>
            <a:pPr eaLnBrk="1" hangingPunct="1"/>
            <a:r>
              <a:rPr lang="en-US" altLang="en-US" sz="2200">
                <a:solidFill>
                  <a:srgbClr val="141414"/>
                </a:solidFill>
                <a:latin typeface="Tenorite (Body)"/>
                <a:cs typeface="Arial" panose="020B0604020202020204" pitchFamily="34" charset="0"/>
              </a:rPr>
              <a:t>le tabelle Pivot, anche se in questo esempio abbiamo scelto la</a:t>
            </a:r>
          </a:p>
          <a:p>
            <a:pPr eaLnBrk="1" hangingPunct="1"/>
            <a:r>
              <a:rPr lang="en-US" altLang="en-US" sz="2200">
                <a:solidFill>
                  <a:srgbClr val="141414"/>
                </a:solidFill>
                <a:latin typeface="Tenorite (Body)"/>
                <a:cs typeface="Arial" panose="020B0604020202020204" pitchFamily="34" charset="0"/>
              </a:rPr>
              <a:t>opzione </a:t>
            </a:r>
            <a:r>
              <a:rPr lang="en-US" altLang="en-US" sz="2200" b="1">
                <a:solidFill>
                  <a:srgbClr val="141414"/>
                </a:solidFill>
                <a:latin typeface="Tenorite (Body)"/>
                <a:cs typeface="Arial" panose="020B0604020202020204" pitchFamily="34" charset="0"/>
              </a:rPr>
              <a:t>Scenario Summary</a:t>
            </a:r>
          </a:p>
          <a:p>
            <a:pPr eaLnBrk="1" hangingPunct="1"/>
            <a:endParaRPr lang="en-US" altLang="en-US" sz="2200" b="1">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Il valore delle celle, </a:t>
            </a:r>
            <a:r>
              <a:rPr lang="en-US" altLang="en-US" sz="2200" b="1">
                <a:solidFill>
                  <a:srgbClr val="141414"/>
                </a:solidFill>
                <a:latin typeface="Tenorite (Body)"/>
                <a:cs typeface="Arial" panose="020B0604020202020204" pitchFamily="34" charset="0"/>
              </a:rPr>
              <a:t>Changing e Result</a:t>
            </a:r>
            <a:r>
              <a:rPr lang="en-US" altLang="en-US" sz="2200">
                <a:solidFill>
                  <a:srgbClr val="141414"/>
                </a:solidFill>
                <a:latin typeface="Tenorite (Body)"/>
                <a:cs typeface="Arial" panose="020B0604020202020204" pitchFamily="34" charset="0"/>
              </a:rPr>
              <a:t>, non prende il valore </a:t>
            </a:r>
          </a:p>
          <a:p>
            <a:pPr eaLnBrk="1" hangingPunct="1"/>
            <a:r>
              <a:rPr lang="en-US" altLang="en-US" sz="2200">
                <a:solidFill>
                  <a:srgbClr val="141414"/>
                </a:solidFill>
                <a:latin typeface="Tenorite (Body)"/>
                <a:cs typeface="Arial" panose="020B0604020202020204" pitchFamily="34" charset="0"/>
              </a:rPr>
              <a:t>dalla prima Colonna, che renderebbe più </a:t>
            </a:r>
          </a:p>
          <a:p>
            <a:pPr eaLnBrk="1" hangingPunct="1"/>
            <a:r>
              <a:rPr lang="en-US" altLang="en-US" sz="2200">
                <a:solidFill>
                  <a:srgbClr val="141414"/>
                </a:solidFill>
                <a:latin typeface="Tenorite (Body)"/>
                <a:cs typeface="Arial" panose="020B0604020202020204" pitchFamily="34" charset="0"/>
              </a:rPr>
              <a:t>leggibile il report.</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Per poterlo ottenere, bisogna tornare alla</a:t>
            </a:r>
          </a:p>
          <a:p>
            <a:pPr eaLnBrk="1" hangingPunct="1"/>
            <a:r>
              <a:rPr lang="en-US" altLang="en-US" sz="2200">
                <a:solidFill>
                  <a:srgbClr val="141414"/>
                </a:solidFill>
                <a:latin typeface="Tenorite (Body)"/>
                <a:cs typeface="Arial" panose="020B0604020202020204" pitchFamily="34" charset="0"/>
              </a:rPr>
              <a:t>Tabella, assegnare un nome ad ognuna di </a:t>
            </a:r>
          </a:p>
          <a:p>
            <a:pPr eaLnBrk="1" hangingPunct="1"/>
            <a:r>
              <a:rPr lang="en-US" altLang="en-US" sz="2200">
                <a:solidFill>
                  <a:srgbClr val="141414"/>
                </a:solidFill>
                <a:latin typeface="Tenorite (Body)"/>
                <a:cs typeface="Arial" panose="020B0604020202020204" pitchFamily="34" charset="0"/>
              </a:rPr>
              <a:t>esse, e ricreare un secondo Scenario </a:t>
            </a:r>
          </a:p>
          <a:p>
            <a:pPr eaLnBrk="1" hangingPunct="1"/>
            <a:r>
              <a:rPr lang="en-US" altLang="en-US" sz="2200">
                <a:solidFill>
                  <a:srgbClr val="141414"/>
                </a:solidFill>
                <a:latin typeface="Tenorite (Body)"/>
                <a:cs typeface="Arial" panose="020B0604020202020204" pitchFamily="34" charset="0"/>
              </a:rPr>
              <a:t>Summary.</a:t>
            </a:r>
          </a:p>
        </p:txBody>
      </p:sp>
      <p:pic>
        <p:nvPicPr>
          <p:cNvPr id="204807" name="Picture 5">
            <a:extLst>
              <a:ext uri="{FF2B5EF4-FFF2-40B4-BE49-F238E27FC236}">
                <a16:creationId xmlns:a16="http://schemas.microsoft.com/office/drawing/2014/main" id="{C4B25241-BB21-1D16-CBDD-9B4B77E35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1713" y="1938338"/>
            <a:ext cx="219075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08" name="Picture 8">
            <a:extLst>
              <a:ext uri="{FF2B5EF4-FFF2-40B4-BE49-F238E27FC236}">
                <a16:creationId xmlns:a16="http://schemas.microsoft.com/office/drawing/2014/main" id="{63C056FC-A847-0D87-9EBA-E2D884B19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7863" y="3859213"/>
            <a:ext cx="5116512"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itle 1">
            <a:extLst>
              <a:ext uri="{FF2B5EF4-FFF2-40B4-BE49-F238E27FC236}">
                <a16:creationId xmlns:a16="http://schemas.microsoft.com/office/drawing/2014/main" id="{832614FE-72FD-BD5E-D5C8-A0EC1B69A8EC}"/>
              </a:ext>
            </a:extLst>
          </p:cNvPr>
          <p:cNvSpPr>
            <a:spLocks noGrp="1" noChangeArrowheads="1"/>
          </p:cNvSpPr>
          <p:nvPr>
            <p:ph type="title"/>
          </p:nvPr>
        </p:nvSpPr>
        <p:spPr>
          <a:xfrm>
            <a:off x="309563" y="-365125"/>
            <a:ext cx="10182225" cy="1325563"/>
          </a:xfrm>
        </p:spPr>
        <p:txBody>
          <a:bodyPr/>
          <a:lstStyle/>
          <a:p>
            <a:r>
              <a:rPr lang="en-US" altLang="en-US"/>
              <a:t>Tabella Dati (1)</a:t>
            </a:r>
          </a:p>
        </p:txBody>
      </p:sp>
      <p:sp>
        <p:nvSpPr>
          <p:cNvPr id="205827" name="Date Placeholder 2">
            <a:extLst>
              <a:ext uri="{FF2B5EF4-FFF2-40B4-BE49-F238E27FC236}">
                <a16:creationId xmlns:a16="http://schemas.microsoft.com/office/drawing/2014/main" id="{01D4D670-7FDA-08F1-1942-2FC5A245021B}"/>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EDCBEF72-70EA-0025-9084-510E7EC89F5D}"/>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B3A960DF-64C1-5EAF-4CF4-D9C3EE195E44}"/>
              </a:ext>
            </a:extLst>
          </p:cNvPr>
          <p:cNvSpPr>
            <a:spLocks noGrp="1"/>
          </p:cNvSpPr>
          <p:nvPr>
            <p:ph type="sldNum" sz="quarter" idx="12"/>
          </p:nvPr>
        </p:nvSpPr>
        <p:spPr/>
        <p:txBody>
          <a:bodyPr/>
          <a:lstStyle/>
          <a:p>
            <a:pPr>
              <a:defRPr/>
            </a:pPr>
            <a:fld id="{61CD6230-9CE6-42DE-A2A4-762BFD8CD75E}" type="slidenum">
              <a:rPr lang="en-US"/>
              <a:pPr>
                <a:defRPr/>
              </a:pPr>
              <a:t>165</a:t>
            </a:fld>
            <a:endParaRPr lang="en-US" dirty="0"/>
          </a:p>
        </p:txBody>
      </p:sp>
      <p:sp>
        <p:nvSpPr>
          <p:cNvPr id="205830" name="TextBox 5">
            <a:extLst>
              <a:ext uri="{FF2B5EF4-FFF2-40B4-BE49-F238E27FC236}">
                <a16:creationId xmlns:a16="http://schemas.microsoft.com/office/drawing/2014/main" id="{1E8D1363-EAA9-7768-3DAD-ADE3769991DE}"/>
              </a:ext>
            </a:extLst>
          </p:cNvPr>
          <p:cNvSpPr txBox="1">
            <a:spLocks noChangeArrowheads="1"/>
          </p:cNvSpPr>
          <p:nvPr/>
        </p:nvSpPr>
        <p:spPr bwMode="auto">
          <a:xfrm>
            <a:off x="381000" y="908050"/>
            <a:ext cx="10947400" cy="551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a:solidFill>
                  <a:srgbClr val="141414"/>
                </a:solidFill>
                <a:latin typeface="Tenorite (Body)"/>
                <a:cs typeface="Arial" panose="020B0604020202020204" pitchFamily="34" charset="0"/>
              </a:rPr>
              <a:t>Una “</a:t>
            </a:r>
            <a:r>
              <a:rPr lang="en-US" altLang="en-US" sz="2200" b="1">
                <a:solidFill>
                  <a:srgbClr val="141414"/>
                </a:solidFill>
                <a:latin typeface="Tenorite (Body)"/>
                <a:cs typeface="Arial" panose="020B0604020202020204" pitchFamily="34" charset="0"/>
              </a:rPr>
              <a:t>tabella dati</a:t>
            </a:r>
            <a:r>
              <a:rPr lang="en-US" altLang="en-US" sz="2200">
                <a:solidFill>
                  <a:srgbClr val="141414"/>
                </a:solidFill>
                <a:latin typeface="Tenorite (Body)"/>
                <a:cs typeface="Arial" panose="020B0604020202020204" pitchFamily="34" charset="0"/>
              </a:rPr>
              <a:t>” è un intervallo di celle che mostra come la modifica di una o più variabili nelle formule ne influenzi i risultati. Le tabelle dati, pertanto, offrono un modo rapido per calcolare </a:t>
            </a:r>
            <a:r>
              <a:rPr lang="en-US" altLang="en-US" sz="2200" b="1">
                <a:solidFill>
                  <a:srgbClr val="141414"/>
                </a:solidFill>
                <a:latin typeface="Tenorite (Body)"/>
                <a:cs typeface="Arial" panose="020B0604020202020204" pitchFamily="34" charset="0"/>
              </a:rPr>
              <a:t>più risultati con una sola operazione</a:t>
            </a:r>
            <a:r>
              <a:rPr lang="en-US" altLang="en-US" sz="2200">
                <a:solidFill>
                  <a:srgbClr val="141414"/>
                </a:solidFill>
                <a:latin typeface="Tenorite (Body)"/>
                <a:cs typeface="Arial" panose="020B0604020202020204" pitchFamily="34" charset="0"/>
              </a:rPr>
              <a:t>, nonché per visualizzare e confrontare nello stesso foglio di lavoro i risultati di tutte le variazioni.</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Le “tabelle dati” fanno parte di un insieme di comandi detti </a:t>
            </a:r>
            <a:r>
              <a:rPr lang="en-US" altLang="en-US" sz="2200" b="1">
                <a:solidFill>
                  <a:srgbClr val="141414"/>
                </a:solidFill>
                <a:latin typeface="Tenorite (Body)"/>
                <a:cs typeface="Arial" panose="020B0604020202020204" pitchFamily="34" charset="0"/>
              </a:rPr>
              <a:t>strumenti di analisi di simulazione</a:t>
            </a:r>
            <a:r>
              <a:rPr lang="en-US" altLang="en-US" sz="2200">
                <a:solidFill>
                  <a:srgbClr val="141414"/>
                </a:solidFill>
                <a:latin typeface="Tenorite (Body)"/>
                <a:cs typeface="Arial" panose="020B0604020202020204" pitchFamily="34" charset="0"/>
              </a:rPr>
              <a:t>; quando vengono usate si sta eseguendo una </a:t>
            </a:r>
            <a:r>
              <a:rPr lang="en-US" altLang="en-US" sz="2200" b="1">
                <a:solidFill>
                  <a:srgbClr val="141414"/>
                </a:solidFill>
                <a:latin typeface="Tenorite (Body)"/>
                <a:cs typeface="Arial" panose="020B0604020202020204" pitchFamily="34" charset="0"/>
              </a:rPr>
              <a:t>analisi di simulazione</a:t>
            </a:r>
          </a:p>
          <a:p>
            <a:pPr eaLnBrk="1" hangingPunct="1"/>
            <a:endParaRPr lang="en-US" altLang="en-US" sz="2200" b="1">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Per analisi di simulazione si intende il processo di modifica dei valori contenuti nelle celle, per verificare in che modo tali modifiche influiranno sul risultato delle formule nel foglio di lavoro.</a:t>
            </a:r>
          </a:p>
          <a:p>
            <a:pPr eaLnBrk="1" hangingPunct="1"/>
            <a:endParaRPr lang="en-US" altLang="en-US" sz="2200">
              <a:solidFill>
                <a:srgbClr val="141414"/>
              </a:solidFill>
              <a:latin typeface="Tenorite (Body)"/>
              <a:cs typeface="Arial" panose="020B0604020202020204" pitchFamily="34" charset="0"/>
            </a:endParaRPr>
          </a:p>
          <a:p>
            <a:pPr eaLnBrk="1" hangingPunct="1"/>
            <a:r>
              <a:rPr lang="en-US" altLang="en-US" sz="2200" b="1">
                <a:solidFill>
                  <a:srgbClr val="141414"/>
                </a:solidFill>
                <a:latin typeface="Tenorite (Body)"/>
                <a:cs typeface="Arial" panose="020B0604020202020204" pitchFamily="34" charset="0"/>
              </a:rPr>
              <a:t>Esempio:</a:t>
            </a:r>
            <a:r>
              <a:rPr lang="en-US" altLang="en-US" sz="2200">
                <a:solidFill>
                  <a:srgbClr val="141414"/>
                </a:solidFill>
                <a:latin typeface="Tenorite (Body)"/>
                <a:cs typeface="Arial" panose="020B0604020202020204" pitchFamily="34" charset="0"/>
              </a:rPr>
              <a:t> si può usare una tabella dati per modificare il tasso di interesse e la lunghezza del termine di restituzione utilizzati per un prestito, allo scopo di stabilire i possibili importi delle rate mensili.</a:t>
            </a:r>
          </a:p>
          <a:p>
            <a:pPr eaLnBrk="1" hangingPunct="1"/>
            <a:endParaRPr lang="en-US" altLang="en-US" sz="2200">
              <a:solidFill>
                <a:srgbClr val="141414"/>
              </a:solidFill>
              <a:latin typeface="Tenorite (Body)"/>
              <a:cs typeface="Arial" panose="020B0604020202020204" pitchFamily="34" charset="0"/>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itle 1">
            <a:extLst>
              <a:ext uri="{FF2B5EF4-FFF2-40B4-BE49-F238E27FC236}">
                <a16:creationId xmlns:a16="http://schemas.microsoft.com/office/drawing/2014/main" id="{77D8CD41-8811-2D65-FF73-144D4C0C9096}"/>
              </a:ext>
            </a:extLst>
          </p:cNvPr>
          <p:cNvSpPr>
            <a:spLocks noGrp="1" noChangeArrowheads="1"/>
          </p:cNvSpPr>
          <p:nvPr>
            <p:ph type="title"/>
          </p:nvPr>
        </p:nvSpPr>
        <p:spPr>
          <a:xfrm>
            <a:off x="309563" y="-365125"/>
            <a:ext cx="10182225" cy="1325563"/>
          </a:xfrm>
        </p:spPr>
        <p:txBody>
          <a:bodyPr/>
          <a:lstStyle/>
          <a:p>
            <a:r>
              <a:rPr lang="en-US" altLang="en-US"/>
              <a:t>Tabella Dati (2)</a:t>
            </a:r>
          </a:p>
        </p:txBody>
      </p:sp>
      <p:sp>
        <p:nvSpPr>
          <p:cNvPr id="206851" name="Date Placeholder 2">
            <a:extLst>
              <a:ext uri="{FF2B5EF4-FFF2-40B4-BE49-F238E27FC236}">
                <a16:creationId xmlns:a16="http://schemas.microsoft.com/office/drawing/2014/main" id="{B39371E1-3BFC-385F-15DB-D9CBE209B91E}"/>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85DCBA3E-8C3E-2803-A982-2F15F7BDCD01}"/>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9DD1054F-E4CB-AFF3-215B-F2A949589239}"/>
              </a:ext>
            </a:extLst>
          </p:cNvPr>
          <p:cNvSpPr>
            <a:spLocks noGrp="1"/>
          </p:cNvSpPr>
          <p:nvPr>
            <p:ph type="sldNum" sz="quarter" idx="12"/>
          </p:nvPr>
        </p:nvSpPr>
        <p:spPr/>
        <p:txBody>
          <a:bodyPr/>
          <a:lstStyle/>
          <a:p>
            <a:pPr>
              <a:defRPr/>
            </a:pPr>
            <a:fld id="{A97F3168-5D13-4613-9256-A64A884FA152}" type="slidenum">
              <a:rPr lang="en-US"/>
              <a:pPr>
                <a:defRPr/>
              </a:pPr>
              <a:t>166</a:t>
            </a:fld>
            <a:endParaRPr lang="en-US" dirty="0"/>
          </a:p>
        </p:txBody>
      </p:sp>
      <p:sp>
        <p:nvSpPr>
          <p:cNvPr id="206854" name="TextBox 5">
            <a:extLst>
              <a:ext uri="{FF2B5EF4-FFF2-40B4-BE49-F238E27FC236}">
                <a16:creationId xmlns:a16="http://schemas.microsoft.com/office/drawing/2014/main" id="{DFE024AF-11D1-A8A2-F82D-B3B97F9D783B}"/>
              </a:ext>
            </a:extLst>
          </p:cNvPr>
          <p:cNvSpPr txBox="1">
            <a:spLocks noChangeArrowheads="1"/>
          </p:cNvSpPr>
          <p:nvPr/>
        </p:nvSpPr>
        <p:spPr bwMode="auto">
          <a:xfrm>
            <a:off x="392113" y="908050"/>
            <a:ext cx="1088548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a:solidFill>
                  <a:srgbClr val="141414"/>
                </a:solidFill>
                <a:latin typeface="Tenorite (Body)"/>
                <a:cs typeface="Arial" panose="020B0604020202020204" pitchFamily="34" charset="0"/>
              </a:rPr>
              <a:t>Nell’esempio sotto, la cella C2 contiene la formula di pagamento </a:t>
            </a:r>
            <a:r>
              <a:rPr lang="en-US" altLang="en-US" sz="2200" b="1">
                <a:solidFill>
                  <a:srgbClr val="141414"/>
                </a:solidFill>
                <a:latin typeface="Tenorite (Body)"/>
                <a:cs typeface="Arial" panose="020B0604020202020204" pitchFamily="34" charset="0"/>
              </a:rPr>
              <a:t>=RATA(B3/12;B4;-B5) </a:t>
            </a:r>
            <a:r>
              <a:rPr lang="en-US" altLang="en-US" sz="2200">
                <a:solidFill>
                  <a:srgbClr val="141414"/>
                </a:solidFill>
                <a:latin typeface="Tenorite (Body)"/>
                <a:cs typeface="Arial" panose="020B0604020202020204" pitchFamily="34" charset="0"/>
              </a:rPr>
              <a:t>che utilizza due celle di input, </a:t>
            </a:r>
            <a:r>
              <a:rPr lang="en-US" altLang="en-US" sz="2200" b="1">
                <a:solidFill>
                  <a:srgbClr val="141414"/>
                </a:solidFill>
                <a:latin typeface="Tenorite (Body)"/>
                <a:cs typeface="Arial" panose="020B0604020202020204" pitchFamily="34" charset="0"/>
              </a:rPr>
              <a:t>B3 e B4 vengono inseriti nella Tabella Dati</a:t>
            </a:r>
          </a:p>
        </p:txBody>
      </p:sp>
      <p:sp>
        <p:nvSpPr>
          <p:cNvPr id="206855" name="Segnaposto contenuto 4">
            <a:extLst>
              <a:ext uri="{FF2B5EF4-FFF2-40B4-BE49-F238E27FC236}">
                <a16:creationId xmlns:a16="http://schemas.microsoft.com/office/drawing/2014/main" id="{5829BA5C-966F-BCC6-7BD9-6CBDB6330341}"/>
              </a:ext>
            </a:extLst>
          </p:cNvPr>
          <p:cNvSpPr>
            <a:spLocks noGrp="1" noChangeAspect="1" noChangeArrowheads="1"/>
          </p:cNvSpPr>
          <p:nvPr>
            <p:ph idx="1"/>
          </p:nvPr>
        </p:nvSpPr>
        <p:spPr>
          <a:xfrm>
            <a:off x="439738" y="1673225"/>
            <a:ext cx="3852862" cy="3251200"/>
          </a:xfrm>
        </p:spPr>
        <p:txBody>
          <a:bodyPr/>
          <a:lstStyle/>
          <a:p>
            <a:endParaRPr lang="en-US"/>
          </a:p>
        </p:txBody>
      </p:sp>
      <p:sp>
        <p:nvSpPr>
          <p:cNvPr id="206856" name="TextBox 10">
            <a:extLst>
              <a:ext uri="{FF2B5EF4-FFF2-40B4-BE49-F238E27FC236}">
                <a16:creationId xmlns:a16="http://schemas.microsoft.com/office/drawing/2014/main" id="{8408AFF4-EE19-A9F0-F4F2-A75ACC8F4111}"/>
              </a:ext>
            </a:extLst>
          </p:cNvPr>
          <p:cNvSpPr txBox="1">
            <a:spLocks noChangeArrowheads="1"/>
          </p:cNvSpPr>
          <p:nvPr/>
        </p:nvSpPr>
        <p:spPr bwMode="auto">
          <a:xfrm>
            <a:off x="4075113" y="1739900"/>
            <a:ext cx="690721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a:solidFill>
                  <a:srgbClr val="141414"/>
                </a:solidFill>
                <a:latin typeface="Tenorite (Body)"/>
                <a:cs typeface="Arial" panose="020B0604020202020204" pitchFamily="34" charset="0"/>
              </a:rPr>
              <a:t>Si crea la tabella dati tramite il menu:</a:t>
            </a:r>
          </a:p>
          <a:p>
            <a:pPr eaLnBrk="1" hangingPunct="1"/>
            <a:r>
              <a:rPr lang="en-US" altLang="en-US" sz="2200" b="1">
                <a:solidFill>
                  <a:srgbClr val="141414"/>
                </a:solidFill>
                <a:latin typeface="Tenorite (Body)"/>
                <a:cs typeface="Arial" panose="020B0604020202020204" pitchFamily="34" charset="0"/>
              </a:rPr>
              <a:t>Data&gt;Forecast&gt;What-if-analysis&gt;Data Table</a:t>
            </a:r>
          </a:p>
        </p:txBody>
      </p:sp>
      <p:pic>
        <p:nvPicPr>
          <p:cNvPr id="206857" name="Picture 12">
            <a:extLst>
              <a:ext uri="{FF2B5EF4-FFF2-40B4-BE49-F238E27FC236}">
                <a16:creationId xmlns:a16="http://schemas.microsoft.com/office/drawing/2014/main" id="{62DCB92E-AF1A-0676-2D0C-710470A988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2525" y="2997200"/>
            <a:ext cx="438150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858" name="TextBox 13">
            <a:extLst>
              <a:ext uri="{FF2B5EF4-FFF2-40B4-BE49-F238E27FC236}">
                <a16:creationId xmlns:a16="http://schemas.microsoft.com/office/drawing/2014/main" id="{D90D8FF6-1551-3436-AEC3-48032B43B91B}"/>
              </a:ext>
            </a:extLst>
          </p:cNvPr>
          <p:cNvSpPr txBox="1">
            <a:spLocks noChangeArrowheads="1"/>
          </p:cNvSpPr>
          <p:nvPr/>
        </p:nvSpPr>
        <p:spPr bwMode="auto">
          <a:xfrm>
            <a:off x="2641600" y="5524500"/>
            <a:ext cx="69088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b="1">
                <a:solidFill>
                  <a:srgbClr val="141414"/>
                </a:solidFill>
                <a:latin typeface="Tenorite (Body)"/>
                <a:cs typeface="Arial" panose="020B0604020202020204" pitchFamily="34" charset="0"/>
              </a:rPr>
              <a:t>La Tabella Dati si usa quando si hanno 1 oppure 2 variabili</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itle 1">
            <a:extLst>
              <a:ext uri="{FF2B5EF4-FFF2-40B4-BE49-F238E27FC236}">
                <a16:creationId xmlns:a16="http://schemas.microsoft.com/office/drawing/2014/main" id="{FBB537F4-7B56-C126-5173-97BF04090498}"/>
              </a:ext>
            </a:extLst>
          </p:cNvPr>
          <p:cNvSpPr>
            <a:spLocks noGrp="1" noChangeArrowheads="1"/>
          </p:cNvSpPr>
          <p:nvPr>
            <p:ph type="title"/>
          </p:nvPr>
        </p:nvSpPr>
        <p:spPr>
          <a:xfrm>
            <a:off x="1166813" y="381000"/>
            <a:ext cx="9780587" cy="1325563"/>
          </a:xfrm>
        </p:spPr>
        <p:txBody>
          <a:bodyPr/>
          <a:lstStyle/>
          <a:p>
            <a:r>
              <a:rPr lang="en-US" altLang="en-US"/>
              <a:t>Esercizio 6-1</a:t>
            </a:r>
          </a:p>
        </p:txBody>
      </p:sp>
      <p:sp>
        <p:nvSpPr>
          <p:cNvPr id="207875" name="Content Placeholder 2">
            <a:extLst>
              <a:ext uri="{FF2B5EF4-FFF2-40B4-BE49-F238E27FC236}">
                <a16:creationId xmlns:a16="http://schemas.microsoft.com/office/drawing/2014/main" id="{EE7B2C26-0437-2CCE-0632-527406195C65}"/>
              </a:ext>
            </a:extLst>
          </p:cNvPr>
          <p:cNvSpPr>
            <a:spLocks noGrp="1" noChangeArrowheads="1"/>
          </p:cNvSpPr>
          <p:nvPr>
            <p:ph type="body" idx="1"/>
          </p:nvPr>
        </p:nvSpPr>
        <p:spPr>
          <a:xfrm>
            <a:off x="1166813" y="2652713"/>
            <a:ext cx="9780587" cy="3703637"/>
          </a:xfrm>
        </p:spPr>
        <p:txBody>
          <a:bodyPr/>
          <a:lstStyle/>
          <a:p>
            <a:r>
              <a:rPr lang="en-US" altLang="en-US" b="1"/>
              <a:t>Esercizio sulle Tabelle Dati</a:t>
            </a:r>
          </a:p>
          <a:p>
            <a:r>
              <a:rPr lang="en-US" altLang="en-US" b="1"/>
              <a:t>document28\AnalisiDati_1.xlsx</a:t>
            </a:r>
          </a:p>
        </p:txBody>
      </p:sp>
      <p:sp>
        <p:nvSpPr>
          <p:cNvPr id="207876" name="Date Placeholder 3">
            <a:extLst>
              <a:ext uri="{FF2B5EF4-FFF2-40B4-BE49-F238E27FC236}">
                <a16:creationId xmlns:a16="http://schemas.microsoft.com/office/drawing/2014/main" id="{0B7B2A09-888A-423C-4E37-6DFD88DD78BD}"/>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207877" name="Footer Placeholder 4">
            <a:extLst>
              <a:ext uri="{FF2B5EF4-FFF2-40B4-BE49-F238E27FC236}">
                <a16:creationId xmlns:a16="http://schemas.microsoft.com/office/drawing/2014/main" id="{37E601F3-FE4C-0941-BCA4-105A49A09BC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C8D81B12-D960-BA97-FDFA-8A67F924B8EE}"/>
              </a:ext>
            </a:extLst>
          </p:cNvPr>
          <p:cNvSpPr>
            <a:spLocks noGrp="1"/>
          </p:cNvSpPr>
          <p:nvPr>
            <p:ph type="sldNum" sz="quarter" idx="12"/>
          </p:nvPr>
        </p:nvSpPr>
        <p:spPr/>
        <p:txBody>
          <a:bodyPr/>
          <a:lstStyle/>
          <a:p>
            <a:pPr>
              <a:defRPr/>
            </a:pPr>
            <a:fld id="{8F7C4DE0-80DF-4287-98CC-BD20917712F6}" type="slidenum">
              <a:rPr lang="en-US"/>
              <a:pPr>
                <a:defRPr/>
              </a:pPr>
              <a:t>167</a:t>
            </a:fld>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itle 1">
            <a:extLst>
              <a:ext uri="{FF2B5EF4-FFF2-40B4-BE49-F238E27FC236}">
                <a16:creationId xmlns:a16="http://schemas.microsoft.com/office/drawing/2014/main" id="{EE3C3792-65F3-0549-5E18-9B509676DA52}"/>
              </a:ext>
            </a:extLst>
          </p:cNvPr>
          <p:cNvSpPr>
            <a:spLocks noGrp="1" noChangeArrowheads="1"/>
          </p:cNvSpPr>
          <p:nvPr>
            <p:ph type="title"/>
          </p:nvPr>
        </p:nvSpPr>
        <p:spPr>
          <a:xfrm>
            <a:off x="309563" y="-365125"/>
            <a:ext cx="10182225" cy="1325563"/>
          </a:xfrm>
        </p:spPr>
        <p:txBody>
          <a:bodyPr/>
          <a:lstStyle/>
          <a:p>
            <a:r>
              <a:rPr lang="en-US" altLang="en-US"/>
              <a:t>Ricerca Obiettivo</a:t>
            </a:r>
          </a:p>
        </p:txBody>
      </p:sp>
      <p:sp>
        <p:nvSpPr>
          <p:cNvPr id="209923" name="Date Placeholder 2">
            <a:extLst>
              <a:ext uri="{FF2B5EF4-FFF2-40B4-BE49-F238E27FC236}">
                <a16:creationId xmlns:a16="http://schemas.microsoft.com/office/drawing/2014/main" id="{284A2338-6F2F-6BF4-6171-8CBD3B723811}"/>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A31FC17D-BFCF-CB7B-2C8F-48DAD34AB13C}"/>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BA4A9F07-D48E-7D47-38B6-EE6CC4F7793A}"/>
              </a:ext>
            </a:extLst>
          </p:cNvPr>
          <p:cNvSpPr>
            <a:spLocks noGrp="1"/>
          </p:cNvSpPr>
          <p:nvPr>
            <p:ph type="sldNum" sz="quarter" idx="12"/>
          </p:nvPr>
        </p:nvSpPr>
        <p:spPr/>
        <p:txBody>
          <a:bodyPr/>
          <a:lstStyle/>
          <a:p>
            <a:pPr>
              <a:defRPr/>
            </a:pPr>
            <a:fld id="{6419649F-E1FA-4818-BA75-EF9D4AE9191A}" type="slidenum">
              <a:rPr lang="en-US"/>
              <a:pPr>
                <a:defRPr/>
              </a:pPr>
              <a:t>168</a:t>
            </a:fld>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Title 1">
            <a:extLst>
              <a:ext uri="{FF2B5EF4-FFF2-40B4-BE49-F238E27FC236}">
                <a16:creationId xmlns:a16="http://schemas.microsoft.com/office/drawing/2014/main" id="{C34BC458-8A70-42E5-C077-C5BD51ECC342}"/>
              </a:ext>
            </a:extLst>
          </p:cNvPr>
          <p:cNvSpPr>
            <a:spLocks noGrp="1" noChangeArrowheads="1"/>
          </p:cNvSpPr>
          <p:nvPr>
            <p:ph type="title"/>
          </p:nvPr>
        </p:nvSpPr>
        <p:spPr>
          <a:xfrm>
            <a:off x="309563" y="-365125"/>
            <a:ext cx="10182225" cy="1325563"/>
          </a:xfrm>
        </p:spPr>
        <p:txBody>
          <a:bodyPr/>
          <a:lstStyle/>
          <a:p>
            <a:r>
              <a:rPr lang="en-US" altLang="en-US"/>
              <a:t>Strumento Risolutore</a:t>
            </a:r>
          </a:p>
        </p:txBody>
      </p:sp>
      <p:sp>
        <p:nvSpPr>
          <p:cNvPr id="210947" name="Date Placeholder 2">
            <a:extLst>
              <a:ext uri="{FF2B5EF4-FFF2-40B4-BE49-F238E27FC236}">
                <a16:creationId xmlns:a16="http://schemas.microsoft.com/office/drawing/2014/main" id="{5FBF1D84-669A-4C38-9A63-2871EAA34C15}"/>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F21F4154-0188-A75D-D164-E8D21E9302F0}"/>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4B46EE4D-F1B8-F9C4-8684-8F304C8AABB9}"/>
              </a:ext>
            </a:extLst>
          </p:cNvPr>
          <p:cNvSpPr>
            <a:spLocks noGrp="1"/>
          </p:cNvSpPr>
          <p:nvPr>
            <p:ph type="sldNum" sz="quarter" idx="12"/>
          </p:nvPr>
        </p:nvSpPr>
        <p:spPr/>
        <p:txBody>
          <a:bodyPr/>
          <a:lstStyle/>
          <a:p>
            <a:pPr>
              <a:defRPr/>
            </a:pPr>
            <a:fld id="{19047A85-491E-454A-B229-18537CAC18C6}" type="slidenum">
              <a:rPr lang="en-US"/>
              <a:pPr>
                <a:defRPr/>
              </a:pPr>
              <a:t>169</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D744FB1C-DBCB-1622-8B2B-EC53A1A1FBE4}"/>
              </a:ext>
            </a:extLst>
          </p:cNvPr>
          <p:cNvSpPr>
            <a:spLocks noGrp="1" noChangeArrowheads="1"/>
          </p:cNvSpPr>
          <p:nvPr>
            <p:ph type="title"/>
          </p:nvPr>
        </p:nvSpPr>
        <p:spPr>
          <a:xfrm>
            <a:off x="309563" y="-365125"/>
            <a:ext cx="10182225" cy="1325563"/>
          </a:xfrm>
        </p:spPr>
        <p:txBody>
          <a:bodyPr/>
          <a:lstStyle/>
          <a:p>
            <a:r>
              <a:rPr lang="en-US" altLang="en-US"/>
              <a:t>Numeri in Excel (11)</a:t>
            </a:r>
          </a:p>
        </p:txBody>
      </p:sp>
      <p:sp>
        <p:nvSpPr>
          <p:cNvPr id="32771" name="Date Placeholder 2">
            <a:extLst>
              <a:ext uri="{FF2B5EF4-FFF2-40B4-BE49-F238E27FC236}">
                <a16:creationId xmlns:a16="http://schemas.microsoft.com/office/drawing/2014/main" id="{99D6293E-F38E-FE81-F1B3-59F950EB8032}"/>
              </a:ext>
            </a:extLst>
          </p:cNvPr>
          <p:cNvSpPr>
            <a:spLocks noGrp="1" noChangeArrowheads="1"/>
          </p:cNvSpPr>
          <p:nvPr>
            <p:ph type="dt" sz="quarter" idx="10"/>
          </p:nvPr>
        </p:nvSpPr>
        <p:spPr bwMode="auto">
          <a:xfrm>
            <a:off x="146050" y="6345238"/>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226C7483-F45D-9F5E-6619-B8EB02E3DE38}"/>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1B96DEFA-82D9-CF34-60EC-DBF867CA19D0}"/>
              </a:ext>
            </a:extLst>
          </p:cNvPr>
          <p:cNvSpPr>
            <a:spLocks noGrp="1"/>
          </p:cNvSpPr>
          <p:nvPr>
            <p:ph type="sldNum" sz="quarter" idx="12"/>
          </p:nvPr>
        </p:nvSpPr>
        <p:spPr/>
        <p:txBody>
          <a:bodyPr/>
          <a:lstStyle/>
          <a:p>
            <a:pPr>
              <a:defRPr/>
            </a:pPr>
            <a:fld id="{D804CE5E-D8F4-4AC3-80C0-86234E7F5E79}" type="slidenum">
              <a:rPr lang="en-US"/>
              <a:pPr>
                <a:defRPr/>
              </a:pPr>
              <a:t>17</a:t>
            </a:fld>
            <a:endParaRPr lang="en-US" dirty="0"/>
          </a:p>
        </p:txBody>
      </p:sp>
      <p:sp>
        <p:nvSpPr>
          <p:cNvPr id="4" name="Immagine 24">
            <a:extLst>
              <a:ext uri="{FF2B5EF4-FFF2-40B4-BE49-F238E27FC236}">
                <a16:creationId xmlns:a16="http://schemas.microsoft.com/office/drawing/2014/main" id="{8E1F0715-B3E8-92DE-9A12-37D964E17AFA}"/>
              </a:ext>
            </a:extLst>
          </p:cNvPr>
          <p:cNvSpPr>
            <a:spLocks noChangeAspect="1" noChangeArrowheads="1"/>
          </p:cNvSpPr>
          <p:nvPr/>
        </p:nvSpPr>
        <p:spPr bwMode="auto">
          <a:xfrm>
            <a:off x="3295650" y="1062038"/>
            <a:ext cx="5600700" cy="528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itle 1">
            <a:extLst>
              <a:ext uri="{FF2B5EF4-FFF2-40B4-BE49-F238E27FC236}">
                <a16:creationId xmlns:a16="http://schemas.microsoft.com/office/drawing/2014/main" id="{814FB496-4F42-F584-4E86-C6979DFF834E}"/>
              </a:ext>
            </a:extLst>
          </p:cNvPr>
          <p:cNvSpPr>
            <a:spLocks noGrp="1" noChangeArrowheads="1"/>
          </p:cNvSpPr>
          <p:nvPr>
            <p:ph type="title"/>
          </p:nvPr>
        </p:nvSpPr>
        <p:spPr>
          <a:xfrm>
            <a:off x="309563" y="-365125"/>
            <a:ext cx="10182225" cy="1325563"/>
          </a:xfrm>
        </p:spPr>
        <p:txBody>
          <a:bodyPr/>
          <a:lstStyle/>
          <a:p>
            <a:r>
              <a:rPr lang="en-US" altLang="en-US"/>
              <a:t>Foglio di Previsione</a:t>
            </a:r>
          </a:p>
        </p:txBody>
      </p:sp>
      <p:sp>
        <p:nvSpPr>
          <p:cNvPr id="211971" name="Date Placeholder 2">
            <a:extLst>
              <a:ext uri="{FF2B5EF4-FFF2-40B4-BE49-F238E27FC236}">
                <a16:creationId xmlns:a16="http://schemas.microsoft.com/office/drawing/2014/main" id="{570F38DA-5EDA-A8A5-2F8E-DDFA29E1378A}"/>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195BEA4C-98A3-2A9A-58EF-4C2611BF5937}"/>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F4762A80-C0AB-EBC7-5573-6DF8F81D4E49}"/>
              </a:ext>
            </a:extLst>
          </p:cNvPr>
          <p:cNvSpPr>
            <a:spLocks noGrp="1"/>
          </p:cNvSpPr>
          <p:nvPr>
            <p:ph type="sldNum" sz="quarter" idx="12"/>
          </p:nvPr>
        </p:nvSpPr>
        <p:spPr/>
        <p:txBody>
          <a:bodyPr/>
          <a:lstStyle/>
          <a:p>
            <a:pPr>
              <a:defRPr/>
            </a:pPr>
            <a:fld id="{BD8FD8E4-79E6-4494-A6D9-1604BC749DD6}" type="slidenum">
              <a:rPr lang="en-US"/>
              <a:pPr>
                <a:defRPr/>
              </a:pPr>
              <a:t>170</a:t>
            </a:fld>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56EAA-6CB1-F2DA-24AF-2935ADA21695}"/>
              </a:ext>
            </a:extLst>
          </p:cNvPr>
          <p:cNvSpPr>
            <a:spLocks noGrp="1"/>
          </p:cNvSpPr>
          <p:nvPr>
            <p:ph type="title"/>
          </p:nvPr>
        </p:nvSpPr>
        <p:spPr>
          <a:xfrm>
            <a:off x="1890713" y="2024063"/>
            <a:ext cx="8410575" cy="2809875"/>
          </a:xfrm>
        </p:spPr>
        <p:txBody>
          <a:bodyPr rtlCol="0">
            <a:normAutofit fontScale="90000"/>
          </a:bodyPr>
          <a:lstStyle/>
          <a:p>
            <a:pPr fontAlgn="auto">
              <a:spcAft>
                <a:spcPts val="0"/>
              </a:spcAft>
              <a:defRPr/>
            </a:pPr>
            <a:r>
              <a:rPr lang="en-US" sz="6600" b="1" dirty="0" err="1">
                <a:solidFill>
                  <a:schemeClr val="tx1"/>
                </a:solidFill>
              </a:rPr>
              <a:t>Automatizzazione</a:t>
            </a:r>
            <a:r>
              <a:rPr lang="en-US" sz="6600" b="1" dirty="0">
                <a:solidFill>
                  <a:schemeClr val="tx1"/>
                </a:solidFill>
              </a:rPr>
              <a:t> </a:t>
            </a:r>
            <a:r>
              <a:rPr lang="en-US" sz="6600" b="1" dirty="0" err="1">
                <a:solidFill>
                  <a:schemeClr val="tx1"/>
                </a:solidFill>
              </a:rPr>
              <a:t>delle</a:t>
            </a:r>
            <a:r>
              <a:rPr lang="en-US" sz="6600" b="1" dirty="0">
                <a:solidFill>
                  <a:schemeClr val="tx1"/>
                </a:solidFill>
              </a:rPr>
              <a:t> </a:t>
            </a:r>
            <a:r>
              <a:rPr lang="en-US" sz="6600" b="1" dirty="0" err="1">
                <a:solidFill>
                  <a:schemeClr val="tx1"/>
                </a:solidFill>
              </a:rPr>
              <a:t>attività</a:t>
            </a:r>
            <a:r>
              <a:rPr lang="en-US" sz="6600" b="1" dirty="0">
                <a:solidFill>
                  <a:schemeClr val="tx1"/>
                </a:solidFill>
              </a:rPr>
              <a:t> con le Macro</a:t>
            </a:r>
          </a:p>
        </p:txBody>
      </p:sp>
      <p:sp>
        <p:nvSpPr>
          <p:cNvPr id="212995" name="Date Placeholder 2">
            <a:extLst>
              <a:ext uri="{FF2B5EF4-FFF2-40B4-BE49-F238E27FC236}">
                <a16:creationId xmlns:a16="http://schemas.microsoft.com/office/drawing/2014/main" id="{A785E6CB-8291-BBE0-AFE9-3A79958C5D43}"/>
              </a:ext>
            </a:extLst>
          </p:cNvPr>
          <p:cNvSpPr>
            <a:spLocks noGrp="1" noChangeArrowheads="1"/>
          </p:cNvSpPr>
          <p:nvPr>
            <p:ph type="dt" sz="quarter" idx="16"/>
          </p:nvPr>
        </p:nvSpPr>
        <p:spPr bwMode="auto">
          <a:xfrm>
            <a:off x="176213" y="6346825"/>
            <a:ext cx="19018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 – LUGLIO 2023</a:t>
            </a:r>
          </a:p>
        </p:txBody>
      </p:sp>
      <p:sp>
        <p:nvSpPr>
          <p:cNvPr id="212996" name="Footer Placeholder 3">
            <a:extLst>
              <a:ext uri="{FF2B5EF4-FFF2-40B4-BE49-F238E27FC236}">
                <a16:creationId xmlns:a16="http://schemas.microsoft.com/office/drawing/2014/main" id="{F393B2EA-4DE4-E970-E32A-85CAF47C9CEF}"/>
              </a:ext>
            </a:extLst>
          </p:cNvPr>
          <p:cNvSpPr>
            <a:spLocks noGrp="1" noChangeArrowheads="1"/>
          </p:cNvSpPr>
          <p:nvPr>
            <p:ph type="ftr" sz="quarter" idx="17"/>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212997" name="Slide Number Placeholder 4">
            <a:extLst>
              <a:ext uri="{FF2B5EF4-FFF2-40B4-BE49-F238E27FC236}">
                <a16:creationId xmlns:a16="http://schemas.microsoft.com/office/drawing/2014/main" id="{5493105D-DCD5-3414-44AA-4CCFA5D7D5DD}"/>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0830CF75-08A4-4F6F-B6BE-5F836F02DBB9}" type="slidenum">
              <a:rPr lang="en-US" altLang="en-US">
                <a:solidFill>
                  <a:schemeClr val="accent2"/>
                </a:solidFill>
              </a:rPr>
              <a:pPr fontAlgn="base">
                <a:spcBef>
                  <a:spcPct val="0"/>
                </a:spcBef>
                <a:spcAft>
                  <a:spcPct val="0"/>
                </a:spcAft>
              </a:pPr>
              <a:t>171</a:t>
            </a:fld>
            <a:endParaRPr lang="en-US" altLang="en-US">
              <a:solidFill>
                <a:schemeClr val="accent2"/>
              </a:solidFill>
            </a:endParaRPr>
          </a:p>
        </p:txBody>
      </p:sp>
      <p:sp>
        <p:nvSpPr>
          <p:cNvPr id="212998" name="Title 1">
            <a:extLst>
              <a:ext uri="{FF2B5EF4-FFF2-40B4-BE49-F238E27FC236}">
                <a16:creationId xmlns:a16="http://schemas.microsoft.com/office/drawing/2014/main" id="{18766B19-B111-F055-038C-DC04C2F77E3C}"/>
              </a:ext>
            </a:extLst>
          </p:cNvPr>
          <p:cNvSpPr txBox="1">
            <a:spLocks noChangeArrowheads="1"/>
          </p:cNvSpPr>
          <p:nvPr/>
        </p:nvSpPr>
        <p:spPr bwMode="auto">
          <a:xfrm>
            <a:off x="1890713" y="0"/>
            <a:ext cx="841057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algn="ctr" eaLnBrk="1" hangingPunct="1"/>
            <a:r>
              <a:rPr lang="en-US" altLang="en-US" sz="13800" b="1"/>
              <a:t>7</a:t>
            </a:r>
            <a:endParaRPr lang="en-US" altLang="en-US" sz="6600" b="1"/>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14018" name="Title 1">
            <a:extLst>
              <a:ext uri="{FF2B5EF4-FFF2-40B4-BE49-F238E27FC236}">
                <a16:creationId xmlns:a16="http://schemas.microsoft.com/office/drawing/2014/main" id="{ADD91193-B6EC-63B3-29F3-4E0F90B37E86}"/>
              </a:ext>
            </a:extLst>
          </p:cNvPr>
          <p:cNvSpPr>
            <a:spLocks noGrp="1" noChangeArrowheads="1"/>
          </p:cNvSpPr>
          <p:nvPr>
            <p:ph type="title"/>
          </p:nvPr>
        </p:nvSpPr>
        <p:spPr>
          <a:xfrm>
            <a:off x="1890713" y="2024063"/>
            <a:ext cx="8410575" cy="2809875"/>
          </a:xfrm>
        </p:spPr>
        <p:txBody>
          <a:bodyPr/>
          <a:lstStyle/>
          <a:p>
            <a:r>
              <a:rPr lang="en-US" altLang="en-US" sz="6600" b="1">
                <a:solidFill>
                  <a:schemeClr val="tx1"/>
                </a:solidFill>
              </a:rPr>
              <a:t>Interazione con altri programmi Microsoft</a:t>
            </a:r>
          </a:p>
        </p:txBody>
      </p:sp>
      <p:sp>
        <p:nvSpPr>
          <p:cNvPr id="214019" name="Date Placeholder 2">
            <a:extLst>
              <a:ext uri="{FF2B5EF4-FFF2-40B4-BE49-F238E27FC236}">
                <a16:creationId xmlns:a16="http://schemas.microsoft.com/office/drawing/2014/main" id="{2CA84502-A3EE-5956-FF97-5DF845E6C581}"/>
              </a:ext>
            </a:extLst>
          </p:cNvPr>
          <p:cNvSpPr>
            <a:spLocks noGrp="1" noChangeArrowheads="1"/>
          </p:cNvSpPr>
          <p:nvPr>
            <p:ph type="dt" sz="quarter" idx="16"/>
          </p:nvPr>
        </p:nvSpPr>
        <p:spPr bwMode="auto">
          <a:xfrm>
            <a:off x="176213" y="6346825"/>
            <a:ext cx="19018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 – LUGLIO 2023</a:t>
            </a:r>
          </a:p>
        </p:txBody>
      </p:sp>
      <p:sp>
        <p:nvSpPr>
          <p:cNvPr id="214020" name="Footer Placeholder 3">
            <a:extLst>
              <a:ext uri="{FF2B5EF4-FFF2-40B4-BE49-F238E27FC236}">
                <a16:creationId xmlns:a16="http://schemas.microsoft.com/office/drawing/2014/main" id="{82487F2B-EAD6-3F5E-AFE1-6716E2DAC9DB}"/>
              </a:ext>
            </a:extLst>
          </p:cNvPr>
          <p:cNvSpPr>
            <a:spLocks noGrp="1" noChangeArrowheads="1"/>
          </p:cNvSpPr>
          <p:nvPr>
            <p:ph type="ftr" sz="quarter" idx="17"/>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214021" name="Slide Number Placeholder 4">
            <a:extLst>
              <a:ext uri="{FF2B5EF4-FFF2-40B4-BE49-F238E27FC236}">
                <a16:creationId xmlns:a16="http://schemas.microsoft.com/office/drawing/2014/main" id="{91F6C9FD-D0D6-615F-AD91-A992FC205C26}"/>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B5B633E3-04EF-4FB7-A2E9-1E68B1B69628}" type="slidenum">
              <a:rPr lang="en-US" altLang="en-US">
                <a:solidFill>
                  <a:schemeClr val="accent2"/>
                </a:solidFill>
              </a:rPr>
              <a:pPr fontAlgn="base">
                <a:spcBef>
                  <a:spcPct val="0"/>
                </a:spcBef>
                <a:spcAft>
                  <a:spcPct val="0"/>
                </a:spcAft>
              </a:pPr>
              <a:t>172</a:t>
            </a:fld>
            <a:endParaRPr lang="en-US" altLang="en-US">
              <a:solidFill>
                <a:schemeClr val="accent2"/>
              </a:solidFill>
            </a:endParaRPr>
          </a:p>
        </p:txBody>
      </p:sp>
      <p:sp>
        <p:nvSpPr>
          <p:cNvPr id="214022" name="Title 1">
            <a:extLst>
              <a:ext uri="{FF2B5EF4-FFF2-40B4-BE49-F238E27FC236}">
                <a16:creationId xmlns:a16="http://schemas.microsoft.com/office/drawing/2014/main" id="{750B8C54-8C28-5103-B421-6AAA162A3135}"/>
              </a:ext>
            </a:extLst>
          </p:cNvPr>
          <p:cNvSpPr txBox="1">
            <a:spLocks noChangeArrowheads="1"/>
          </p:cNvSpPr>
          <p:nvPr/>
        </p:nvSpPr>
        <p:spPr bwMode="auto">
          <a:xfrm>
            <a:off x="1890713" y="0"/>
            <a:ext cx="841057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algn="ctr" eaLnBrk="1" hangingPunct="1"/>
            <a:r>
              <a:rPr lang="en-US" altLang="en-US" sz="13800" b="1"/>
              <a:t>8</a:t>
            </a:r>
            <a:endParaRPr lang="en-US" altLang="en-US" sz="6600" b="1"/>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0C3D6-A52C-874E-6E47-C1F72C872670}"/>
              </a:ext>
            </a:extLst>
          </p:cNvPr>
          <p:cNvSpPr>
            <a:spLocks noGrp="1"/>
          </p:cNvSpPr>
          <p:nvPr>
            <p:ph type="title"/>
          </p:nvPr>
        </p:nvSpPr>
        <p:spPr>
          <a:xfrm>
            <a:off x="309076" y="-365449"/>
            <a:ext cx="10182813" cy="1325563"/>
          </a:xfrm>
        </p:spPr>
        <p:txBody>
          <a:bodyPr rtlCol="0"/>
          <a:lstStyle/>
          <a:p>
            <a:pPr fontAlgn="auto">
              <a:spcAft>
                <a:spcPts val="0"/>
              </a:spcAft>
              <a:defRPr/>
            </a:pPr>
            <a:r>
              <a:rPr lang="en-US" sz="4600" dirty="0">
                <a:highlight>
                  <a:srgbClr val="FFFF00"/>
                </a:highlight>
              </a:rPr>
              <a:t>Mail Outlook </a:t>
            </a:r>
            <a:r>
              <a:rPr lang="en-US" sz="4600" dirty="0" err="1">
                <a:highlight>
                  <a:srgbClr val="FFFF00"/>
                </a:highlight>
              </a:rPr>
              <a:t>che</a:t>
            </a:r>
            <a:r>
              <a:rPr lang="en-US" sz="4600" dirty="0">
                <a:highlight>
                  <a:srgbClr val="FFFF00"/>
                </a:highlight>
              </a:rPr>
              <a:t> </a:t>
            </a:r>
            <a:r>
              <a:rPr lang="en-US" sz="4600" dirty="0" err="1">
                <a:highlight>
                  <a:srgbClr val="FFFF00"/>
                </a:highlight>
              </a:rPr>
              <a:t>prende</a:t>
            </a:r>
            <a:r>
              <a:rPr lang="en-US" sz="4600" dirty="0">
                <a:highlight>
                  <a:srgbClr val="FFFF00"/>
                </a:highlight>
              </a:rPr>
              <a:t> </a:t>
            </a:r>
            <a:r>
              <a:rPr lang="en-US" sz="4600" dirty="0" err="1">
                <a:highlight>
                  <a:srgbClr val="FFFF00"/>
                </a:highlight>
              </a:rPr>
              <a:t>dati</a:t>
            </a:r>
            <a:r>
              <a:rPr lang="en-US" sz="4600" dirty="0">
                <a:highlight>
                  <a:srgbClr val="FFFF00"/>
                </a:highlight>
              </a:rPr>
              <a:t> da Excel</a:t>
            </a:r>
          </a:p>
        </p:txBody>
      </p:sp>
      <p:sp>
        <p:nvSpPr>
          <p:cNvPr id="215043" name="Date Placeholder 2">
            <a:extLst>
              <a:ext uri="{FF2B5EF4-FFF2-40B4-BE49-F238E27FC236}">
                <a16:creationId xmlns:a16="http://schemas.microsoft.com/office/drawing/2014/main" id="{F13F2BBC-291C-84CE-65EF-6885C96DAC71}"/>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C87CFE8D-708A-E47F-0C6F-E4DB652D8B10}"/>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D85ED978-1340-BC3C-0980-63BA8AC038BB}"/>
              </a:ext>
            </a:extLst>
          </p:cNvPr>
          <p:cNvSpPr>
            <a:spLocks noGrp="1"/>
          </p:cNvSpPr>
          <p:nvPr>
            <p:ph type="sldNum" sz="quarter" idx="12"/>
          </p:nvPr>
        </p:nvSpPr>
        <p:spPr/>
        <p:txBody>
          <a:bodyPr/>
          <a:lstStyle/>
          <a:p>
            <a:pPr>
              <a:defRPr/>
            </a:pPr>
            <a:fld id="{9A0FAE13-4122-4D45-AF91-006D5387D7DC}" type="slidenum">
              <a:rPr lang="en-US"/>
              <a:pPr>
                <a:defRPr/>
              </a:pPr>
              <a:t>173</a:t>
            </a:fld>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6FFA2-8FD9-BC1D-A745-151627268E9F}"/>
              </a:ext>
            </a:extLst>
          </p:cNvPr>
          <p:cNvSpPr>
            <a:spLocks noGrp="1"/>
          </p:cNvSpPr>
          <p:nvPr>
            <p:ph type="title"/>
          </p:nvPr>
        </p:nvSpPr>
        <p:spPr>
          <a:xfrm>
            <a:off x="309076" y="-365449"/>
            <a:ext cx="10182813" cy="1325563"/>
          </a:xfrm>
        </p:spPr>
        <p:txBody>
          <a:bodyPr rtlCol="0"/>
          <a:lstStyle/>
          <a:p>
            <a:pPr fontAlgn="auto">
              <a:spcAft>
                <a:spcPts val="0"/>
              </a:spcAft>
              <a:defRPr/>
            </a:pPr>
            <a:r>
              <a:rPr lang="en-US" sz="4600" dirty="0">
                <a:highlight>
                  <a:srgbClr val="FFFF00"/>
                </a:highlight>
              </a:rPr>
              <a:t>File Word </a:t>
            </a:r>
            <a:r>
              <a:rPr lang="en-US" sz="4600" dirty="0" err="1">
                <a:highlight>
                  <a:srgbClr val="FFFF00"/>
                </a:highlight>
              </a:rPr>
              <a:t>che</a:t>
            </a:r>
            <a:r>
              <a:rPr lang="en-US" sz="4600" dirty="0">
                <a:highlight>
                  <a:srgbClr val="FFFF00"/>
                </a:highlight>
              </a:rPr>
              <a:t> </a:t>
            </a:r>
            <a:r>
              <a:rPr lang="en-US" sz="4600" dirty="0" err="1">
                <a:highlight>
                  <a:srgbClr val="FFFF00"/>
                </a:highlight>
              </a:rPr>
              <a:t>prende</a:t>
            </a:r>
            <a:r>
              <a:rPr lang="en-US" sz="4600" dirty="0">
                <a:highlight>
                  <a:srgbClr val="FFFF00"/>
                </a:highlight>
              </a:rPr>
              <a:t> </a:t>
            </a:r>
            <a:r>
              <a:rPr lang="en-US" sz="4600" dirty="0" err="1">
                <a:highlight>
                  <a:srgbClr val="FFFF00"/>
                </a:highlight>
              </a:rPr>
              <a:t>dati</a:t>
            </a:r>
            <a:r>
              <a:rPr lang="en-US" sz="4600" dirty="0">
                <a:highlight>
                  <a:srgbClr val="FFFF00"/>
                </a:highlight>
              </a:rPr>
              <a:t> da Excel</a:t>
            </a:r>
          </a:p>
        </p:txBody>
      </p:sp>
      <p:sp>
        <p:nvSpPr>
          <p:cNvPr id="216067" name="Date Placeholder 2">
            <a:extLst>
              <a:ext uri="{FF2B5EF4-FFF2-40B4-BE49-F238E27FC236}">
                <a16:creationId xmlns:a16="http://schemas.microsoft.com/office/drawing/2014/main" id="{19E8C0FB-3777-96C6-04CF-0D18413B3931}"/>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F223C717-1421-EBB3-980B-ECE108D1BAB3}"/>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377A6FBB-86FA-9A45-7C96-907587B93B7C}"/>
              </a:ext>
            </a:extLst>
          </p:cNvPr>
          <p:cNvSpPr>
            <a:spLocks noGrp="1"/>
          </p:cNvSpPr>
          <p:nvPr>
            <p:ph type="sldNum" sz="quarter" idx="12"/>
          </p:nvPr>
        </p:nvSpPr>
        <p:spPr/>
        <p:txBody>
          <a:bodyPr/>
          <a:lstStyle/>
          <a:p>
            <a:pPr>
              <a:defRPr/>
            </a:pPr>
            <a:fld id="{3E102452-6EC4-4AE6-9E02-70F41A0F8CBF}" type="slidenum">
              <a:rPr lang="en-US"/>
              <a:pPr>
                <a:defRPr/>
              </a:pPr>
              <a:t>174</a:t>
            </a:fld>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itle 1">
            <a:extLst>
              <a:ext uri="{FF2B5EF4-FFF2-40B4-BE49-F238E27FC236}">
                <a16:creationId xmlns:a16="http://schemas.microsoft.com/office/drawing/2014/main" id="{9D1A4D56-5B20-3CF5-90E7-CF55BB9CA00D}"/>
              </a:ext>
            </a:extLst>
          </p:cNvPr>
          <p:cNvSpPr>
            <a:spLocks noGrp="1" noChangeArrowheads="1"/>
          </p:cNvSpPr>
          <p:nvPr>
            <p:ph type="title"/>
          </p:nvPr>
        </p:nvSpPr>
        <p:spPr>
          <a:xfrm>
            <a:off x="309563" y="-365125"/>
            <a:ext cx="10182225" cy="1325563"/>
          </a:xfrm>
        </p:spPr>
        <p:txBody>
          <a:bodyPr/>
          <a:lstStyle/>
          <a:p>
            <a:r>
              <a:rPr lang="en-US" altLang="en-US" sz="4600"/>
              <a:t>Tabella Pivot generata da MS Access</a:t>
            </a:r>
          </a:p>
        </p:txBody>
      </p:sp>
      <p:sp>
        <p:nvSpPr>
          <p:cNvPr id="217091" name="Date Placeholder 2">
            <a:extLst>
              <a:ext uri="{FF2B5EF4-FFF2-40B4-BE49-F238E27FC236}">
                <a16:creationId xmlns:a16="http://schemas.microsoft.com/office/drawing/2014/main" id="{2221CD96-628F-C8D6-74A0-01402D46B928}"/>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706EADB2-1D68-DFDE-F030-103C7D479707}"/>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1B5F683D-3225-37F8-F546-3534538C5134}"/>
              </a:ext>
            </a:extLst>
          </p:cNvPr>
          <p:cNvSpPr>
            <a:spLocks noGrp="1"/>
          </p:cNvSpPr>
          <p:nvPr>
            <p:ph type="sldNum" sz="quarter" idx="12"/>
          </p:nvPr>
        </p:nvSpPr>
        <p:spPr/>
        <p:txBody>
          <a:bodyPr/>
          <a:lstStyle/>
          <a:p>
            <a:pPr>
              <a:defRPr/>
            </a:pPr>
            <a:fld id="{2F3B3CD8-29DF-456B-87F9-615EFBCB4BF1}" type="slidenum">
              <a:rPr lang="en-US"/>
              <a:pPr>
                <a:defRPr/>
              </a:pPr>
              <a:t>175</a:t>
            </a:fld>
            <a:endParaRPr lang="en-US" dirty="0"/>
          </a:p>
        </p:txBody>
      </p:sp>
      <p:sp>
        <p:nvSpPr>
          <p:cNvPr id="217094" name="Picture 5">
            <a:extLst>
              <a:ext uri="{FF2B5EF4-FFF2-40B4-BE49-F238E27FC236}">
                <a16:creationId xmlns:a16="http://schemas.microsoft.com/office/drawing/2014/main" id="{DC38B0E9-54DB-FE5C-FBC4-5559DCB1259E}"/>
              </a:ext>
            </a:extLst>
          </p:cNvPr>
          <p:cNvSpPr>
            <a:spLocks noChangeAspect="1" noChangeArrowheads="1"/>
          </p:cNvSpPr>
          <p:nvPr/>
        </p:nvSpPr>
        <p:spPr bwMode="auto">
          <a:xfrm>
            <a:off x="450850" y="1247775"/>
            <a:ext cx="2039938"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7095" name="Picture 8">
            <a:extLst>
              <a:ext uri="{FF2B5EF4-FFF2-40B4-BE49-F238E27FC236}">
                <a16:creationId xmlns:a16="http://schemas.microsoft.com/office/drawing/2014/main" id="{CBAEB0CC-8E38-B16C-B03C-A25C8CF16D27}"/>
              </a:ext>
            </a:extLst>
          </p:cNvPr>
          <p:cNvSpPr>
            <a:spLocks noChangeAspect="1" noChangeArrowheads="1"/>
          </p:cNvSpPr>
          <p:nvPr/>
        </p:nvSpPr>
        <p:spPr bwMode="auto">
          <a:xfrm>
            <a:off x="2657475" y="1247775"/>
            <a:ext cx="4657725"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 name="Rectangle: Rounded Corners 9">
            <a:extLst>
              <a:ext uri="{FF2B5EF4-FFF2-40B4-BE49-F238E27FC236}">
                <a16:creationId xmlns:a16="http://schemas.microsoft.com/office/drawing/2014/main" id="{4741CD2A-CE20-EC11-BCC5-13BDB63ABB60}"/>
              </a:ext>
            </a:extLst>
          </p:cNvPr>
          <p:cNvSpPr/>
          <p:nvPr/>
        </p:nvSpPr>
        <p:spPr>
          <a:xfrm>
            <a:off x="2671763" y="5610225"/>
            <a:ext cx="1163637" cy="365125"/>
          </a:xfrm>
          <a:prstGeom prst="round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17097" name="TextBox 10">
            <a:extLst>
              <a:ext uri="{FF2B5EF4-FFF2-40B4-BE49-F238E27FC236}">
                <a16:creationId xmlns:a16="http://schemas.microsoft.com/office/drawing/2014/main" id="{20E3D5A0-C84A-375A-C827-EDC24B35F9AD}"/>
              </a:ext>
            </a:extLst>
          </p:cNvPr>
          <p:cNvSpPr txBox="1">
            <a:spLocks noChangeArrowheads="1"/>
          </p:cNvSpPr>
          <p:nvPr/>
        </p:nvSpPr>
        <p:spPr bwMode="auto">
          <a:xfrm>
            <a:off x="7481888" y="1520825"/>
            <a:ext cx="3800475"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eaLnBrk="1" hangingPunct="1"/>
            <a:r>
              <a:rPr lang="en-US" altLang="en-US" sz="2200">
                <a:solidFill>
                  <a:srgbClr val="141414"/>
                </a:solidFill>
                <a:latin typeface="Tenorite (Body)"/>
                <a:cs typeface="Arial" panose="020B0604020202020204" pitchFamily="34" charset="0"/>
              </a:rPr>
              <a:t>Attraverso il Bottone “</a:t>
            </a:r>
            <a:r>
              <a:rPr lang="en-US" altLang="en-US" sz="2200" b="1">
                <a:solidFill>
                  <a:srgbClr val="141414"/>
                </a:solidFill>
                <a:latin typeface="Tenorite (Body)"/>
                <a:cs typeface="Arial" panose="020B0604020202020204" pitchFamily="34" charset="0"/>
              </a:rPr>
              <a:t>Browse for More” </a:t>
            </a:r>
            <a:r>
              <a:rPr lang="en-US" altLang="en-US" sz="2200">
                <a:solidFill>
                  <a:srgbClr val="141414"/>
                </a:solidFill>
                <a:latin typeface="Tenorite (Body)"/>
                <a:cs typeface="Arial" panose="020B0604020202020204" pitchFamily="34" charset="0"/>
              </a:rPr>
              <a:t>si ricerca il file Access che contiene il DB da cui estrapolare la </a:t>
            </a:r>
            <a:r>
              <a:rPr lang="en-US" altLang="en-US" sz="2200" b="1">
                <a:solidFill>
                  <a:srgbClr val="141414"/>
                </a:solidFill>
                <a:latin typeface="Tenorite (Body)"/>
                <a:cs typeface="Arial" panose="020B0604020202020204" pitchFamily="34" charset="0"/>
              </a:rPr>
              <a:t>Tabella Pivot</a:t>
            </a:r>
          </a:p>
          <a:p>
            <a:pPr eaLnBrk="1" hangingPunct="1"/>
            <a:endParaRPr lang="en-US" altLang="en-US" sz="2200" b="1">
              <a:solidFill>
                <a:srgbClr val="141414"/>
              </a:solidFill>
              <a:latin typeface="Tenorite (Body)"/>
              <a:cs typeface="Arial" panose="020B0604020202020204" pitchFamily="34" charset="0"/>
            </a:endParaRPr>
          </a:p>
          <a:p>
            <a:pPr eaLnBrk="1" hangingPunct="1"/>
            <a:r>
              <a:rPr lang="en-US" altLang="en-US" sz="2200">
                <a:solidFill>
                  <a:srgbClr val="141414"/>
                </a:solidFill>
                <a:latin typeface="Tenorite (Body)"/>
                <a:cs typeface="Arial" panose="020B0604020202020204" pitchFamily="34" charset="0"/>
              </a:rPr>
              <a:t>Una volta identificata la sorgente esterna di dati, il Lavoro sulla Tabella Pivot è del tutto simile a quando la sorgente è direttamente in un file Excel</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C2952-E1C2-A3B1-F437-8FAFDC435F57}"/>
              </a:ext>
            </a:extLst>
          </p:cNvPr>
          <p:cNvSpPr>
            <a:spLocks noGrp="1"/>
          </p:cNvSpPr>
          <p:nvPr>
            <p:ph type="title"/>
          </p:nvPr>
        </p:nvSpPr>
        <p:spPr>
          <a:xfrm>
            <a:off x="309076" y="-365449"/>
            <a:ext cx="10182813" cy="1325563"/>
          </a:xfrm>
        </p:spPr>
        <p:txBody>
          <a:bodyPr rtlCol="0"/>
          <a:lstStyle/>
          <a:p>
            <a:pPr fontAlgn="auto">
              <a:spcAft>
                <a:spcPts val="0"/>
              </a:spcAft>
              <a:defRPr/>
            </a:pPr>
            <a:r>
              <a:rPr lang="en-US" sz="4600" dirty="0" err="1">
                <a:highlight>
                  <a:srgbClr val="FFFF00"/>
                </a:highlight>
              </a:rPr>
              <a:t>Sorgente</a:t>
            </a:r>
            <a:r>
              <a:rPr lang="en-US" sz="4600" dirty="0">
                <a:highlight>
                  <a:srgbClr val="FFFF00"/>
                </a:highlight>
              </a:rPr>
              <a:t> TXT da </a:t>
            </a:r>
            <a:r>
              <a:rPr lang="en-US" sz="4600" dirty="0" err="1">
                <a:highlight>
                  <a:srgbClr val="FFFF00"/>
                </a:highlight>
              </a:rPr>
              <a:t>trasformare</a:t>
            </a:r>
            <a:r>
              <a:rPr lang="en-US" sz="4600" dirty="0">
                <a:highlight>
                  <a:srgbClr val="FFFF00"/>
                </a:highlight>
              </a:rPr>
              <a:t> in Excel</a:t>
            </a:r>
          </a:p>
        </p:txBody>
      </p:sp>
      <p:sp>
        <p:nvSpPr>
          <p:cNvPr id="218115" name="Date Placeholder 2">
            <a:extLst>
              <a:ext uri="{FF2B5EF4-FFF2-40B4-BE49-F238E27FC236}">
                <a16:creationId xmlns:a16="http://schemas.microsoft.com/office/drawing/2014/main" id="{6FCCDD93-941B-4E98-AB6A-41281482C48C}"/>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124DB53F-8946-C5E6-F4E0-A39F6A281044}"/>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AC3E1DE9-D27B-3FE6-B456-57FF74F09F88}"/>
              </a:ext>
            </a:extLst>
          </p:cNvPr>
          <p:cNvSpPr>
            <a:spLocks noGrp="1"/>
          </p:cNvSpPr>
          <p:nvPr>
            <p:ph type="sldNum" sz="quarter" idx="12"/>
          </p:nvPr>
        </p:nvSpPr>
        <p:spPr/>
        <p:txBody>
          <a:bodyPr/>
          <a:lstStyle/>
          <a:p>
            <a:pPr>
              <a:defRPr/>
            </a:pPr>
            <a:fld id="{22B20687-974D-4C15-AA11-E85B3E5AB45C}" type="slidenum">
              <a:rPr lang="en-US"/>
              <a:pPr>
                <a:defRPr/>
              </a:pPr>
              <a:t>176</a:t>
            </a:fld>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itle 1">
            <a:extLst>
              <a:ext uri="{FF2B5EF4-FFF2-40B4-BE49-F238E27FC236}">
                <a16:creationId xmlns:a16="http://schemas.microsoft.com/office/drawing/2014/main" id="{3000A73B-B663-4C5A-5FFC-42502C2A1782}"/>
              </a:ext>
            </a:extLst>
          </p:cNvPr>
          <p:cNvSpPr>
            <a:spLocks noGrp="1" noChangeArrowheads="1"/>
          </p:cNvSpPr>
          <p:nvPr>
            <p:ph type="title"/>
          </p:nvPr>
        </p:nvSpPr>
        <p:spPr>
          <a:xfrm>
            <a:off x="1166813" y="381000"/>
            <a:ext cx="9780587" cy="1325563"/>
          </a:xfrm>
        </p:spPr>
        <p:txBody>
          <a:bodyPr/>
          <a:lstStyle/>
          <a:p>
            <a:r>
              <a:rPr lang="en-US" altLang="en-US"/>
              <a:t>Esercizio 8-1</a:t>
            </a:r>
          </a:p>
        </p:txBody>
      </p:sp>
      <p:sp>
        <p:nvSpPr>
          <p:cNvPr id="219139" name="Content Placeholder 2">
            <a:extLst>
              <a:ext uri="{FF2B5EF4-FFF2-40B4-BE49-F238E27FC236}">
                <a16:creationId xmlns:a16="http://schemas.microsoft.com/office/drawing/2014/main" id="{738A3384-1734-5DFE-59CA-1B501ED93D39}"/>
              </a:ext>
            </a:extLst>
          </p:cNvPr>
          <p:cNvSpPr>
            <a:spLocks noGrp="1" noChangeArrowheads="1"/>
          </p:cNvSpPr>
          <p:nvPr>
            <p:ph type="body" idx="1"/>
          </p:nvPr>
        </p:nvSpPr>
        <p:spPr>
          <a:xfrm>
            <a:off x="1166813" y="2652713"/>
            <a:ext cx="9780587" cy="3703637"/>
          </a:xfrm>
        </p:spPr>
        <p:txBody>
          <a:bodyPr/>
          <a:lstStyle/>
          <a:p>
            <a:r>
              <a:rPr lang="en-US" altLang="en-US" b="1"/>
              <a:t>Esercizio su generazione Tabella Pivot da File DB Access</a:t>
            </a:r>
          </a:p>
          <a:p>
            <a:r>
              <a:rPr lang="en-US" altLang="en-US" b="1"/>
              <a:t>document26\AccessDB_Example.accdb</a:t>
            </a:r>
          </a:p>
        </p:txBody>
      </p:sp>
      <p:sp>
        <p:nvSpPr>
          <p:cNvPr id="219140" name="Date Placeholder 3">
            <a:extLst>
              <a:ext uri="{FF2B5EF4-FFF2-40B4-BE49-F238E27FC236}">
                <a16:creationId xmlns:a16="http://schemas.microsoft.com/office/drawing/2014/main" id="{C9D6615B-CC81-3D87-ED29-E705C5F514F0}"/>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219141" name="Footer Placeholder 4">
            <a:extLst>
              <a:ext uri="{FF2B5EF4-FFF2-40B4-BE49-F238E27FC236}">
                <a16:creationId xmlns:a16="http://schemas.microsoft.com/office/drawing/2014/main" id="{98F55067-FF79-2F65-E72E-AD2C48D19F6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B05CBE0F-2330-1187-A57E-B3D6216D6846}"/>
              </a:ext>
            </a:extLst>
          </p:cNvPr>
          <p:cNvSpPr>
            <a:spLocks noGrp="1"/>
          </p:cNvSpPr>
          <p:nvPr>
            <p:ph type="sldNum" sz="quarter" idx="12"/>
          </p:nvPr>
        </p:nvSpPr>
        <p:spPr/>
        <p:txBody>
          <a:bodyPr/>
          <a:lstStyle/>
          <a:p>
            <a:pPr>
              <a:defRPr/>
            </a:pPr>
            <a:fld id="{169329DD-68ED-4EA7-B60B-691F1EF2B75D}" type="slidenum">
              <a:rPr lang="en-US"/>
              <a:pPr>
                <a:defRPr/>
              </a:pPr>
              <a:t>177</a:t>
            </a:fld>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itle 1">
            <a:extLst>
              <a:ext uri="{FF2B5EF4-FFF2-40B4-BE49-F238E27FC236}">
                <a16:creationId xmlns:a16="http://schemas.microsoft.com/office/drawing/2014/main" id="{A7B127F1-8EE2-E0DF-4632-644779662520}"/>
              </a:ext>
            </a:extLst>
          </p:cNvPr>
          <p:cNvSpPr>
            <a:spLocks noGrp="1" noChangeArrowheads="1"/>
          </p:cNvSpPr>
          <p:nvPr>
            <p:ph type="title"/>
          </p:nvPr>
        </p:nvSpPr>
        <p:spPr>
          <a:xfrm>
            <a:off x="309563" y="-365125"/>
            <a:ext cx="10182225" cy="1325563"/>
          </a:xfrm>
        </p:spPr>
        <p:txBody>
          <a:bodyPr/>
          <a:lstStyle/>
          <a:p>
            <a:r>
              <a:rPr lang="en-US" altLang="en-US"/>
              <a:t>Webex Meeting – Corso Excel</a:t>
            </a:r>
          </a:p>
        </p:txBody>
      </p:sp>
      <p:sp>
        <p:nvSpPr>
          <p:cNvPr id="221187" name="Date Placeholder 2">
            <a:extLst>
              <a:ext uri="{FF2B5EF4-FFF2-40B4-BE49-F238E27FC236}">
                <a16:creationId xmlns:a16="http://schemas.microsoft.com/office/drawing/2014/main" id="{8C074EF1-C8F2-7D26-224B-6D8A2F62A783}"/>
              </a:ext>
            </a:extLst>
          </p:cNvPr>
          <p:cNvSpPr>
            <a:spLocks noGrp="1" noChangeArrowheads="1"/>
          </p:cNvSpPr>
          <p:nvPr>
            <p:ph type="dt" sz="quarter" idx="10"/>
          </p:nvPr>
        </p:nvSpPr>
        <p:spPr bwMode="auto">
          <a:xfrm>
            <a:off x="146050" y="6345238"/>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4402CA4A-56A8-5210-49DB-71F4D646D465}"/>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27A3B489-5083-ACB2-7EAE-1AB45636722D}"/>
              </a:ext>
            </a:extLst>
          </p:cNvPr>
          <p:cNvSpPr>
            <a:spLocks noGrp="1"/>
          </p:cNvSpPr>
          <p:nvPr>
            <p:ph type="sldNum" sz="quarter" idx="12"/>
          </p:nvPr>
        </p:nvSpPr>
        <p:spPr/>
        <p:txBody>
          <a:bodyPr/>
          <a:lstStyle/>
          <a:p>
            <a:pPr>
              <a:defRPr/>
            </a:pPr>
            <a:fld id="{7F74D1DC-13D9-45B4-B238-115F9C07352D}" type="slidenum">
              <a:rPr lang="en-US"/>
              <a:pPr>
                <a:defRPr/>
              </a:pPr>
              <a:t>178</a:t>
            </a:fld>
            <a:endParaRPr lang="en-US" dirty="0"/>
          </a:p>
        </p:txBody>
      </p:sp>
      <p:sp>
        <p:nvSpPr>
          <p:cNvPr id="221190" name="Content Placeholder 5">
            <a:extLst>
              <a:ext uri="{FF2B5EF4-FFF2-40B4-BE49-F238E27FC236}">
                <a16:creationId xmlns:a16="http://schemas.microsoft.com/office/drawing/2014/main" id="{CC746782-5336-651D-57D7-F68C508CB6B7}"/>
              </a:ext>
            </a:extLst>
          </p:cNvPr>
          <p:cNvSpPr>
            <a:spLocks noGrp="1" noChangeArrowheads="1"/>
          </p:cNvSpPr>
          <p:nvPr>
            <p:ph idx="1"/>
          </p:nvPr>
        </p:nvSpPr>
        <p:spPr>
          <a:xfrm>
            <a:off x="420688" y="1173163"/>
            <a:ext cx="10801350" cy="3367087"/>
          </a:xfrm>
        </p:spPr>
        <p:txBody>
          <a:bodyPr/>
          <a:lstStyle/>
          <a:p>
            <a:r>
              <a:rPr lang="en-US" altLang="en-US"/>
              <a:t>Corso Base: </a:t>
            </a:r>
            <a:r>
              <a:rPr lang="en-US" altLang="en-US">
                <a:solidFill>
                  <a:srgbClr val="005E7D"/>
                </a:solidFill>
                <a:latin typeface="Tenorite Display" panose="00000500000000000000" pitchFamily="2" charset="0"/>
                <a:hlinkClick r:id="rId2"/>
              </a:rPr>
              <a:t>https://promoter-krx.my.webex.com/promoter-krx.my-it/j.php?MTID=m38f5a43314453ac6c4068cb57ff4b7d9</a:t>
            </a:r>
            <a:endParaRPr lang="en-US" altLang="en-US">
              <a:solidFill>
                <a:srgbClr val="005E7D"/>
              </a:solidFill>
              <a:latin typeface="Tenorite Display" panose="00000500000000000000" pitchFamily="2" charset="0"/>
            </a:endParaRPr>
          </a:p>
          <a:p>
            <a:r>
              <a:rPr lang="en-US" altLang="en-US"/>
              <a:t>Corso Avanzato: </a:t>
            </a:r>
            <a:r>
              <a:rPr lang="en-US" altLang="en-US">
                <a:solidFill>
                  <a:srgbClr val="005E7D"/>
                </a:solidFill>
                <a:latin typeface="Tenorite Display" panose="00000500000000000000" pitchFamily="2" charset="0"/>
                <a:hlinkClick r:id="rId3"/>
              </a:rPr>
              <a:t>https://promoter-krx.my.webex.com/promoter-krx.my-it/j.php?MTID=m6f8c358d2b9a48b623355eae09591646</a:t>
            </a:r>
            <a:endParaRPr lang="en-US" altLang="en-US">
              <a:solidFill>
                <a:srgbClr val="005E7D"/>
              </a:solidFill>
              <a:latin typeface="Tenorite Display" panose="00000500000000000000" pitchFamily="2" charset="0"/>
            </a:endParaRPr>
          </a:p>
          <a:p>
            <a:r>
              <a:rPr lang="en-US" altLang="en-US"/>
              <a:t>Corso Base Recupero: </a:t>
            </a:r>
            <a:r>
              <a:rPr lang="en-US" altLang="en-US">
                <a:solidFill>
                  <a:srgbClr val="005E7D"/>
                </a:solidFill>
                <a:latin typeface="Tenorite Display" panose="00000500000000000000" pitchFamily="2" charset="0"/>
                <a:hlinkClick r:id="rId4"/>
              </a:rPr>
              <a:t>https://promoter-krx.my.webex.com/promoter-krx.my-it/j.php?MTID=mdc82605ab43ae03f1f333b775d2c7102</a:t>
            </a:r>
            <a:endParaRPr lang="en-US" altLang="en-US">
              <a:solidFill>
                <a:srgbClr val="005E7D"/>
              </a:solidFill>
              <a:latin typeface="Tenorite Display" panose="00000500000000000000" pitchFamily="2" charset="0"/>
            </a:endParaRPr>
          </a:p>
          <a:p>
            <a:r>
              <a:rPr lang="en-US" altLang="en-US"/>
              <a:t>Corso Avanzato Recupero: </a:t>
            </a:r>
            <a:r>
              <a:rPr lang="en-US" altLang="en-US">
                <a:solidFill>
                  <a:srgbClr val="005E7D"/>
                </a:solidFill>
                <a:latin typeface="Tenorite Display" panose="00000500000000000000" pitchFamily="2" charset="0"/>
                <a:hlinkClick r:id="rId5"/>
              </a:rPr>
              <a:t>https://promoter-krx.my.webex.com/promoter-krx.my-it/j.php?MTID=m963d444c2b75d91bd407a7f0de59e50c</a:t>
            </a:r>
            <a:endParaRPr lang="en-US" altLang="en-US">
              <a:latin typeface="Tenorite Display" panose="00000500000000000000" pitchFamily="2" charset="0"/>
            </a:endParaRPr>
          </a:p>
          <a:p>
            <a:endParaRPr lang="en-US" altLang="en-US"/>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Title 1">
            <a:extLst>
              <a:ext uri="{FF2B5EF4-FFF2-40B4-BE49-F238E27FC236}">
                <a16:creationId xmlns:a16="http://schemas.microsoft.com/office/drawing/2014/main" id="{90A0D080-B0C8-7ADB-8EED-1539AE50C031}"/>
              </a:ext>
            </a:extLst>
          </p:cNvPr>
          <p:cNvSpPr>
            <a:spLocks noGrp="1" noChangeArrowheads="1"/>
          </p:cNvSpPr>
          <p:nvPr>
            <p:ph type="ctrTitle"/>
          </p:nvPr>
        </p:nvSpPr>
        <p:spPr>
          <a:xfrm>
            <a:off x="1166813" y="1122363"/>
            <a:ext cx="6221412" cy="2387600"/>
          </a:xfrm>
        </p:spPr>
        <p:txBody>
          <a:bodyPr/>
          <a:lstStyle/>
          <a:p>
            <a:r>
              <a:rPr lang="en-US" altLang="en-US"/>
              <a:t>Thank you</a:t>
            </a:r>
          </a:p>
        </p:txBody>
      </p:sp>
      <p:sp>
        <p:nvSpPr>
          <p:cNvPr id="222211" name="Content Placeholder 2">
            <a:extLst>
              <a:ext uri="{FF2B5EF4-FFF2-40B4-BE49-F238E27FC236}">
                <a16:creationId xmlns:a16="http://schemas.microsoft.com/office/drawing/2014/main" id="{35A504E3-C0CA-341B-2C4F-11811F30A6A1}"/>
              </a:ext>
            </a:extLst>
          </p:cNvPr>
          <p:cNvSpPr>
            <a:spLocks noGrp="1" noChangeArrowheads="1"/>
          </p:cNvSpPr>
          <p:nvPr>
            <p:ph type="subTitle" idx="1"/>
          </p:nvPr>
        </p:nvSpPr>
        <p:spPr>
          <a:xfrm>
            <a:off x="1166813" y="3602038"/>
            <a:ext cx="6221412" cy="2247900"/>
          </a:xfrm>
        </p:spPr>
        <p:txBody>
          <a:bodyPr/>
          <a:lstStyle/>
          <a:p>
            <a:r>
              <a:rPr lang="en-US" altLang="en-US"/>
              <a:t>Pierluigi Salera​</a:t>
            </a:r>
          </a:p>
          <a:p>
            <a:r>
              <a:rPr lang="en-US" altLang="en-US"/>
              <a:t>igi_sweden@yahoo.it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1035CE1A-D568-4D48-7FFD-329A4632E402}"/>
              </a:ext>
            </a:extLst>
          </p:cNvPr>
          <p:cNvSpPr>
            <a:spLocks noGrp="1" noChangeArrowheads="1"/>
          </p:cNvSpPr>
          <p:nvPr>
            <p:ph type="title"/>
          </p:nvPr>
        </p:nvSpPr>
        <p:spPr>
          <a:xfrm>
            <a:off x="309563" y="-365125"/>
            <a:ext cx="10182225" cy="1325563"/>
          </a:xfrm>
        </p:spPr>
        <p:txBody>
          <a:bodyPr/>
          <a:lstStyle/>
          <a:p>
            <a:r>
              <a:rPr lang="en-US" altLang="en-US"/>
              <a:t>Numeri in Excel (12)</a:t>
            </a:r>
          </a:p>
        </p:txBody>
      </p:sp>
      <p:sp>
        <p:nvSpPr>
          <p:cNvPr id="33795" name="Date Placeholder 2">
            <a:extLst>
              <a:ext uri="{FF2B5EF4-FFF2-40B4-BE49-F238E27FC236}">
                <a16:creationId xmlns:a16="http://schemas.microsoft.com/office/drawing/2014/main" id="{BFD795C7-2CBB-D8F2-88D2-98DFED27878B}"/>
              </a:ext>
            </a:extLst>
          </p:cNvPr>
          <p:cNvSpPr>
            <a:spLocks noGrp="1" noChangeArrowheads="1"/>
          </p:cNvSpPr>
          <p:nvPr>
            <p:ph type="dt" sz="quarter" idx="10"/>
          </p:nvPr>
        </p:nvSpPr>
        <p:spPr bwMode="auto">
          <a:xfrm>
            <a:off x="146050" y="6345238"/>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949D1B2E-4619-85E3-76CB-44BEFBE5A4C5}"/>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3EEF5826-5A9A-2AB6-C068-77B0DA23E77C}"/>
              </a:ext>
            </a:extLst>
          </p:cNvPr>
          <p:cNvSpPr>
            <a:spLocks noGrp="1"/>
          </p:cNvSpPr>
          <p:nvPr>
            <p:ph type="sldNum" sz="quarter" idx="12"/>
          </p:nvPr>
        </p:nvSpPr>
        <p:spPr/>
        <p:txBody>
          <a:bodyPr/>
          <a:lstStyle/>
          <a:p>
            <a:pPr>
              <a:defRPr/>
            </a:pPr>
            <a:fld id="{D635E2A6-295B-4FAC-BDEF-B3EBF44EB5D7}" type="slidenum">
              <a:rPr lang="en-US"/>
              <a:pPr>
                <a:defRPr/>
              </a:pPr>
              <a:t>18</a:t>
            </a:fld>
            <a:endParaRPr lang="en-US" dirty="0"/>
          </a:p>
        </p:txBody>
      </p:sp>
      <p:sp>
        <p:nvSpPr>
          <p:cNvPr id="6" name="Immagine 26">
            <a:extLst>
              <a:ext uri="{FF2B5EF4-FFF2-40B4-BE49-F238E27FC236}">
                <a16:creationId xmlns:a16="http://schemas.microsoft.com/office/drawing/2014/main" id="{272E4B5B-676C-BBCF-A8ED-0ED4C7D7FEDB}"/>
              </a:ext>
            </a:extLst>
          </p:cNvPr>
          <p:cNvSpPr>
            <a:spLocks noChangeAspect="1" noChangeArrowheads="1"/>
          </p:cNvSpPr>
          <p:nvPr/>
        </p:nvSpPr>
        <p:spPr bwMode="auto">
          <a:xfrm>
            <a:off x="3252788" y="2265363"/>
            <a:ext cx="5686425"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67E937DC-7FE3-3EFA-C5C3-B6C78893CC52}"/>
              </a:ext>
            </a:extLst>
          </p:cNvPr>
          <p:cNvSpPr>
            <a:spLocks noGrp="1" noChangeArrowheads="1"/>
          </p:cNvSpPr>
          <p:nvPr>
            <p:ph type="ctrTitle"/>
          </p:nvPr>
        </p:nvSpPr>
        <p:spPr>
          <a:xfrm>
            <a:off x="1158875" y="2235200"/>
            <a:ext cx="6245225" cy="2387600"/>
          </a:xfrm>
        </p:spPr>
        <p:txBody>
          <a:bodyPr anchor="ctr"/>
          <a:lstStyle/>
          <a:p>
            <a:r>
              <a:rPr lang="en-US" altLang="en-US"/>
              <a:t>L’interfaccia grafica di Excel</a:t>
            </a:r>
          </a:p>
        </p:txBody>
      </p:sp>
      <p:sp>
        <p:nvSpPr>
          <p:cNvPr id="6" name="Title 1">
            <a:extLst>
              <a:ext uri="{FF2B5EF4-FFF2-40B4-BE49-F238E27FC236}">
                <a16:creationId xmlns:a16="http://schemas.microsoft.com/office/drawing/2014/main" id="{2C90A0CC-9222-37E8-2163-E28354C4E062}"/>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1</a:t>
            </a:r>
            <a:endParaRPr lang="en-US" sz="5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45BEC7F9-FC58-6971-7942-75637119F1DF}"/>
              </a:ext>
            </a:extLst>
          </p:cNvPr>
          <p:cNvSpPr>
            <a:spLocks noGrp="1" noChangeArrowheads="1"/>
          </p:cNvSpPr>
          <p:nvPr>
            <p:ph type="title"/>
          </p:nvPr>
        </p:nvSpPr>
        <p:spPr>
          <a:xfrm>
            <a:off x="942975" y="0"/>
            <a:ext cx="9779000" cy="1325563"/>
          </a:xfrm>
        </p:spPr>
        <p:txBody>
          <a:bodyPr/>
          <a:lstStyle/>
          <a:p>
            <a:r>
              <a:rPr lang="en-US" altLang="en-US"/>
              <a:t>Programma	 	</a:t>
            </a:r>
          </a:p>
        </p:txBody>
      </p:sp>
      <p:sp>
        <p:nvSpPr>
          <p:cNvPr id="4" name="Date Placeholder 3">
            <a:extLst>
              <a:ext uri="{FF2B5EF4-FFF2-40B4-BE49-F238E27FC236}">
                <a16:creationId xmlns:a16="http://schemas.microsoft.com/office/drawing/2014/main" id="{26E52F8F-9517-5ECA-C04B-57FA6CBB9B15}"/>
              </a:ext>
            </a:extLst>
          </p:cNvPr>
          <p:cNvSpPr>
            <a:spLocks noGrp="1"/>
          </p:cNvSpPr>
          <p:nvPr>
            <p:ph type="dt" sz="quarter" idx="10"/>
          </p:nvPr>
        </p:nvSpPr>
        <p:spPr/>
        <p:txBody>
          <a:bodyPr/>
          <a:lstStyle/>
          <a:p>
            <a:pPr>
              <a:defRPr/>
            </a:pPr>
            <a:r>
              <a:rPr lang="en-US" dirty="0"/>
              <a:t>GIUGNO-LUGLIO 2023</a:t>
            </a:r>
          </a:p>
        </p:txBody>
      </p:sp>
      <p:sp>
        <p:nvSpPr>
          <p:cNvPr id="5" name="Footer Placeholder 4">
            <a:extLst>
              <a:ext uri="{FF2B5EF4-FFF2-40B4-BE49-F238E27FC236}">
                <a16:creationId xmlns:a16="http://schemas.microsoft.com/office/drawing/2014/main" id="{276F8981-D2C4-3632-62A2-AA19EE7EE0AF}"/>
              </a:ext>
            </a:extLst>
          </p:cNvPr>
          <p:cNvSpPr>
            <a:spLocks noGrp="1"/>
          </p:cNvSpPr>
          <p:nvPr>
            <p:ph type="ftr" sz="quarter" idx="11"/>
          </p:nvPr>
        </p:nvSpPr>
        <p:spPr/>
        <p:txBody>
          <a:bodyPr/>
          <a:lstStyle/>
          <a:p>
            <a:pPr>
              <a:defRPr/>
            </a:pPr>
            <a:r>
              <a:rPr lang="en-US"/>
              <a:t>MICROSOFT EXCEL - BASE</a:t>
            </a:r>
          </a:p>
        </p:txBody>
      </p:sp>
      <p:sp>
        <p:nvSpPr>
          <p:cNvPr id="17413" name="Slide Number Placeholder 5">
            <a:extLst>
              <a:ext uri="{FF2B5EF4-FFF2-40B4-BE49-F238E27FC236}">
                <a16:creationId xmlns:a16="http://schemas.microsoft.com/office/drawing/2014/main" id="{D891A774-75F6-3209-AEE3-E67716661AC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982A6463-F7D5-44E4-A098-FF706A986E45}" type="slidenum">
              <a:rPr lang="en-US" altLang="en-US">
                <a:solidFill>
                  <a:schemeClr val="accent2"/>
                </a:solidFill>
              </a:rPr>
              <a:pPr fontAlgn="base">
                <a:spcBef>
                  <a:spcPct val="0"/>
                </a:spcBef>
                <a:spcAft>
                  <a:spcPct val="0"/>
                </a:spcAft>
              </a:pPr>
              <a:t>2</a:t>
            </a:fld>
            <a:endParaRPr lang="en-US" altLang="en-US">
              <a:solidFill>
                <a:schemeClr val="accent2"/>
              </a:solidFill>
            </a:endParaRPr>
          </a:p>
        </p:txBody>
      </p:sp>
      <p:sp>
        <p:nvSpPr>
          <p:cNvPr id="9" name="Rectangle: Rounded Corners 8">
            <a:extLst>
              <a:ext uri="{FF2B5EF4-FFF2-40B4-BE49-F238E27FC236}">
                <a16:creationId xmlns:a16="http://schemas.microsoft.com/office/drawing/2014/main" id="{79C86246-3AFE-FC0B-CD35-691B9819BFF0}"/>
              </a:ext>
            </a:extLst>
          </p:cNvPr>
          <p:cNvSpPr/>
          <p:nvPr/>
        </p:nvSpPr>
        <p:spPr>
          <a:xfrm>
            <a:off x="1082675" y="1651000"/>
            <a:ext cx="2859088" cy="808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t>Microsoft Excel – il </a:t>
            </a:r>
            <a:r>
              <a:rPr lang="en-US" b="1" dirty="0" err="1"/>
              <a:t>Programma</a:t>
            </a:r>
            <a:endParaRPr lang="en-US" b="1" dirty="0"/>
          </a:p>
        </p:txBody>
      </p:sp>
      <p:sp>
        <p:nvSpPr>
          <p:cNvPr id="12" name="Rectangle: Rounded Corners 11">
            <a:extLst>
              <a:ext uri="{FF2B5EF4-FFF2-40B4-BE49-F238E27FC236}">
                <a16:creationId xmlns:a16="http://schemas.microsoft.com/office/drawing/2014/main" id="{F91F7CA6-3BFD-4470-55FB-D0D73D13C69F}"/>
              </a:ext>
            </a:extLst>
          </p:cNvPr>
          <p:cNvSpPr/>
          <p:nvPr/>
        </p:nvSpPr>
        <p:spPr>
          <a:xfrm>
            <a:off x="4667250" y="1651000"/>
            <a:ext cx="2857500" cy="808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err="1"/>
              <a:t>Organizzazione</a:t>
            </a:r>
            <a:r>
              <a:rPr lang="en-US" b="1" dirty="0"/>
              <a:t> </a:t>
            </a:r>
            <a:r>
              <a:rPr lang="en-US" b="1" dirty="0" err="1"/>
              <a:t>dei</a:t>
            </a:r>
            <a:r>
              <a:rPr lang="en-US" b="1" dirty="0"/>
              <a:t> </a:t>
            </a:r>
            <a:r>
              <a:rPr lang="en-US" b="1" dirty="0" err="1"/>
              <a:t>dati</a:t>
            </a:r>
            <a:endParaRPr lang="en-US" b="1" dirty="0"/>
          </a:p>
        </p:txBody>
      </p:sp>
      <p:sp>
        <p:nvSpPr>
          <p:cNvPr id="13" name="Rectangle: Rounded Corners 12">
            <a:extLst>
              <a:ext uri="{FF2B5EF4-FFF2-40B4-BE49-F238E27FC236}">
                <a16:creationId xmlns:a16="http://schemas.microsoft.com/office/drawing/2014/main" id="{E5462A86-3A40-A3A9-18AD-0E28A8B1AB67}"/>
              </a:ext>
            </a:extLst>
          </p:cNvPr>
          <p:cNvSpPr/>
          <p:nvPr/>
        </p:nvSpPr>
        <p:spPr>
          <a:xfrm>
            <a:off x="8250238" y="1651000"/>
            <a:ext cx="2859087" cy="808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err="1"/>
              <a:t>Creazione</a:t>
            </a:r>
            <a:r>
              <a:rPr lang="en-US" b="1" dirty="0"/>
              <a:t> di </a:t>
            </a:r>
            <a:r>
              <a:rPr lang="en-US" b="1" dirty="0" err="1"/>
              <a:t>Tabelle</a:t>
            </a:r>
            <a:r>
              <a:rPr lang="en-US" b="1" dirty="0"/>
              <a:t> Pivot</a:t>
            </a:r>
          </a:p>
        </p:txBody>
      </p:sp>
      <p:sp>
        <p:nvSpPr>
          <p:cNvPr id="14" name="Rectangle: Rounded Corners 13">
            <a:extLst>
              <a:ext uri="{FF2B5EF4-FFF2-40B4-BE49-F238E27FC236}">
                <a16:creationId xmlns:a16="http://schemas.microsoft.com/office/drawing/2014/main" id="{3527DE68-1B3D-8A6E-0126-9ED05991D391}"/>
              </a:ext>
            </a:extLst>
          </p:cNvPr>
          <p:cNvSpPr/>
          <p:nvPr/>
        </p:nvSpPr>
        <p:spPr>
          <a:xfrm>
            <a:off x="1082675" y="2900363"/>
            <a:ext cx="2859088" cy="808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err="1"/>
              <a:t>Formule</a:t>
            </a:r>
            <a:r>
              <a:rPr lang="en-US" b="1" dirty="0"/>
              <a:t> e </a:t>
            </a:r>
            <a:r>
              <a:rPr lang="en-US" b="1" dirty="0" err="1"/>
              <a:t>Funzioni</a:t>
            </a:r>
            <a:endParaRPr lang="en-US" b="1" dirty="0"/>
          </a:p>
        </p:txBody>
      </p:sp>
      <p:sp>
        <p:nvSpPr>
          <p:cNvPr id="15" name="Rectangle: Rounded Corners 14">
            <a:extLst>
              <a:ext uri="{FF2B5EF4-FFF2-40B4-BE49-F238E27FC236}">
                <a16:creationId xmlns:a16="http://schemas.microsoft.com/office/drawing/2014/main" id="{8E95121F-DB8C-3539-F039-BB01427FEF27}"/>
              </a:ext>
            </a:extLst>
          </p:cNvPr>
          <p:cNvSpPr/>
          <p:nvPr/>
        </p:nvSpPr>
        <p:spPr>
          <a:xfrm>
            <a:off x="4667250" y="2900363"/>
            <a:ext cx="2857500" cy="808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err="1"/>
              <a:t>Creare</a:t>
            </a:r>
            <a:r>
              <a:rPr lang="en-US" b="1" dirty="0"/>
              <a:t> </a:t>
            </a:r>
            <a:r>
              <a:rPr lang="en-US" b="1" dirty="0" err="1"/>
              <a:t>Grafici</a:t>
            </a:r>
            <a:r>
              <a:rPr lang="en-US" b="1" dirty="0"/>
              <a:t> e </a:t>
            </a:r>
            <a:r>
              <a:rPr lang="en-US" b="1" dirty="0" err="1"/>
              <a:t>Diagrammi</a:t>
            </a:r>
            <a:endParaRPr lang="en-US" b="1" dirty="0"/>
          </a:p>
        </p:txBody>
      </p:sp>
      <p:sp>
        <p:nvSpPr>
          <p:cNvPr id="16" name="Rectangle: Rounded Corners 15">
            <a:extLst>
              <a:ext uri="{FF2B5EF4-FFF2-40B4-BE49-F238E27FC236}">
                <a16:creationId xmlns:a16="http://schemas.microsoft.com/office/drawing/2014/main" id="{020CA0FB-9C55-0DEE-D786-A12A432E73EF}"/>
              </a:ext>
            </a:extLst>
          </p:cNvPr>
          <p:cNvSpPr/>
          <p:nvPr/>
        </p:nvSpPr>
        <p:spPr>
          <a:xfrm>
            <a:off x="8250238" y="2900363"/>
            <a:ext cx="2859087" cy="80803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err="1">
                <a:solidFill>
                  <a:schemeClr val="tx1"/>
                </a:solidFill>
              </a:rPr>
              <a:t>Analisi</a:t>
            </a:r>
            <a:r>
              <a:rPr lang="en-US" b="1" dirty="0">
                <a:solidFill>
                  <a:schemeClr val="tx1"/>
                </a:solidFill>
              </a:rPr>
              <a:t> di </a:t>
            </a:r>
            <a:r>
              <a:rPr lang="en-US" b="1" dirty="0" err="1">
                <a:solidFill>
                  <a:schemeClr val="tx1"/>
                </a:solidFill>
              </a:rPr>
              <a:t>Simulazione</a:t>
            </a:r>
            <a:endParaRPr lang="en-US" b="1" dirty="0">
              <a:solidFill>
                <a:schemeClr val="tx1"/>
              </a:solidFill>
            </a:endParaRPr>
          </a:p>
        </p:txBody>
      </p:sp>
      <p:sp>
        <p:nvSpPr>
          <p:cNvPr id="17" name="Rectangle: Rounded Corners 16">
            <a:extLst>
              <a:ext uri="{FF2B5EF4-FFF2-40B4-BE49-F238E27FC236}">
                <a16:creationId xmlns:a16="http://schemas.microsoft.com/office/drawing/2014/main" id="{8687A715-19A0-DCA4-540E-EC9DAA6E1996}"/>
              </a:ext>
            </a:extLst>
          </p:cNvPr>
          <p:cNvSpPr/>
          <p:nvPr/>
        </p:nvSpPr>
        <p:spPr>
          <a:xfrm>
            <a:off x="1082675" y="4148138"/>
            <a:ext cx="2859088" cy="80803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err="1">
                <a:solidFill>
                  <a:schemeClr val="tx1"/>
                </a:solidFill>
              </a:rPr>
              <a:t>Automatizzazione</a:t>
            </a:r>
            <a:r>
              <a:rPr lang="en-US" b="1" dirty="0">
                <a:solidFill>
                  <a:schemeClr val="tx1"/>
                </a:solidFill>
              </a:rPr>
              <a:t> </a:t>
            </a:r>
            <a:r>
              <a:rPr lang="en-US" b="1" dirty="0" err="1">
                <a:solidFill>
                  <a:schemeClr val="tx1"/>
                </a:solidFill>
              </a:rPr>
              <a:t>attività</a:t>
            </a:r>
            <a:r>
              <a:rPr lang="en-US" b="1" dirty="0">
                <a:solidFill>
                  <a:schemeClr val="tx1"/>
                </a:solidFill>
              </a:rPr>
              <a:t> (Macro)</a:t>
            </a:r>
          </a:p>
        </p:txBody>
      </p:sp>
      <p:sp>
        <p:nvSpPr>
          <p:cNvPr id="18" name="Rectangle: Rounded Corners 17">
            <a:extLst>
              <a:ext uri="{FF2B5EF4-FFF2-40B4-BE49-F238E27FC236}">
                <a16:creationId xmlns:a16="http://schemas.microsoft.com/office/drawing/2014/main" id="{B51CBBE1-7E3E-2B91-30D4-8AE89F724415}"/>
              </a:ext>
            </a:extLst>
          </p:cNvPr>
          <p:cNvSpPr/>
          <p:nvPr/>
        </p:nvSpPr>
        <p:spPr>
          <a:xfrm>
            <a:off x="8250238" y="4148138"/>
            <a:ext cx="2859087" cy="80803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err="1"/>
              <a:t>Creazione</a:t>
            </a:r>
            <a:r>
              <a:rPr lang="en-US" b="1" dirty="0"/>
              <a:t> di </a:t>
            </a:r>
            <a:r>
              <a:rPr lang="en-US" b="1" dirty="0" err="1"/>
              <a:t>modelli</a:t>
            </a:r>
            <a:r>
              <a:rPr lang="en-US" b="1" dirty="0"/>
              <a:t> </a:t>
            </a:r>
            <a:r>
              <a:rPr lang="en-US" b="1" dirty="0" err="1"/>
              <a:t>finanziari</a:t>
            </a:r>
            <a:endParaRPr lang="en-US" b="1" dirty="0"/>
          </a:p>
        </p:txBody>
      </p:sp>
      <p:sp>
        <p:nvSpPr>
          <p:cNvPr id="19" name="Rectangle: Rounded Corners 18">
            <a:extLst>
              <a:ext uri="{FF2B5EF4-FFF2-40B4-BE49-F238E27FC236}">
                <a16:creationId xmlns:a16="http://schemas.microsoft.com/office/drawing/2014/main" id="{72652A51-C092-F606-C45C-821D27709151}"/>
              </a:ext>
            </a:extLst>
          </p:cNvPr>
          <p:cNvSpPr/>
          <p:nvPr/>
        </p:nvSpPr>
        <p:spPr>
          <a:xfrm>
            <a:off x="4667250" y="4148138"/>
            <a:ext cx="2857500" cy="80803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err="1">
                <a:solidFill>
                  <a:schemeClr val="tx1"/>
                </a:solidFill>
              </a:rPr>
              <a:t>Interazione</a:t>
            </a:r>
            <a:r>
              <a:rPr lang="en-US" b="1" dirty="0">
                <a:solidFill>
                  <a:schemeClr val="tx1"/>
                </a:solidFill>
              </a:rPr>
              <a:t> con </a:t>
            </a:r>
            <a:r>
              <a:rPr lang="en-US" b="1" dirty="0" err="1">
                <a:solidFill>
                  <a:schemeClr val="tx1"/>
                </a:solidFill>
              </a:rPr>
              <a:t>altri</a:t>
            </a:r>
            <a:r>
              <a:rPr lang="en-US" b="1" dirty="0">
                <a:solidFill>
                  <a:schemeClr val="tx1"/>
                </a:solidFill>
              </a:rPr>
              <a:t> </a:t>
            </a:r>
            <a:r>
              <a:rPr lang="en-US" b="1" dirty="0" err="1">
                <a:solidFill>
                  <a:schemeClr val="tx1"/>
                </a:solidFill>
              </a:rPr>
              <a:t>programmi</a:t>
            </a:r>
            <a:r>
              <a:rPr lang="en-US" b="1" dirty="0">
                <a:solidFill>
                  <a:schemeClr val="tx1"/>
                </a:solidFill>
              </a:rPr>
              <a:t> (Microsoft)</a:t>
            </a:r>
          </a:p>
        </p:txBody>
      </p:sp>
      <p:sp>
        <p:nvSpPr>
          <p:cNvPr id="20" name="Oval 19">
            <a:extLst>
              <a:ext uri="{FF2B5EF4-FFF2-40B4-BE49-F238E27FC236}">
                <a16:creationId xmlns:a16="http://schemas.microsoft.com/office/drawing/2014/main" id="{9F4C6809-1A95-B4ED-772D-92F3699BF507}"/>
              </a:ext>
            </a:extLst>
          </p:cNvPr>
          <p:cNvSpPr/>
          <p:nvPr/>
        </p:nvSpPr>
        <p:spPr>
          <a:xfrm>
            <a:off x="3729038" y="1500188"/>
            <a:ext cx="434975" cy="434975"/>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t>1</a:t>
            </a:r>
          </a:p>
        </p:txBody>
      </p:sp>
      <p:sp>
        <p:nvSpPr>
          <p:cNvPr id="21" name="Oval 20">
            <a:extLst>
              <a:ext uri="{FF2B5EF4-FFF2-40B4-BE49-F238E27FC236}">
                <a16:creationId xmlns:a16="http://schemas.microsoft.com/office/drawing/2014/main" id="{8D69147D-C2D0-A781-5AA6-49E06ED63A94}"/>
              </a:ext>
            </a:extLst>
          </p:cNvPr>
          <p:cNvSpPr/>
          <p:nvPr/>
        </p:nvSpPr>
        <p:spPr>
          <a:xfrm>
            <a:off x="7307263" y="1508125"/>
            <a:ext cx="434975" cy="434975"/>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t>2</a:t>
            </a:r>
          </a:p>
        </p:txBody>
      </p:sp>
      <p:sp>
        <p:nvSpPr>
          <p:cNvPr id="22" name="Oval 21">
            <a:extLst>
              <a:ext uri="{FF2B5EF4-FFF2-40B4-BE49-F238E27FC236}">
                <a16:creationId xmlns:a16="http://schemas.microsoft.com/office/drawing/2014/main" id="{92F2BD5A-B93C-71AD-16F5-86BC397B8B11}"/>
              </a:ext>
            </a:extLst>
          </p:cNvPr>
          <p:cNvSpPr/>
          <p:nvPr/>
        </p:nvSpPr>
        <p:spPr>
          <a:xfrm>
            <a:off x="10887075" y="1508125"/>
            <a:ext cx="434975" cy="434975"/>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t>3</a:t>
            </a:r>
          </a:p>
        </p:txBody>
      </p:sp>
      <p:sp>
        <p:nvSpPr>
          <p:cNvPr id="23" name="Oval 22">
            <a:extLst>
              <a:ext uri="{FF2B5EF4-FFF2-40B4-BE49-F238E27FC236}">
                <a16:creationId xmlns:a16="http://schemas.microsoft.com/office/drawing/2014/main" id="{12A9676B-4A8C-C3A5-2576-A4C8FAF72DA7}"/>
              </a:ext>
            </a:extLst>
          </p:cNvPr>
          <p:cNvSpPr/>
          <p:nvPr/>
        </p:nvSpPr>
        <p:spPr>
          <a:xfrm>
            <a:off x="3729038" y="2747963"/>
            <a:ext cx="434975" cy="434975"/>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t>4</a:t>
            </a:r>
          </a:p>
        </p:txBody>
      </p:sp>
      <p:sp>
        <p:nvSpPr>
          <p:cNvPr id="24" name="Oval 23">
            <a:extLst>
              <a:ext uri="{FF2B5EF4-FFF2-40B4-BE49-F238E27FC236}">
                <a16:creationId xmlns:a16="http://schemas.microsoft.com/office/drawing/2014/main" id="{62717D17-86A1-9954-BFC4-6ABB5F340278}"/>
              </a:ext>
            </a:extLst>
          </p:cNvPr>
          <p:cNvSpPr/>
          <p:nvPr/>
        </p:nvSpPr>
        <p:spPr>
          <a:xfrm>
            <a:off x="7307263" y="2741613"/>
            <a:ext cx="434975" cy="434975"/>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t>5</a:t>
            </a:r>
          </a:p>
        </p:txBody>
      </p:sp>
      <p:sp>
        <p:nvSpPr>
          <p:cNvPr id="25" name="Oval 24">
            <a:extLst>
              <a:ext uri="{FF2B5EF4-FFF2-40B4-BE49-F238E27FC236}">
                <a16:creationId xmlns:a16="http://schemas.microsoft.com/office/drawing/2014/main" id="{47439E73-9E7A-40E8-D71B-847BBF2DAB05}"/>
              </a:ext>
            </a:extLst>
          </p:cNvPr>
          <p:cNvSpPr/>
          <p:nvPr/>
        </p:nvSpPr>
        <p:spPr>
          <a:xfrm>
            <a:off x="10887075" y="2741613"/>
            <a:ext cx="434975" cy="434975"/>
          </a:xfrm>
          <a:prstGeom prst="ellipse">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t>6</a:t>
            </a:r>
          </a:p>
        </p:txBody>
      </p:sp>
      <p:sp>
        <p:nvSpPr>
          <p:cNvPr id="26" name="Oval 25">
            <a:extLst>
              <a:ext uri="{FF2B5EF4-FFF2-40B4-BE49-F238E27FC236}">
                <a16:creationId xmlns:a16="http://schemas.microsoft.com/office/drawing/2014/main" id="{5B543FFC-0342-FD8A-7EF4-FE0AA69D3ACA}"/>
              </a:ext>
            </a:extLst>
          </p:cNvPr>
          <p:cNvSpPr/>
          <p:nvPr/>
        </p:nvSpPr>
        <p:spPr>
          <a:xfrm>
            <a:off x="3724275" y="3944938"/>
            <a:ext cx="434975" cy="434975"/>
          </a:xfrm>
          <a:prstGeom prst="ellipse">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t>7</a:t>
            </a:r>
          </a:p>
        </p:txBody>
      </p:sp>
      <p:sp>
        <p:nvSpPr>
          <p:cNvPr id="27" name="Oval 26">
            <a:extLst>
              <a:ext uri="{FF2B5EF4-FFF2-40B4-BE49-F238E27FC236}">
                <a16:creationId xmlns:a16="http://schemas.microsoft.com/office/drawing/2014/main" id="{0820CCA4-B700-7C23-4827-DC8259B85A57}"/>
              </a:ext>
            </a:extLst>
          </p:cNvPr>
          <p:cNvSpPr/>
          <p:nvPr/>
        </p:nvSpPr>
        <p:spPr>
          <a:xfrm>
            <a:off x="7307263" y="3944938"/>
            <a:ext cx="434975" cy="434975"/>
          </a:xfrm>
          <a:prstGeom prst="ellipse">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t>8</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30556F3B-DE7E-3026-9BFF-5F62B11376CC}"/>
              </a:ext>
            </a:extLst>
          </p:cNvPr>
          <p:cNvSpPr>
            <a:spLocks noGrp="1" noChangeArrowheads="1"/>
          </p:cNvSpPr>
          <p:nvPr>
            <p:ph type="title"/>
          </p:nvPr>
        </p:nvSpPr>
        <p:spPr>
          <a:xfrm>
            <a:off x="309563" y="-365125"/>
            <a:ext cx="10182225" cy="1325563"/>
          </a:xfrm>
        </p:spPr>
        <p:txBody>
          <a:bodyPr/>
          <a:lstStyle/>
          <a:p>
            <a:r>
              <a:rPr lang="en-US" altLang="en-US"/>
              <a:t>Interfaccia Grafica</a:t>
            </a:r>
          </a:p>
        </p:txBody>
      </p:sp>
      <p:sp>
        <p:nvSpPr>
          <p:cNvPr id="35843" name="Date Placeholder 2">
            <a:extLst>
              <a:ext uri="{FF2B5EF4-FFF2-40B4-BE49-F238E27FC236}">
                <a16:creationId xmlns:a16="http://schemas.microsoft.com/office/drawing/2014/main" id="{B16B2F27-E49D-B9DD-64AB-0D13C5FB51EC}"/>
              </a:ext>
            </a:extLst>
          </p:cNvPr>
          <p:cNvSpPr>
            <a:spLocks noGrp="1" noChangeArrowheads="1"/>
          </p:cNvSpPr>
          <p:nvPr>
            <p:ph type="dt" sz="quarter" idx="10"/>
          </p:nvPr>
        </p:nvSpPr>
        <p:spPr bwMode="auto">
          <a:xfrm>
            <a:off x="12065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FFE8271B-6170-2D04-E950-3E12C9D8CDF8}"/>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3AEF0C49-4C66-399C-5EDC-EAC2C6097E46}"/>
              </a:ext>
            </a:extLst>
          </p:cNvPr>
          <p:cNvSpPr>
            <a:spLocks noGrp="1"/>
          </p:cNvSpPr>
          <p:nvPr>
            <p:ph type="sldNum" sz="quarter" idx="12"/>
          </p:nvPr>
        </p:nvSpPr>
        <p:spPr/>
        <p:txBody>
          <a:bodyPr/>
          <a:lstStyle/>
          <a:p>
            <a:pPr>
              <a:defRPr/>
            </a:pPr>
            <a:fld id="{71804B2C-ABBF-4816-AFFE-5E0A47EDD989}" type="slidenum">
              <a:rPr lang="en-US"/>
              <a:pPr>
                <a:defRPr/>
              </a:pPr>
              <a:t>20</a:t>
            </a:fld>
            <a:endParaRPr lang="en-US" dirty="0"/>
          </a:p>
        </p:txBody>
      </p:sp>
      <p:sp>
        <p:nvSpPr>
          <p:cNvPr id="35846" name="Segnaposto contenuto 4">
            <a:extLst>
              <a:ext uri="{FF2B5EF4-FFF2-40B4-BE49-F238E27FC236}">
                <a16:creationId xmlns:a16="http://schemas.microsoft.com/office/drawing/2014/main" id="{AC3729EA-47D7-8DA6-E7F9-5AEBC307058E}"/>
              </a:ext>
            </a:extLst>
          </p:cNvPr>
          <p:cNvSpPr>
            <a:spLocks noGrp="1" noChangeAspect="1" noChangeArrowheads="1"/>
          </p:cNvSpPr>
          <p:nvPr>
            <p:ph idx="1"/>
          </p:nvPr>
        </p:nvSpPr>
        <p:spPr>
          <a:xfrm>
            <a:off x="2193925" y="838200"/>
            <a:ext cx="7804150" cy="5518150"/>
          </a:xfrm>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A551E91F-CC41-48DB-CB60-6D0FDD5C5857}"/>
              </a:ext>
            </a:extLst>
          </p:cNvPr>
          <p:cNvSpPr>
            <a:spLocks noGrp="1" noChangeArrowheads="1"/>
          </p:cNvSpPr>
          <p:nvPr>
            <p:ph type="title"/>
          </p:nvPr>
        </p:nvSpPr>
        <p:spPr>
          <a:xfrm>
            <a:off x="309563" y="-365125"/>
            <a:ext cx="10182225" cy="1325563"/>
          </a:xfrm>
        </p:spPr>
        <p:txBody>
          <a:bodyPr/>
          <a:lstStyle/>
          <a:p>
            <a:r>
              <a:rPr lang="en-US" altLang="en-US"/>
              <a:t>Descrizione degli elementi (1)</a:t>
            </a:r>
          </a:p>
        </p:txBody>
      </p:sp>
      <p:sp>
        <p:nvSpPr>
          <p:cNvPr id="36867" name="Date Placeholder 2">
            <a:extLst>
              <a:ext uri="{FF2B5EF4-FFF2-40B4-BE49-F238E27FC236}">
                <a16:creationId xmlns:a16="http://schemas.microsoft.com/office/drawing/2014/main" id="{C30B48D3-0D68-84AA-6958-634BCB3E0D72}"/>
              </a:ext>
            </a:extLst>
          </p:cNvPr>
          <p:cNvSpPr>
            <a:spLocks noGrp="1" noChangeArrowheads="1"/>
          </p:cNvSpPr>
          <p:nvPr>
            <p:ph type="dt" sz="quarter" idx="10"/>
          </p:nvPr>
        </p:nvSpPr>
        <p:spPr bwMode="auto">
          <a:xfrm>
            <a:off x="12065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5D232616-7539-CA1A-7057-4BFA820D88E6}"/>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03D8B1D4-85BE-844F-1C02-008F43AAE17B}"/>
              </a:ext>
            </a:extLst>
          </p:cNvPr>
          <p:cNvSpPr>
            <a:spLocks noGrp="1"/>
          </p:cNvSpPr>
          <p:nvPr>
            <p:ph type="sldNum" sz="quarter" idx="12"/>
          </p:nvPr>
        </p:nvSpPr>
        <p:spPr/>
        <p:txBody>
          <a:bodyPr/>
          <a:lstStyle/>
          <a:p>
            <a:pPr>
              <a:defRPr/>
            </a:pPr>
            <a:fld id="{787ACFAC-B01F-488E-853D-9ABB3C799028}" type="slidenum">
              <a:rPr lang="en-US"/>
              <a:pPr>
                <a:defRPr/>
              </a:pPr>
              <a:t>21</a:t>
            </a:fld>
            <a:endParaRPr lang="en-US" dirty="0"/>
          </a:p>
        </p:txBody>
      </p:sp>
      <p:sp>
        <p:nvSpPr>
          <p:cNvPr id="36870" name="Segnaposto contenuto 4">
            <a:extLst>
              <a:ext uri="{FF2B5EF4-FFF2-40B4-BE49-F238E27FC236}">
                <a16:creationId xmlns:a16="http://schemas.microsoft.com/office/drawing/2014/main" id="{95F15CE2-034C-6F0C-3673-BA62033FE018}"/>
              </a:ext>
            </a:extLst>
          </p:cNvPr>
          <p:cNvSpPr>
            <a:spLocks noGrp="1" noChangeAspect="1" noChangeArrowheads="1"/>
          </p:cNvSpPr>
          <p:nvPr>
            <p:ph idx="1"/>
          </p:nvPr>
        </p:nvSpPr>
        <p:spPr>
          <a:xfrm>
            <a:off x="1838325" y="936625"/>
            <a:ext cx="8515350" cy="5443538"/>
          </a:xfrm>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3376BBB0-6AF6-B4DC-E1DD-F8DC3B51BEF2}"/>
              </a:ext>
            </a:extLst>
          </p:cNvPr>
          <p:cNvSpPr>
            <a:spLocks noGrp="1" noChangeArrowheads="1"/>
          </p:cNvSpPr>
          <p:nvPr>
            <p:ph type="title"/>
          </p:nvPr>
        </p:nvSpPr>
        <p:spPr>
          <a:xfrm>
            <a:off x="309563" y="-365125"/>
            <a:ext cx="10182225" cy="1325563"/>
          </a:xfrm>
        </p:spPr>
        <p:txBody>
          <a:bodyPr/>
          <a:lstStyle/>
          <a:p>
            <a:r>
              <a:rPr lang="en-US" altLang="en-US"/>
              <a:t>Descrizione degli elementi (2)</a:t>
            </a:r>
          </a:p>
        </p:txBody>
      </p:sp>
      <p:sp>
        <p:nvSpPr>
          <p:cNvPr id="37891" name="Date Placeholder 2">
            <a:extLst>
              <a:ext uri="{FF2B5EF4-FFF2-40B4-BE49-F238E27FC236}">
                <a16:creationId xmlns:a16="http://schemas.microsoft.com/office/drawing/2014/main" id="{74A292D1-6B89-D2E4-5BE4-2428AEDC8F5F}"/>
              </a:ext>
            </a:extLst>
          </p:cNvPr>
          <p:cNvSpPr>
            <a:spLocks noGrp="1" noChangeArrowheads="1"/>
          </p:cNvSpPr>
          <p:nvPr>
            <p:ph type="dt" sz="quarter" idx="10"/>
          </p:nvPr>
        </p:nvSpPr>
        <p:spPr bwMode="auto">
          <a:xfrm>
            <a:off x="12065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53896F39-8D71-4FF1-C378-5B9B9EE76E73}"/>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2F77FEEF-4FE8-7271-0901-CAC1CEF2E6D8}"/>
              </a:ext>
            </a:extLst>
          </p:cNvPr>
          <p:cNvSpPr>
            <a:spLocks noGrp="1"/>
          </p:cNvSpPr>
          <p:nvPr>
            <p:ph type="sldNum" sz="quarter" idx="12"/>
          </p:nvPr>
        </p:nvSpPr>
        <p:spPr/>
        <p:txBody>
          <a:bodyPr/>
          <a:lstStyle/>
          <a:p>
            <a:pPr>
              <a:defRPr/>
            </a:pPr>
            <a:fld id="{326E2EA9-AB87-4E4A-AD32-FD052C3084C0}" type="slidenum">
              <a:rPr lang="en-US"/>
              <a:pPr>
                <a:defRPr/>
              </a:pPr>
              <a:t>22</a:t>
            </a:fld>
            <a:endParaRPr lang="en-US" dirty="0"/>
          </a:p>
        </p:txBody>
      </p:sp>
      <p:sp>
        <p:nvSpPr>
          <p:cNvPr id="37894" name="Segnaposto contenuto 4">
            <a:extLst>
              <a:ext uri="{FF2B5EF4-FFF2-40B4-BE49-F238E27FC236}">
                <a16:creationId xmlns:a16="http://schemas.microsoft.com/office/drawing/2014/main" id="{5A428492-2BBE-6A52-1BA8-D2DED84253A4}"/>
              </a:ext>
            </a:extLst>
          </p:cNvPr>
          <p:cNvSpPr>
            <a:spLocks noGrp="1" noChangeAspect="1" noChangeArrowheads="1"/>
          </p:cNvSpPr>
          <p:nvPr>
            <p:ph idx="1"/>
          </p:nvPr>
        </p:nvSpPr>
        <p:spPr>
          <a:xfrm>
            <a:off x="2211388" y="960438"/>
            <a:ext cx="7769225" cy="5289550"/>
          </a:xfrm>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ACFD2273-A82C-E6CF-ED4D-3D3035E981F4}"/>
              </a:ext>
            </a:extLst>
          </p:cNvPr>
          <p:cNvSpPr>
            <a:spLocks noGrp="1" noChangeArrowheads="1"/>
          </p:cNvSpPr>
          <p:nvPr>
            <p:ph type="title"/>
          </p:nvPr>
        </p:nvSpPr>
        <p:spPr>
          <a:xfrm>
            <a:off x="309563" y="-365125"/>
            <a:ext cx="10182225" cy="1325563"/>
          </a:xfrm>
        </p:spPr>
        <p:txBody>
          <a:bodyPr/>
          <a:lstStyle/>
          <a:p>
            <a:r>
              <a:rPr lang="en-US" altLang="en-US"/>
              <a:t>Le Barre di Excel</a:t>
            </a:r>
          </a:p>
        </p:txBody>
      </p:sp>
      <p:sp>
        <p:nvSpPr>
          <p:cNvPr id="38915" name="Date Placeholder 2">
            <a:extLst>
              <a:ext uri="{FF2B5EF4-FFF2-40B4-BE49-F238E27FC236}">
                <a16:creationId xmlns:a16="http://schemas.microsoft.com/office/drawing/2014/main" id="{B266A7B6-B041-FE68-3586-5BD61C1F7393}"/>
              </a:ext>
            </a:extLst>
          </p:cNvPr>
          <p:cNvSpPr>
            <a:spLocks noGrp="1" noChangeArrowheads="1"/>
          </p:cNvSpPr>
          <p:nvPr>
            <p:ph type="dt" sz="quarter" idx="10"/>
          </p:nvPr>
        </p:nvSpPr>
        <p:spPr bwMode="auto">
          <a:xfrm>
            <a:off x="12065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87CEE056-E60C-D7E2-09E3-AD62220F1CF3}"/>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B3FF1985-FFE7-2FBB-0C8F-9DB737D8668D}"/>
              </a:ext>
            </a:extLst>
          </p:cNvPr>
          <p:cNvSpPr>
            <a:spLocks noGrp="1"/>
          </p:cNvSpPr>
          <p:nvPr>
            <p:ph type="sldNum" sz="quarter" idx="12"/>
          </p:nvPr>
        </p:nvSpPr>
        <p:spPr/>
        <p:txBody>
          <a:bodyPr/>
          <a:lstStyle/>
          <a:p>
            <a:pPr>
              <a:defRPr/>
            </a:pPr>
            <a:fld id="{EBBAD77D-823D-4CA1-BDC5-E5A3AC11F733}" type="slidenum">
              <a:rPr lang="en-US"/>
              <a:pPr>
                <a:defRPr/>
              </a:pPr>
              <a:t>23</a:t>
            </a:fld>
            <a:endParaRPr lang="en-US" dirty="0"/>
          </a:p>
        </p:txBody>
      </p:sp>
      <p:sp>
        <p:nvSpPr>
          <p:cNvPr id="38918" name="Picture 8" descr="A screenshot of a computer&#10;&#10;Description automatically generated">
            <a:extLst>
              <a:ext uri="{FF2B5EF4-FFF2-40B4-BE49-F238E27FC236}">
                <a16:creationId xmlns:a16="http://schemas.microsoft.com/office/drawing/2014/main" id="{2BD373D3-1CE7-8669-7B1C-FD2B3E45684F}"/>
              </a:ext>
            </a:extLst>
          </p:cNvPr>
          <p:cNvSpPr>
            <a:spLocks noChangeAspect="1" noChangeArrowheads="1"/>
          </p:cNvSpPr>
          <p:nvPr/>
        </p:nvSpPr>
        <p:spPr bwMode="auto">
          <a:xfrm>
            <a:off x="1614488" y="1001713"/>
            <a:ext cx="9451975"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 name="Rectangle: Rounded Corners 9">
            <a:extLst>
              <a:ext uri="{FF2B5EF4-FFF2-40B4-BE49-F238E27FC236}">
                <a16:creationId xmlns:a16="http://schemas.microsoft.com/office/drawing/2014/main" id="{D469174B-8A44-DC85-1937-F4E5FF37B598}"/>
              </a:ext>
            </a:extLst>
          </p:cNvPr>
          <p:cNvSpPr/>
          <p:nvPr/>
        </p:nvSpPr>
        <p:spPr>
          <a:xfrm>
            <a:off x="1614488" y="1001713"/>
            <a:ext cx="2882900" cy="230187"/>
          </a:xfrm>
          <a:prstGeom prst="round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Rounded Corners 10">
            <a:extLst>
              <a:ext uri="{FF2B5EF4-FFF2-40B4-BE49-F238E27FC236}">
                <a16:creationId xmlns:a16="http://schemas.microsoft.com/office/drawing/2014/main" id="{5ED2E7FD-8ED3-EC25-D0F2-223CF184FF5F}"/>
              </a:ext>
            </a:extLst>
          </p:cNvPr>
          <p:cNvSpPr/>
          <p:nvPr/>
        </p:nvSpPr>
        <p:spPr>
          <a:xfrm>
            <a:off x="1614488" y="1252538"/>
            <a:ext cx="9451975" cy="781050"/>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Rounded Corners 11">
            <a:extLst>
              <a:ext uri="{FF2B5EF4-FFF2-40B4-BE49-F238E27FC236}">
                <a16:creationId xmlns:a16="http://schemas.microsoft.com/office/drawing/2014/main" id="{0F61DEEA-E2A9-7A18-8C6D-D3036CD93AC1}"/>
              </a:ext>
            </a:extLst>
          </p:cNvPr>
          <p:cNvSpPr/>
          <p:nvPr/>
        </p:nvSpPr>
        <p:spPr>
          <a:xfrm>
            <a:off x="1543050" y="6030913"/>
            <a:ext cx="9607550" cy="230187"/>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922" name="Text Placeholder 33">
            <a:extLst>
              <a:ext uri="{FF2B5EF4-FFF2-40B4-BE49-F238E27FC236}">
                <a16:creationId xmlns:a16="http://schemas.microsoft.com/office/drawing/2014/main" id="{96D73B08-6BCF-9435-009C-FFE6D2544E6F}"/>
              </a:ext>
            </a:extLst>
          </p:cNvPr>
          <p:cNvSpPr txBox="1">
            <a:spLocks noChangeArrowheads="1"/>
          </p:cNvSpPr>
          <p:nvPr/>
        </p:nvSpPr>
        <p:spPr bwMode="auto">
          <a:xfrm>
            <a:off x="0" y="952500"/>
            <a:ext cx="253841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marL="685800"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marL="1143000"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marL="16002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marL="20574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en-US" altLang="en-US" sz="1800" b="1"/>
              <a:t>Accesso Veloce</a:t>
            </a:r>
          </a:p>
        </p:txBody>
      </p:sp>
      <p:sp>
        <p:nvSpPr>
          <p:cNvPr id="38923" name="Text Placeholder 33">
            <a:extLst>
              <a:ext uri="{FF2B5EF4-FFF2-40B4-BE49-F238E27FC236}">
                <a16:creationId xmlns:a16="http://schemas.microsoft.com/office/drawing/2014/main" id="{C890C5E8-43D3-98F4-82DD-59A11E613C5D}"/>
              </a:ext>
            </a:extLst>
          </p:cNvPr>
          <p:cNvSpPr txBox="1">
            <a:spLocks noChangeArrowheads="1"/>
          </p:cNvSpPr>
          <p:nvPr/>
        </p:nvSpPr>
        <p:spPr bwMode="auto">
          <a:xfrm>
            <a:off x="0" y="1470025"/>
            <a:ext cx="253841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marL="685800"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marL="1143000"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marL="16002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marL="20574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en-US" altLang="en-US" sz="1800" b="1"/>
              <a:t>Multifunzione</a:t>
            </a:r>
          </a:p>
        </p:txBody>
      </p:sp>
      <p:sp>
        <p:nvSpPr>
          <p:cNvPr id="38924" name="Text Placeholder 33">
            <a:extLst>
              <a:ext uri="{FF2B5EF4-FFF2-40B4-BE49-F238E27FC236}">
                <a16:creationId xmlns:a16="http://schemas.microsoft.com/office/drawing/2014/main" id="{DF050880-D00A-B270-54F8-05B94C27D038}"/>
              </a:ext>
            </a:extLst>
          </p:cNvPr>
          <p:cNvSpPr txBox="1">
            <a:spLocks noChangeArrowheads="1"/>
          </p:cNvSpPr>
          <p:nvPr/>
        </p:nvSpPr>
        <p:spPr bwMode="auto">
          <a:xfrm>
            <a:off x="2552700" y="6297613"/>
            <a:ext cx="2538413"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marL="685800"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marL="1143000"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marL="16002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marL="20574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en-US" altLang="en-US" sz="1800" b="1"/>
              <a:t>Stato</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CF6CB827-6089-915E-8477-C59365573B8D}"/>
              </a:ext>
            </a:extLst>
          </p:cNvPr>
          <p:cNvSpPr>
            <a:spLocks noGrp="1" noChangeArrowheads="1"/>
          </p:cNvSpPr>
          <p:nvPr>
            <p:ph type="ctrTitle"/>
          </p:nvPr>
        </p:nvSpPr>
        <p:spPr>
          <a:xfrm>
            <a:off x="963613" y="2235200"/>
            <a:ext cx="6245225" cy="2387600"/>
          </a:xfrm>
        </p:spPr>
        <p:txBody>
          <a:bodyPr anchor="ctr"/>
          <a:lstStyle/>
          <a:p>
            <a:r>
              <a:rPr lang="en-US" altLang="en-US"/>
              <a:t>Opzioni di Excel</a:t>
            </a:r>
          </a:p>
        </p:txBody>
      </p:sp>
      <p:sp>
        <p:nvSpPr>
          <p:cNvPr id="3" name="Title 1">
            <a:extLst>
              <a:ext uri="{FF2B5EF4-FFF2-40B4-BE49-F238E27FC236}">
                <a16:creationId xmlns:a16="http://schemas.microsoft.com/office/drawing/2014/main" id="{2F77AF32-05CE-EEC9-7407-D8BF8D1C7799}"/>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1</a:t>
            </a:r>
            <a:endParaRPr lang="en-US" sz="54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D3CA29DB-E16D-3397-66D3-3E73E8538450}"/>
              </a:ext>
            </a:extLst>
          </p:cNvPr>
          <p:cNvSpPr>
            <a:spLocks noGrp="1" noChangeArrowheads="1"/>
          </p:cNvSpPr>
          <p:nvPr>
            <p:ph type="title"/>
          </p:nvPr>
        </p:nvSpPr>
        <p:spPr>
          <a:xfrm>
            <a:off x="309563" y="-365125"/>
            <a:ext cx="10182225" cy="1325563"/>
          </a:xfrm>
        </p:spPr>
        <p:txBody>
          <a:bodyPr/>
          <a:lstStyle/>
          <a:p>
            <a:r>
              <a:rPr lang="en-US" altLang="en-US"/>
              <a:t>Opzioni di Excel: Menu File &gt; Options</a:t>
            </a:r>
          </a:p>
        </p:txBody>
      </p:sp>
      <p:sp>
        <p:nvSpPr>
          <p:cNvPr id="40963" name="Date Placeholder 2">
            <a:extLst>
              <a:ext uri="{FF2B5EF4-FFF2-40B4-BE49-F238E27FC236}">
                <a16:creationId xmlns:a16="http://schemas.microsoft.com/office/drawing/2014/main" id="{47D63E9E-D03D-EBAA-51D8-D3FD7166CFFF}"/>
              </a:ext>
            </a:extLst>
          </p:cNvPr>
          <p:cNvSpPr>
            <a:spLocks noGrp="1" noChangeArrowheads="1"/>
          </p:cNvSpPr>
          <p:nvPr>
            <p:ph type="dt" sz="quarter" idx="10"/>
          </p:nvPr>
        </p:nvSpPr>
        <p:spPr bwMode="auto">
          <a:xfrm>
            <a:off x="128588"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14C42469-388F-C96F-6A05-717839AA2DEE}"/>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806FC035-CE35-7862-E7CF-8DDCC3D97871}"/>
              </a:ext>
            </a:extLst>
          </p:cNvPr>
          <p:cNvSpPr>
            <a:spLocks noGrp="1"/>
          </p:cNvSpPr>
          <p:nvPr>
            <p:ph type="sldNum" sz="quarter" idx="12"/>
          </p:nvPr>
        </p:nvSpPr>
        <p:spPr/>
        <p:txBody>
          <a:bodyPr/>
          <a:lstStyle/>
          <a:p>
            <a:pPr>
              <a:defRPr/>
            </a:pPr>
            <a:fld id="{4F5D74A2-04B1-41D3-A905-31694F476513}" type="slidenum">
              <a:rPr lang="en-US"/>
              <a:pPr>
                <a:defRPr/>
              </a:pPr>
              <a:t>25</a:t>
            </a:fld>
            <a:endParaRPr lang="en-US" dirty="0"/>
          </a:p>
        </p:txBody>
      </p:sp>
      <p:sp>
        <p:nvSpPr>
          <p:cNvPr id="40966" name="Picture 11" descr="A screenshot of a computer&#10;&#10;Description automatically generated">
            <a:extLst>
              <a:ext uri="{FF2B5EF4-FFF2-40B4-BE49-F238E27FC236}">
                <a16:creationId xmlns:a16="http://schemas.microsoft.com/office/drawing/2014/main" id="{F5D3FFD9-B38C-8EAD-7E47-7661B220D18C}"/>
              </a:ext>
            </a:extLst>
          </p:cNvPr>
          <p:cNvSpPr>
            <a:spLocks noChangeAspect="1" noChangeArrowheads="1"/>
          </p:cNvSpPr>
          <p:nvPr/>
        </p:nvSpPr>
        <p:spPr bwMode="auto">
          <a:xfrm>
            <a:off x="3667125" y="846138"/>
            <a:ext cx="4857750" cy="527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0967" name="Text Placeholder 33">
            <a:extLst>
              <a:ext uri="{FF2B5EF4-FFF2-40B4-BE49-F238E27FC236}">
                <a16:creationId xmlns:a16="http://schemas.microsoft.com/office/drawing/2014/main" id="{9B53A532-2C6E-AD6D-75F2-C57C6ADB35EC}"/>
              </a:ext>
            </a:extLst>
          </p:cNvPr>
          <p:cNvSpPr txBox="1">
            <a:spLocks noChangeArrowheads="1"/>
          </p:cNvSpPr>
          <p:nvPr/>
        </p:nvSpPr>
        <p:spPr bwMode="auto">
          <a:xfrm>
            <a:off x="8642350" y="3255963"/>
            <a:ext cx="228123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marL="685800"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marL="1143000"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marL="16002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marL="20574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r>
              <a:rPr lang="en-US" altLang="en-US"/>
              <a:t>General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82A163B8-DCEB-3B83-4A67-FC1F34E8DC64}"/>
              </a:ext>
            </a:extLst>
          </p:cNvPr>
          <p:cNvSpPr>
            <a:spLocks noGrp="1" noChangeArrowheads="1"/>
          </p:cNvSpPr>
          <p:nvPr>
            <p:ph type="title"/>
          </p:nvPr>
        </p:nvSpPr>
        <p:spPr>
          <a:xfrm>
            <a:off x="309563" y="-365125"/>
            <a:ext cx="10182225" cy="1325563"/>
          </a:xfrm>
        </p:spPr>
        <p:txBody>
          <a:bodyPr/>
          <a:lstStyle/>
          <a:p>
            <a:r>
              <a:rPr lang="en-US" altLang="en-US"/>
              <a:t>Opzioni di Excel: Menu File &gt; Options</a:t>
            </a:r>
          </a:p>
        </p:txBody>
      </p:sp>
      <p:sp>
        <p:nvSpPr>
          <p:cNvPr id="41987" name="Date Placeholder 2">
            <a:extLst>
              <a:ext uri="{FF2B5EF4-FFF2-40B4-BE49-F238E27FC236}">
                <a16:creationId xmlns:a16="http://schemas.microsoft.com/office/drawing/2014/main" id="{00B34452-72BE-641B-A64D-614D7F8D09A3}"/>
              </a:ext>
            </a:extLst>
          </p:cNvPr>
          <p:cNvSpPr>
            <a:spLocks noGrp="1" noChangeArrowheads="1"/>
          </p:cNvSpPr>
          <p:nvPr>
            <p:ph type="dt" sz="quarter" idx="10"/>
          </p:nvPr>
        </p:nvSpPr>
        <p:spPr bwMode="auto">
          <a:xfrm>
            <a:off x="138113" y="6362700"/>
            <a:ext cx="17002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D291F662-5736-B145-A4D9-21E96E9A5F96}"/>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1B2242D2-C25C-7846-775E-5B7912992062}"/>
              </a:ext>
            </a:extLst>
          </p:cNvPr>
          <p:cNvSpPr>
            <a:spLocks noGrp="1"/>
          </p:cNvSpPr>
          <p:nvPr>
            <p:ph type="sldNum" sz="quarter" idx="12"/>
          </p:nvPr>
        </p:nvSpPr>
        <p:spPr/>
        <p:txBody>
          <a:bodyPr/>
          <a:lstStyle/>
          <a:p>
            <a:pPr>
              <a:defRPr/>
            </a:pPr>
            <a:fld id="{F66B672A-E58E-403C-BE18-886AE13D2B89}" type="slidenum">
              <a:rPr lang="en-US"/>
              <a:pPr>
                <a:defRPr/>
              </a:pPr>
              <a:t>26</a:t>
            </a:fld>
            <a:endParaRPr lang="en-US" dirty="0"/>
          </a:p>
        </p:txBody>
      </p:sp>
      <p:sp>
        <p:nvSpPr>
          <p:cNvPr id="41990" name="Text Placeholder 33">
            <a:extLst>
              <a:ext uri="{FF2B5EF4-FFF2-40B4-BE49-F238E27FC236}">
                <a16:creationId xmlns:a16="http://schemas.microsoft.com/office/drawing/2014/main" id="{784854E4-F928-BF3F-BC97-1F3605BEAC9C}"/>
              </a:ext>
            </a:extLst>
          </p:cNvPr>
          <p:cNvSpPr txBox="1">
            <a:spLocks noChangeArrowheads="1"/>
          </p:cNvSpPr>
          <p:nvPr/>
        </p:nvSpPr>
        <p:spPr bwMode="auto">
          <a:xfrm>
            <a:off x="9351963" y="3429000"/>
            <a:ext cx="2281237"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marL="685800"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marL="1143000"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marL="16002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marL="20574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r>
              <a:rPr lang="en-US" altLang="en-US"/>
              <a:t>Formulas</a:t>
            </a:r>
          </a:p>
        </p:txBody>
      </p:sp>
      <p:sp>
        <p:nvSpPr>
          <p:cNvPr id="41991" name="Picture 7" descr="A screenshot of a computer&#10;&#10;Description automatically generated">
            <a:extLst>
              <a:ext uri="{FF2B5EF4-FFF2-40B4-BE49-F238E27FC236}">
                <a16:creationId xmlns:a16="http://schemas.microsoft.com/office/drawing/2014/main" id="{E9D97214-46CF-4F68-9951-17F50AAF2E52}"/>
              </a:ext>
            </a:extLst>
          </p:cNvPr>
          <p:cNvSpPr>
            <a:spLocks noChangeAspect="1" noChangeArrowheads="1"/>
          </p:cNvSpPr>
          <p:nvPr/>
        </p:nvSpPr>
        <p:spPr bwMode="auto">
          <a:xfrm>
            <a:off x="3000375" y="949325"/>
            <a:ext cx="6191250"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87F1AF31-87AF-3D87-7C85-BF3AC178B42A}"/>
              </a:ext>
            </a:extLst>
          </p:cNvPr>
          <p:cNvSpPr>
            <a:spLocks noGrp="1" noChangeArrowheads="1"/>
          </p:cNvSpPr>
          <p:nvPr>
            <p:ph type="title"/>
          </p:nvPr>
        </p:nvSpPr>
        <p:spPr>
          <a:xfrm>
            <a:off x="309563" y="-365125"/>
            <a:ext cx="10182225" cy="1325563"/>
          </a:xfrm>
        </p:spPr>
        <p:txBody>
          <a:bodyPr/>
          <a:lstStyle/>
          <a:p>
            <a:r>
              <a:rPr lang="en-US" altLang="en-US"/>
              <a:t>Opzioni di Excel: Menu File &gt; Options</a:t>
            </a:r>
          </a:p>
        </p:txBody>
      </p:sp>
      <p:sp>
        <p:nvSpPr>
          <p:cNvPr id="43011" name="Date Placeholder 2">
            <a:extLst>
              <a:ext uri="{FF2B5EF4-FFF2-40B4-BE49-F238E27FC236}">
                <a16:creationId xmlns:a16="http://schemas.microsoft.com/office/drawing/2014/main" id="{AFE9AFF8-0B1D-280D-9A56-7253406011E9}"/>
              </a:ext>
            </a:extLst>
          </p:cNvPr>
          <p:cNvSpPr>
            <a:spLocks noGrp="1" noChangeArrowheads="1"/>
          </p:cNvSpPr>
          <p:nvPr>
            <p:ph type="dt" sz="quarter" idx="10"/>
          </p:nvPr>
        </p:nvSpPr>
        <p:spPr bwMode="auto">
          <a:xfrm>
            <a:off x="112713" y="6356350"/>
            <a:ext cx="17002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5A49AB50-9254-AFE1-F212-67DA4968C823}"/>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85D5EE8D-1C17-45A4-EBEF-2F887EEE1A0F}"/>
              </a:ext>
            </a:extLst>
          </p:cNvPr>
          <p:cNvSpPr>
            <a:spLocks noGrp="1"/>
          </p:cNvSpPr>
          <p:nvPr>
            <p:ph type="sldNum" sz="quarter" idx="12"/>
          </p:nvPr>
        </p:nvSpPr>
        <p:spPr/>
        <p:txBody>
          <a:bodyPr/>
          <a:lstStyle/>
          <a:p>
            <a:pPr>
              <a:defRPr/>
            </a:pPr>
            <a:fld id="{C03EFAB4-EB00-4185-8163-614C0E2C18F6}" type="slidenum">
              <a:rPr lang="en-US"/>
              <a:pPr>
                <a:defRPr/>
              </a:pPr>
              <a:t>27</a:t>
            </a:fld>
            <a:endParaRPr lang="en-US" dirty="0"/>
          </a:p>
        </p:txBody>
      </p:sp>
      <p:sp>
        <p:nvSpPr>
          <p:cNvPr id="43014" name="Text Placeholder 33">
            <a:extLst>
              <a:ext uri="{FF2B5EF4-FFF2-40B4-BE49-F238E27FC236}">
                <a16:creationId xmlns:a16="http://schemas.microsoft.com/office/drawing/2014/main" id="{E074B67E-64BF-ED75-AD6B-FFB7B1929973}"/>
              </a:ext>
            </a:extLst>
          </p:cNvPr>
          <p:cNvSpPr txBox="1">
            <a:spLocks noChangeArrowheads="1"/>
          </p:cNvSpPr>
          <p:nvPr/>
        </p:nvSpPr>
        <p:spPr bwMode="auto">
          <a:xfrm>
            <a:off x="9293225" y="3451225"/>
            <a:ext cx="2281238"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marL="685800"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marL="1143000"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marL="16002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marL="20574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r>
              <a:rPr lang="en-US" altLang="en-US"/>
              <a:t>Data</a:t>
            </a:r>
          </a:p>
        </p:txBody>
      </p:sp>
      <p:sp>
        <p:nvSpPr>
          <p:cNvPr id="43015" name="Picture 8" descr="A screenshot of a computer&#10;&#10;Description automatically generated with medium confidence">
            <a:extLst>
              <a:ext uri="{FF2B5EF4-FFF2-40B4-BE49-F238E27FC236}">
                <a16:creationId xmlns:a16="http://schemas.microsoft.com/office/drawing/2014/main" id="{6822EAB8-40B3-F00D-43EF-794A0AA6E492}"/>
              </a:ext>
            </a:extLst>
          </p:cNvPr>
          <p:cNvSpPr>
            <a:spLocks noChangeAspect="1" noChangeArrowheads="1"/>
          </p:cNvSpPr>
          <p:nvPr/>
        </p:nvSpPr>
        <p:spPr bwMode="auto">
          <a:xfrm>
            <a:off x="3100388" y="960438"/>
            <a:ext cx="6192837"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CDFD72C5-304C-7E16-40FF-367F5875E2C0}"/>
              </a:ext>
            </a:extLst>
          </p:cNvPr>
          <p:cNvSpPr>
            <a:spLocks noGrp="1" noChangeArrowheads="1"/>
          </p:cNvSpPr>
          <p:nvPr>
            <p:ph type="title"/>
          </p:nvPr>
        </p:nvSpPr>
        <p:spPr>
          <a:xfrm>
            <a:off x="309563" y="-365125"/>
            <a:ext cx="10182225" cy="1325563"/>
          </a:xfrm>
        </p:spPr>
        <p:txBody>
          <a:bodyPr/>
          <a:lstStyle/>
          <a:p>
            <a:r>
              <a:rPr lang="en-US" altLang="en-US"/>
              <a:t>Opzioni di Excel: Menu File &gt; Options</a:t>
            </a:r>
          </a:p>
        </p:txBody>
      </p:sp>
      <p:sp>
        <p:nvSpPr>
          <p:cNvPr id="44035" name="Date Placeholder 2">
            <a:extLst>
              <a:ext uri="{FF2B5EF4-FFF2-40B4-BE49-F238E27FC236}">
                <a16:creationId xmlns:a16="http://schemas.microsoft.com/office/drawing/2014/main" id="{A97BDA53-4054-426E-1BB2-D4438CFFBA11}"/>
              </a:ext>
            </a:extLst>
          </p:cNvPr>
          <p:cNvSpPr>
            <a:spLocks noGrp="1" noChangeArrowheads="1"/>
          </p:cNvSpPr>
          <p:nvPr>
            <p:ph type="dt" sz="quarter" idx="10"/>
          </p:nvPr>
        </p:nvSpPr>
        <p:spPr bwMode="auto">
          <a:xfrm>
            <a:off x="153988"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81FB7856-A51D-6D5F-405A-BBD2ECCDBFE7}"/>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F9877011-9CFD-F269-D341-1F8D00B1C04A}"/>
              </a:ext>
            </a:extLst>
          </p:cNvPr>
          <p:cNvSpPr>
            <a:spLocks noGrp="1"/>
          </p:cNvSpPr>
          <p:nvPr>
            <p:ph type="sldNum" sz="quarter" idx="12"/>
          </p:nvPr>
        </p:nvSpPr>
        <p:spPr/>
        <p:txBody>
          <a:bodyPr/>
          <a:lstStyle/>
          <a:p>
            <a:pPr>
              <a:defRPr/>
            </a:pPr>
            <a:fld id="{D9B07019-C802-4048-9D89-A1C1537ACE9F}" type="slidenum">
              <a:rPr lang="en-US"/>
              <a:pPr>
                <a:defRPr/>
              </a:pPr>
              <a:t>28</a:t>
            </a:fld>
            <a:endParaRPr lang="en-US" dirty="0"/>
          </a:p>
        </p:txBody>
      </p:sp>
      <p:sp>
        <p:nvSpPr>
          <p:cNvPr id="44038" name="Text Placeholder 33">
            <a:extLst>
              <a:ext uri="{FF2B5EF4-FFF2-40B4-BE49-F238E27FC236}">
                <a16:creationId xmlns:a16="http://schemas.microsoft.com/office/drawing/2014/main" id="{11371903-45A6-478B-038C-C098664A37E4}"/>
              </a:ext>
            </a:extLst>
          </p:cNvPr>
          <p:cNvSpPr txBox="1">
            <a:spLocks noChangeArrowheads="1"/>
          </p:cNvSpPr>
          <p:nvPr/>
        </p:nvSpPr>
        <p:spPr bwMode="auto">
          <a:xfrm>
            <a:off x="9453563" y="3429000"/>
            <a:ext cx="2281237"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marL="685800"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marL="1143000"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marL="16002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marL="20574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r>
              <a:rPr lang="en-US" altLang="en-US"/>
              <a:t>Proofing</a:t>
            </a:r>
          </a:p>
        </p:txBody>
      </p:sp>
      <p:sp>
        <p:nvSpPr>
          <p:cNvPr id="44039" name="Picture 7" descr="A screenshot of a computer&#10;&#10;Description automatically generated with medium confidence">
            <a:extLst>
              <a:ext uri="{FF2B5EF4-FFF2-40B4-BE49-F238E27FC236}">
                <a16:creationId xmlns:a16="http://schemas.microsoft.com/office/drawing/2014/main" id="{100BE4E7-13CF-AEE9-D2B7-722B1A1AF599}"/>
              </a:ext>
            </a:extLst>
          </p:cNvPr>
          <p:cNvSpPr>
            <a:spLocks noChangeAspect="1" noChangeArrowheads="1"/>
          </p:cNvSpPr>
          <p:nvPr/>
        </p:nvSpPr>
        <p:spPr bwMode="auto">
          <a:xfrm>
            <a:off x="2959100" y="906463"/>
            <a:ext cx="6273800" cy="539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D3C2A874-F84B-EB6B-0782-6618D07546A6}"/>
              </a:ext>
            </a:extLst>
          </p:cNvPr>
          <p:cNvSpPr>
            <a:spLocks noGrp="1" noChangeArrowheads="1"/>
          </p:cNvSpPr>
          <p:nvPr>
            <p:ph type="title"/>
          </p:nvPr>
        </p:nvSpPr>
        <p:spPr>
          <a:xfrm>
            <a:off x="309563" y="-365125"/>
            <a:ext cx="10182225" cy="1325563"/>
          </a:xfrm>
        </p:spPr>
        <p:txBody>
          <a:bodyPr/>
          <a:lstStyle/>
          <a:p>
            <a:r>
              <a:rPr lang="en-US" altLang="en-US"/>
              <a:t>Opzioni di Excel: Menu File &gt; Options</a:t>
            </a:r>
          </a:p>
        </p:txBody>
      </p:sp>
      <p:sp>
        <p:nvSpPr>
          <p:cNvPr id="45059" name="Date Placeholder 2">
            <a:extLst>
              <a:ext uri="{FF2B5EF4-FFF2-40B4-BE49-F238E27FC236}">
                <a16:creationId xmlns:a16="http://schemas.microsoft.com/office/drawing/2014/main" id="{62E6BBF5-FA6B-D807-A2B9-A25B08E9BF3F}"/>
              </a:ext>
            </a:extLst>
          </p:cNvPr>
          <p:cNvSpPr>
            <a:spLocks noGrp="1" noChangeArrowheads="1"/>
          </p:cNvSpPr>
          <p:nvPr>
            <p:ph type="dt" sz="quarter" idx="10"/>
          </p:nvPr>
        </p:nvSpPr>
        <p:spPr bwMode="auto">
          <a:xfrm>
            <a:off x="171450" y="6353175"/>
            <a:ext cx="17002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F0BA1F58-ABD9-2374-0268-7D3D1C2871C6}"/>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710EEE2A-503C-A347-ADC6-7DE153282996}"/>
              </a:ext>
            </a:extLst>
          </p:cNvPr>
          <p:cNvSpPr>
            <a:spLocks noGrp="1"/>
          </p:cNvSpPr>
          <p:nvPr>
            <p:ph type="sldNum" sz="quarter" idx="12"/>
          </p:nvPr>
        </p:nvSpPr>
        <p:spPr/>
        <p:txBody>
          <a:bodyPr/>
          <a:lstStyle/>
          <a:p>
            <a:pPr>
              <a:defRPr/>
            </a:pPr>
            <a:fld id="{58186844-F86B-48B2-A7F9-3321F2360F36}" type="slidenum">
              <a:rPr lang="en-US"/>
              <a:pPr>
                <a:defRPr/>
              </a:pPr>
              <a:t>29</a:t>
            </a:fld>
            <a:endParaRPr lang="en-US" dirty="0"/>
          </a:p>
        </p:txBody>
      </p:sp>
      <p:sp>
        <p:nvSpPr>
          <p:cNvPr id="45062" name="Text Placeholder 33">
            <a:extLst>
              <a:ext uri="{FF2B5EF4-FFF2-40B4-BE49-F238E27FC236}">
                <a16:creationId xmlns:a16="http://schemas.microsoft.com/office/drawing/2014/main" id="{A380588E-A2CF-FD17-8171-5224B0857DFB}"/>
              </a:ext>
            </a:extLst>
          </p:cNvPr>
          <p:cNvSpPr txBox="1">
            <a:spLocks noChangeArrowheads="1"/>
          </p:cNvSpPr>
          <p:nvPr/>
        </p:nvSpPr>
        <p:spPr bwMode="auto">
          <a:xfrm>
            <a:off x="9012238" y="3602038"/>
            <a:ext cx="2281237"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marL="685800"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marL="1143000"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marL="16002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marL="20574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r>
              <a:rPr lang="en-US" altLang="en-US"/>
              <a:t>Save</a:t>
            </a:r>
          </a:p>
        </p:txBody>
      </p:sp>
      <p:sp>
        <p:nvSpPr>
          <p:cNvPr id="45063" name="Picture 8" descr="A screenshot of a computer&#10;&#10;Description automatically generated">
            <a:extLst>
              <a:ext uri="{FF2B5EF4-FFF2-40B4-BE49-F238E27FC236}">
                <a16:creationId xmlns:a16="http://schemas.microsoft.com/office/drawing/2014/main" id="{1170B294-AE48-44C5-499C-A7DE6535D3F1}"/>
              </a:ext>
            </a:extLst>
          </p:cNvPr>
          <p:cNvSpPr>
            <a:spLocks noChangeAspect="1" noChangeArrowheads="1"/>
          </p:cNvSpPr>
          <p:nvPr/>
        </p:nvSpPr>
        <p:spPr bwMode="auto">
          <a:xfrm>
            <a:off x="3262313" y="1082675"/>
            <a:ext cx="5667375" cy="538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60E80116-ABCF-925D-8D0C-1953BF3F2FDD}"/>
              </a:ext>
            </a:extLst>
          </p:cNvPr>
          <p:cNvSpPr>
            <a:spLocks noGrp="1" noChangeArrowheads="1"/>
          </p:cNvSpPr>
          <p:nvPr>
            <p:ph type="title"/>
          </p:nvPr>
        </p:nvSpPr>
        <p:spPr>
          <a:xfrm>
            <a:off x="1890713" y="2024063"/>
            <a:ext cx="8410575" cy="2809875"/>
          </a:xfrm>
        </p:spPr>
        <p:txBody>
          <a:bodyPr/>
          <a:lstStyle/>
          <a:p>
            <a:r>
              <a:rPr lang="en-US" altLang="en-US" sz="6600" b="1"/>
              <a:t>Il Programma Microsoft Excel</a:t>
            </a:r>
          </a:p>
        </p:txBody>
      </p:sp>
      <p:sp>
        <p:nvSpPr>
          <p:cNvPr id="18435" name="Date Placeholder 2">
            <a:extLst>
              <a:ext uri="{FF2B5EF4-FFF2-40B4-BE49-F238E27FC236}">
                <a16:creationId xmlns:a16="http://schemas.microsoft.com/office/drawing/2014/main" id="{227AD324-F534-1AB6-1177-1BC577802B84}"/>
              </a:ext>
            </a:extLst>
          </p:cNvPr>
          <p:cNvSpPr>
            <a:spLocks noGrp="1" noChangeArrowheads="1"/>
          </p:cNvSpPr>
          <p:nvPr>
            <p:ph type="dt" sz="quarter" idx="16"/>
          </p:nvPr>
        </p:nvSpPr>
        <p:spPr bwMode="auto">
          <a:xfrm>
            <a:off x="176213" y="6346825"/>
            <a:ext cx="19018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 – LUGLIO 2023</a:t>
            </a:r>
          </a:p>
        </p:txBody>
      </p:sp>
      <p:sp>
        <p:nvSpPr>
          <p:cNvPr id="18436" name="Footer Placeholder 3">
            <a:extLst>
              <a:ext uri="{FF2B5EF4-FFF2-40B4-BE49-F238E27FC236}">
                <a16:creationId xmlns:a16="http://schemas.microsoft.com/office/drawing/2014/main" id="{B4C6FC33-078E-0033-473F-248BB8D72CE7}"/>
              </a:ext>
            </a:extLst>
          </p:cNvPr>
          <p:cNvSpPr>
            <a:spLocks noGrp="1" noChangeArrowheads="1"/>
          </p:cNvSpPr>
          <p:nvPr>
            <p:ph type="ftr" sz="quarter" idx="17"/>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18437" name="Slide Number Placeholder 4">
            <a:extLst>
              <a:ext uri="{FF2B5EF4-FFF2-40B4-BE49-F238E27FC236}">
                <a16:creationId xmlns:a16="http://schemas.microsoft.com/office/drawing/2014/main" id="{F1EE7EE9-66E4-C544-0DB6-F15A77DAAAF4}"/>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D8DAA667-CE35-45A3-9F25-91B85FCEDA65}" type="slidenum">
              <a:rPr lang="en-US" altLang="en-US">
                <a:solidFill>
                  <a:schemeClr val="accent2"/>
                </a:solidFill>
              </a:rPr>
              <a:pPr fontAlgn="base">
                <a:spcBef>
                  <a:spcPct val="0"/>
                </a:spcBef>
                <a:spcAft>
                  <a:spcPct val="0"/>
                </a:spcAft>
              </a:pPr>
              <a:t>3</a:t>
            </a:fld>
            <a:endParaRPr lang="en-US" altLang="en-US">
              <a:solidFill>
                <a:schemeClr val="accent2"/>
              </a:solidFill>
            </a:endParaRPr>
          </a:p>
        </p:txBody>
      </p:sp>
      <p:sp>
        <p:nvSpPr>
          <p:cNvPr id="18438" name="Title 1">
            <a:extLst>
              <a:ext uri="{FF2B5EF4-FFF2-40B4-BE49-F238E27FC236}">
                <a16:creationId xmlns:a16="http://schemas.microsoft.com/office/drawing/2014/main" id="{A76B1A38-515F-C2BD-98F4-34F87FFA0197}"/>
              </a:ext>
            </a:extLst>
          </p:cNvPr>
          <p:cNvSpPr txBox="1">
            <a:spLocks noChangeArrowheads="1"/>
          </p:cNvSpPr>
          <p:nvPr/>
        </p:nvSpPr>
        <p:spPr bwMode="auto">
          <a:xfrm>
            <a:off x="1890713" y="0"/>
            <a:ext cx="841057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algn="ctr" eaLnBrk="1" hangingPunct="1"/>
            <a:r>
              <a:rPr lang="en-US" altLang="en-US" sz="13800" b="1">
                <a:solidFill>
                  <a:schemeClr val="bg1"/>
                </a:solidFill>
              </a:rPr>
              <a:t>1</a:t>
            </a:r>
            <a:endParaRPr lang="en-US" altLang="en-US" sz="6600" b="1">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10C717BB-905A-AB9D-67DB-915908522354}"/>
              </a:ext>
            </a:extLst>
          </p:cNvPr>
          <p:cNvSpPr>
            <a:spLocks noGrp="1" noChangeArrowheads="1"/>
          </p:cNvSpPr>
          <p:nvPr>
            <p:ph type="title"/>
          </p:nvPr>
        </p:nvSpPr>
        <p:spPr>
          <a:xfrm>
            <a:off x="309563" y="-365125"/>
            <a:ext cx="10182225" cy="1325563"/>
          </a:xfrm>
        </p:spPr>
        <p:txBody>
          <a:bodyPr/>
          <a:lstStyle/>
          <a:p>
            <a:r>
              <a:rPr lang="en-US" altLang="en-US"/>
              <a:t>Opzioni di Excel: Menu File &gt; Options</a:t>
            </a:r>
          </a:p>
        </p:txBody>
      </p:sp>
      <p:sp>
        <p:nvSpPr>
          <p:cNvPr id="46083" name="Date Placeholder 2">
            <a:extLst>
              <a:ext uri="{FF2B5EF4-FFF2-40B4-BE49-F238E27FC236}">
                <a16:creationId xmlns:a16="http://schemas.microsoft.com/office/drawing/2014/main" id="{5EBCFEFC-0ED6-0509-1A38-925D686DAC40}"/>
              </a:ext>
            </a:extLst>
          </p:cNvPr>
          <p:cNvSpPr>
            <a:spLocks noGrp="1" noChangeArrowheads="1"/>
          </p:cNvSpPr>
          <p:nvPr>
            <p:ph type="dt" sz="quarter" idx="10"/>
          </p:nvPr>
        </p:nvSpPr>
        <p:spPr bwMode="auto">
          <a:xfrm>
            <a:off x="128588" y="6345238"/>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4B0B3A2E-197E-8029-5DDD-201497DA1650}"/>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069CCA07-2C22-29C1-1E3B-18BA80930036}"/>
              </a:ext>
            </a:extLst>
          </p:cNvPr>
          <p:cNvSpPr>
            <a:spLocks noGrp="1"/>
          </p:cNvSpPr>
          <p:nvPr>
            <p:ph type="sldNum" sz="quarter" idx="12"/>
          </p:nvPr>
        </p:nvSpPr>
        <p:spPr/>
        <p:txBody>
          <a:bodyPr/>
          <a:lstStyle/>
          <a:p>
            <a:pPr>
              <a:defRPr/>
            </a:pPr>
            <a:fld id="{0C6A320D-2CB7-49D5-A82A-7FFBC2138C5F}" type="slidenum">
              <a:rPr lang="en-US"/>
              <a:pPr>
                <a:defRPr/>
              </a:pPr>
              <a:t>30</a:t>
            </a:fld>
            <a:endParaRPr lang="en-US" dirty="0"/>
          </a:p>
        </p:txBody>
      </p:sp>
      <p:sp>
        <p:nvSpPr>
          <p:cNvPr id="46086" name="Text Placeholder 33">
            <a:extLst>
              <a:ext uri="{FF2B5EF4-FFF2-40B4-BE49-F238E27FC236}">
                <a16:creationId xmlns:a16="http://schemas.microsoft.com/office/drawing/2014/main" id="{1DAA70C7-7317-B99A-ED1C-374D81EE2991}"/>
              </a:ext>
            </a:extLst>
          </p:cNvPr>
          <p:cNvSpPr txBox="1">
            <a:spLocks noChangeArrowheads="1"/>
          </p:cNvSpPr>
          <p:nvPr/>
        </p:nvSpPr>
        <p:spPr bwMode="auto">
          <a:xfrm>
            <a:off x="9012238" y="3255963"/>
            <a:ext cx="25400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marL="685800"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marL="1143000"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marL="16002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marL="20574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r>
              <a:rPr lang="en-US" altLang="en-US"/>
              <a:t>Advanced / 1</a:t>
            </a:r>
          </a:p>
        </p:txBody>
      </p:sp>
      <p:sp>
        <p:nvSpPr>
          <p:cNvPr id="46087" name="Picture 7" descr="A screenshot of a computer&#10;&#10;Description automatically generated">
            <a:extLst>
              <a:ext uri="{FF2B5EF4-FFF2-40B4-BE49-F238E27FC236}">
                <a16:creationId xmlns:a16="http://schemas.microsoft.com/office/drawing/2014/main" id="{CF4D4377-1EEC-2A40-D714-8A8DCA7AAC3B}"/>
              </a:ext>
            </a:extLst>
          </p:cNvPr>
          <p:cNvSpPr>
            <a:spLocks noChangeAspect="1" noChangeArrowheads="1"/>
          </p:cNvSpPr>
          <p:nvPr/>
        </p:nvSpPr>
        <p:spPr bwMode="auto">
          <a:xfrm>
            <a:off x="3278188" y="919163"/>
            <a:ext cx="5635625" cy="536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22C41D80-667B-3FAC-8247-FBCAD02E8F60}"/>
              </a:ext>
            </a:extLst>
          </p:cNvPr>
          <p:cNvSpPr>
            <a:spLocks noGrp="1" noChangeArrowheads="1"/>
          </p:cNvSpPr>
          <p:nvPr>
            <p:ph type="title"/>
          </p:nvPr>
        </p:nvSpPr>
        <p:spPr>
          <a:xfrm>
            <a:off x="309563" y="-365125"/>
            <a:ext cx="10182225" cy="1325563"/>
          </a:xfrm>
        </p:spPr>
        <p:txBody>
          <a:bodyPr/>
          <a:lstStyle/>
          <a:p>
            <a:r>
              <a:rPr lang="en-US" altLang="en-US"/>
              <a:t>Opzioni di Excel: Menu File &gt; Options</a:t>
            </a:r>
          </a:p>
        </p:txBody>
      </p:sp>
      <p:sp>
        <p:nvSpPr>
          <p:cNvPr id="47107" name="Date Placeholder 2">
            <a:extLst>
              <a:ext uri="{FF2B5EF4-FFF2-40B4-BE49-F238E27FC236}">
                <a16:creationId xmlns:a16="http://schemas.microsoft.com/office/drawing/2014/main" id="{59E102E7-F64E-FE1E-7E6B-12625618EBDA}"/>
              </a:ext>
            </a:extLst>
          </p:cNvPr>
          <p:cNvSpPr>
            <a:spLocks noGrp="1" noChangeArrowheads="1"/>
          </p:cNvSpPr>
          <p:nvPr>
            <p:ph type="dt" sz="quarter" idx="10"/>
          </p:nvPr>
        </p:nvSpPr>
        <p:spPr bwMode="auto">
          <a:xfrm>
            <a:off x="12065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473959E7-8D09-3CF4-4DDB-497539AC6707}"/>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B0C07BBD-4E41-5A7C-CEE3-2DCD18670B8E}"/>
              </a:ext>
            </a:extLst>
          </p:cNvPr>
          <p:cNvSpPr>
            <a:spLocks noGrp="1"/>
          </p:cNvSpPr>
          <p:nvPr>
            <p:ph type="sldNum" sz="quarter" idx="12"/>
          </p:nvPr>
        </p:nvSpPr>
        <p:spPr/>
        <p:txBody>
          <a:bodyPr/>
          <a:lstStyle/>
          <a:p>
            <a:pPr>
              <a:defRPr/>
            </a:pPr>
            <a:fld id="{463F8DA7-2483-4B40-96F0-4898562C7EB3}" type="slidenum">
              <a:rPr lang="en-US"/>
              <a:pPr>
                <a:defRPr/>
              </a:pPr>
              <a:t>31</a:t>
            </a:fld>
            <a:endParaRPr lang="en-US" dirty="0"/>
          </a:p>
        </p:txBody>
      </p:sp>
      <p:sp>
        <p:nvSpPr>
          <p:cNvPr id="47110" name="Text Placeholder 33">
            <a:extLst>
              <a:ext uri="{FF2B5EF4-FFF2-40B4-BE49-F238E27FC236}">
                <a16:creationId xmlns:a16="http://schemas.microsoft.com/office/drawing/2014/main" id="{E45A8AE2-1C80-7066-F61D-B28A66CBDD8C}"/>
              </a:ext>
            </a:extLst>
          </p:cNvPr>
          <p:cNvSpPr txBox="1">
            <a:spLocks noChangeArrowheads="1"/>
          </p:cNvSpPr>
          <p:nvPr/>
        </p:nvSpPr>
        <p:spPr bwMode="auto">
          <a:xfrm>
            <a:off x="9012238" y="3255963"/>
            <a:ext cx="25400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marL="685800"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marL="1143000"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marL="16002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marL="20574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r>
              <a:rPr lang="en-US" altLang="en-US"/>
              <a:t>Advanced / 2</a:t>
            </a:r>
          </a:p>
        </p:txBody>
      </p:sp>
      <p:sp>
        <p:nvSpPr>
          <p:cNvPr id="47111" name="Picture 7">
            <a:extLst>
              <a:ext uri="{FF2B5EF4-FFF2-40B4-BE49-F238E27FC236}">
                <a16:creationId xmlns:a16="http://schemas.microsoft.com/office/drawing/2014/main" id="{FB4DF576-CCB8-F193-4B8C-E78F37F773C7}"/>
              </a:ext>
            </a:extLst>
          </p:cNvPr>
          <p:cNvSpPr>
            <a:spLocks noChangeAspect="1" noChangeArrowheads="1"/>
          </p:cNvSpPr>
          <p:nvPr/>
        </p:nvSpPr>
        <p:spPr bwMode="auto">
          <a:xfrm>
            <a:off x="3281363" y="919163"/>
            <a:ext cx="5629275" cy="536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1A004672-51C3-3760-18FB-E3677CA2F212}"/>
              </a:ext>
            </a:extLst>
          </p:cNvPr>
          <p:cNvSpPr>
            <a:spLocks noGrp="1" noChangeArrowheads="1"/>
          </p:cNvSpPr>
          <p:nvPr>
            <p:ph type="title"/>
          </p:nvPr>
        </p:nvSpPr>
        <p:spPr>
          <a:xfrm>
            <a:off x="309563" y="-365125"/>
            <a:ext cx="10182225" cy="1325563"/>
          </a:xfrm>
        </p:spPr>
        <p:txBody>
          <a:bodyPr/>
          <a:lstStyle/>
          <a:p>
            <a:r>
              <a:rPr lang="en-US" altLang="en-US"/>
              <a:t>Opzioni di Excel: Menu File &gt; Options</a:t>
            </a:r>
          </a:p>
        </p:txBody>
      </p:sp>
      <p:sp>
        <p:nvSpPr>
          <p:cNvPr id="48131" name="Date Placeholder 2">
            <a:extLst>
              <a:ext uri="{FF2B5EF4-FFF2-40B4-BE49-F238E27FC236}">
                <a16:creationId xmlns:a16="http://schemas.microsoft.com/office/drawing/2014/main" id="{4782AE33-E052-4E93-B129-B527D571FA97}"/>
              </a:ext>
            </a:extLst>
          </p:cNvPr>
          <p:cNvSpPr>
            <a:spLocks noGrp="1" noChangeArrowheads="1"/>
          </p:cNvSpPr>
          <p:nvPr>
            <p:ph type="dt" sz="quarter" idx="10"/>
          </p:nvPr>
        </p:nvSpPr>
        <p:spPr bwMode="auto">
          <a:xfrm>
            <a:off x="128588"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C1EA9B83-5BDB-60FA-8FEB-9D36936F05E9}"/>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7E4B4A0E-FB6F-0005-FD96-255AC3C7253A}"/>
              </a:ext>
            </a:extLst>
          </p:cNvPr>
          <p:cNvSpPr>
            <a:spLocks noGrp="1"/>
          </p:cNvSpPr>
          <p:nvPr>
            <p:ph type="sldNum" sz="quarter" idx="12"/>
          </p:nvPr>
        </p:nvSpPr>
        <p:spPr/>
        <p:txBody>
          <a:bodyPr/>
          <a:lstStyle/>
          <a:p>
            <a:pPr>
              <a:defRPr/>
            </a:pPr>
            <a:fld id="{F2BDEC07-983F-4F3A-ACC9-C9473CCE0580}" type="slidenum">
              <a:rPr lang="en-US"/>
              <a:pPr>
                <a:defRPr/>
              </a:pPr>
              <a:t>32</a:t>
            </a:fld>
            <a:endParaRPr lang="en-US" dirty="0"/>
          </a:p>
        </p:txBody>
      </p:sp>
      <p:sp>
        <p:nvSpPr>
          <p:cNvPr id="48134" name="Text Placeholder 33">
            <a:extLst>
              <a:ext uri="{FF2B5EF4-FFF2-40B4-BE49-F238E27FC236}">
                <a16:creationId xmlns:a16="http://schemas.microsoft.com/office/drawing/2014/main" id="{9F746ED1-AFFD-EBD0-F058-4933B9ADCB86}"/>
              </a:ext>
            </a:extLst>
          </p:cNvPr>
          <p:cNvSpPr txBox="1">
            <a:spLocks noChangeArrowheads="1"/>
          </p:cNvSpPr>
          <p:nvPr/>
        </p:nvSpPr>
        <p:spPr bwMode="auto">
          <a:xfrm>
            <a:off x="9012238" y="3255963"/>
            <a:ext cx="25400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marL="685800"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marL="1143000"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marL="16002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marL="20574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r>
              <a:rPr lang="en-US" altLang="en-US"/>
              <a:t>Advanced / 3</a:t>
            </a:r>
          </a:p>
        </p:txBody>
      </p:sp>
      <p:sp>
        <p:nvSpPr>
          <p:cNvPr id="48135" name="Picture 7">
            <a:extLst>
              <a:ext uri="{FF2B5EF4-FFF2-40B4-BE49-F238E27FC236}">
                <a16:creationId xmlns:a16="http://schemas.microsoft.com/office/drawing/2014/main" id="{A69E8970-8916-1BA6-A8D6-51B2E53CA13B}"/>
              </a:ext>
            </a:extLst>
          </p:cNvPr>
          <p:cNvSpPr>
            <a:spLocks noChangeAspect="1" noChangeArrowheads="1"/>
          </p:cNvSpPr>
          <p:nvPr/>
        </p:nvSpPr>
        <p:spPr bwMode="auto">
          <a:xfrm>
            <a:off x="3281363" y="935038"/>
            <a:ext cx="5629275" cy="533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3EC59135-B469-0EBA-17AF-93B637EE7208}"/>
              </a:ext>
            </a:extLst>
          </p:cNvPr>
          <p:cNvSpPr>
            <a:spLocks noGrp="1" noChangeArrowheads="1"/>
          </p:cNvSpPr>
          <p:nvPr>
            <p:ph type="title"/>
          </p:nvPr>
        </p:nvSpPr>
        <p:spPr>
          <a:xfrm>
            <a:off x="309563" y="-365125"/>
            <a:ext cx="10182225" cy="1325563"/>
          </a:xfrm>
        </p:spPr>
        <p:txBody>
          <a:bodyPr/>
          <a:lstStyle/>
          <a:p>
            <a:r>
              <a:rPr lang="en-US" altLang="en-US"/>
              <a:t>Opzioni di Excel: Menu File &gt; Options</a:t>
            </a:r>
          </a:p>
        </p:txBody>
      </p:sp>
      <p:sp>
        <p:nvSpPr>
          <p:cNvPr id="49155" name="Date Placeholder 2">
            <a:extLst>
              <a:ext uri="{FF2B5EF4-FFF2-40B4-BE49-F238E27FC236}">
                <a16:creationId xmlns:a16="http://schemas.microsoft.com/office/drawing/2014/main" id="{85F3897A-C8A8-C966-61E8-1F9F00F8F092}"/>
              </a:ext>
            </a:extLst>
          </p:cNvPr>
          <p:cNvSpPr>
            <a:spLocks noGrp="1" noChangeArrowheads="1"/>
          </p:cNvSpPr>
          <p:nvPr>
            <p:ph type="dt" sz="quarter" idx="10"/>
          </p:nvPr>
        </p:nvSpPr>
        <p:spPr bwMode="auto">
          <a:xfrm>
            <a:off x="12065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20211F9E-A776-55E2-E7CA-1D119D020737}"/>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69A3DE43-AAE3-CEF2-FA63-A33E08C7750B}"/>
              </a:ext>
            </a:extLst>
          </p:cNvPr>
          <p:cNvSpPr>
            <a:spLocks noGrp="1"/>
          </p:cNvSpPr>
          <p:nvPr>
            <p:ph type="sldNum" sz="quarter" idx="12"/>
          </p:nvPr>
        </p:nvSpPr>
        <p:spPr/>
        <p:txBody>
          <a:bodyPr/>
          <a:lstStyle/>
          <a:p>
            <a:pPr>
              <a:defRPr/>
            </a:pPr>
            <a:fld id="{1FF578B8-532E-4E7C-B0E9-0C666701C41D}" type="slidenum">
              <a:rPr lang="en-US"/>
              <a:pPr>
                <a:defRPr/>
              </a:pPr>
              <a:t>33</a:t>
            </a:fld>
            <a:endParaRPr lang="en-US" dirty="0"/>
          </a:p>
        </p:txBody>
      </p:sp>
      <p:sp>
        <p:nvSpPr>
          <p:cNvPr id="49158" name="Text Placeholder 33">
            <a:extLst>
              <a:ext uri="{FF2B5EF4-FFF2-40B4-BE49-F238E27FC236}">
                <a16:creationId xmlns:a16="http://schemas.microsoft.com/office/drawing/2014/main" id="{25EF5BA9-26F1-A8AA-BA3D-2737C8C71A78}"/>
              </a:ext>
            </a:extLst>
          </p:cNvPr>
          <p:cNvSpPr txBox="1">
            <a:spLocks noChangeArrowheads="1"/>
          </p:cNvSpPr>
          <p:nvPr/>
        </p:nvSpPr>
        <p:spPr bwMode="auto">
          <a:xfrm>
            <a:off x="9012238" y="3255963"/>
            <a:ext cx="25400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marL="685800"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marL="1143000"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marL="16002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marL="20574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r>
              <a:rPr lang="en-US" altLang="en-US"/>
              <a:t>Advanced / 4</a:t>
            </a:r>
          </a:p>
        </p:txBody>
      </p:sp>
      <p:sp>
        <p:nvSpPr>
          <p:cNvPr id="49159" name="Picture 7">
            <a:extLst>
              <a:ext uri="{FF2B5EF4-FFF2-40B4-BE49-F238E27FC236}">
                <a16:creationId xmlns:a16="http://schemas.microsoft.com/office/drawing/2014/main" id="{D23C4650-6E6A-C500-844B-736D1E981FE0}"/>
              </a:ext>
            </a:extLst>
          </p:cNvPr>
          <p:cNvSpPr>
            <a:spLocks noChangeAspect="1" noChangeArrowheads="1"/>
          </p:cNvSpPr>
          <p:nvPr/>
        </p:nvSpPr>
        <p:spPr bwMode="auto">
          <a:xfrm>
            <a:off x="3302000" y="935038"/>
            <a:ext cx="5588000" cy="533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FDF5FD38-D5B5-01C2-BD10-7213156C07EA}"/>
              </a:ext>
            </a:extLst>
          </p:cNvPr>
          <p:cNvSpPr>
            <a:spLocks noGrp="1" noChangeArrowheads="1"/>
          </p:cNvSpPr>
          <p:nvPr>
            <p:ph type="title"/>
          </p:nvPr>
        </p:nvSpPr>
        <p:spPr>
          <a:xfrm>
            <a:off x="309563" y="-365125"/>
            <a:ext cx="10182225" cy="1325563"/>
          </a:xfrm>
        </p:spPr>
        <p:txBody>
          <a:bodyPr/>
          <a:lstStyle/>
          <a:p>
            <a:r>
              <a:rPr lang="en-US" altLang="en-US"/>
              <a:t>Opzioni di Excel: Menu File &gt; Options</a:t>
            </a:r>
          </a:p>
        </p:txBody>
      </p:sp>
      <p:sp>
        <p:nvSpPr>
          <p:cNvPr id="50179" name="Date Placeholder 2">
            <a:extLst>
              <a:ext uri="{FF2B5EF4-FFF2-40B4-BE49-F238E27FC236}">
                <a16:creationId xmlns:a16="http://schemas.microsoft.com/office/drawing/2014/main" id="{8414ADE2-7A8F-AC12-E274-8A9D92364FBF}"/>
              </a:ext>
            </a:extLst>
          </p:cNvPr>
          <p:cNvSpPr>
            <a:spLocks noGrp="1" noChangeArrowheads="1"/>
          </p:cNvSpPr>
          <p:nvPr>
            <p:ph type="dt" sz="quarter" idx="10"/>
          </p:nvPr>
        </p:nvSpPr>
        <p:spPr bwMode="auto">
          <a:xfrm>
            <a:off x="138113" y="6356350"/>
            <a:ext cx="17002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F1E9774B-F008-B7C2-1CDA-C19F81D76775}"/>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17D710C9-F1AB-83EF-F6C0-E7AB0226E680}"/>
              </a:ext>
            </a:extLst>
          </p:cNvPr>
          <p:cNvSpPr>
            <a:spLocks noGrp="1"/>
          </p:cNvSpPr>
          <p:nvPr>
            <p:ph type="sldNum" sz="quarter" idx="12"/>
          </p:nvPr>
        </p:nvSpPr>
        <p:spPr/>
        <p:txBody>
          <a:bodyPr/>
          <a:lstStyle/>
          <a:p>
            <a:pPr>
              <a:defRPr/>
            </a:pPr>
            <a:fld id="{414C46E2-9567-4623-83FC-36A3F990D0E7}" type="slidenum">
              <a:rPr lang="en-US"/>
              <a:pPr>
                <a:defRPr/>
              </a:pPr>
              <a:t>34</a:t>
            </a:fld>
            <a:endParaRPr lang="en-US" dirty="0"/>
          </a:p>
        </p:txBody>
      </p:sp>
      <p:sp>
        <p:nvSpPr>
          <p:cNvPr id="50182" name="Text Placeholder 33">
            <a:extLst>
              <a:ext uri="{FF2B5EF4-FFF2-40B4-BE49-F238E27FC236}">
                <a16:creationId xmlns:a16="http://schemas.microsoft.com/office/drawing/2014/main" id="{E5A488A9-D9FD-E271-7D02-F29A91564391}"/>
              </a:ext>
            </a:extLst>
          </p:cNvPr>
          <p:cNvSpPr txBox="1">
            <a:spLocks noChangeArrowheads="1"/>
          </p:cNvSpPr>
          <p:nvPr/>
        </p:nvSpPr>
        <p:spPr bwMode="auto">
          <a:xfrm>
            <a:off x="9012238" y="3255963"/>
            <a:ext cx="25400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marL="685800"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marL="1143000"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marL="16002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marL="20574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r>
              <a:rPr lang="en-US" altLang="en-US"/>
              <a:t>Customize Ribbon</a:t>
            </a:r>
          </a:p>
        </p:txBody>
      </p:sp>
      <p:sp>
        <p:nvSpPr>
          <p:cNvPr id="50183" name="Picture 7">
            <a:extLst>
              <a:ext uri="{FF2B5EF4-FFF2-40B4-BE49-F238E27FC236}">
                <a16:creationId xmlns:a16="http://schemas.microsoft.com/office/drawing/2014/main" id="{AB73FF88-16C4-E436-94E2-E2277C667AAC}"/>
              </a:ext>
            </a:extLst>
          </p:cNvPr>
          <p:cNvSpPr>
            <a:spLocks noChangeAspect="1" noChangeArrowheads="1"/>
          </p:cNvSpPr>
          <p:nvPr/>
        </p:nvSpPr>
        <p:spPr bwMode="auto">
          <a:xfrm>
            <a:off x="3302000" y="946150"/>
            <a:ext cx="5588000" cy="531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17961226-259D-2BB9-101D-0B7829E92E15}"/>
              </a:ext>
            </a:extLst>
          </p:cNvPr>
          <p:cNvSpPr>
            <a:spLocks noGrp="1" noChangeArrowheads="1"/>
          </p:cNvSpPr>
          <p:nvPr>
            <p:ph type="title"/>
          </p:nvPr>
        </p:nvSpPr>
        <p:spPr>
          <a:xfrm>
            <a:off x="309563" y="-365125"/>
            <a:ext cx="10182225" cy="1325563"/>
          </a:xfrm>
        </p:spPr>
        <p:txBody>
          <a:bodyPr/>
          <a:lstStyle/>
          <a:p>
            <a:r>
              <a:rPr lang="en-US" altLang="en-US"/>
              <a:t>Opzioni di Excel: Menu File &gt; Options</a:t>
            </a:r>
          </a:p>
        </p:txBody>
      </p:sp>
      <p:sp>
        <p:nvSpPr>
          <p:cNvPr id="51203" name="Date Placeholder 2">
            <a:extLst>
              <a:ext uri="{FF2B5EF4-FFF2-40B4-BE49-F238E27FC236}">
                <a16:creationId xmlns:a16="http://schemas.microsoft.com/office/drawing/2014/main" id="{49AFF5F4-F664-47A7-9794-BB5637337972}"/>
              </a:ext>
            </a:extLst>
          </p:cNvPr>
          <p:cNvSpPr>
            <a:spLocks noGrp="1" noChangeArrowheads="1"/>
          </p:cNvSpPr>
          <p:nvPr>
            <p:ph type="dt" sz="quarter" idx="10"/>
          </p:nvPr>
        </p:nvSpPr>
        <p:spPr bwMode="auto">
          <a:xfrm>
            <a:off x="12065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20664480-A5DD-9928-D0E4-2E4C42F10EAD}"/>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06C984D0-714A-05EB-F5C5-1F3AFA483AE0}"/>
              </a:ext>
            </a:extLst>
          </p:cNvPr>
          <p:cNvSpPr>
            <a:spLocks noGrp="1"/>
          </p:cNvSpPr>
          <p:nvPr>
            <p:ph type="sldNum" sz="quarter" idx="12"/>
          </p:nvPr>
        </p:nvSpPr>
        <p:spPr/>
        <p:txBody>
          <a:bodyPr/>
          <a:lstStyle/>
          <a:p>
            <a:pPr>
              <a:defRPr/>
            </a:pPr>
            <a:fld id="{9CB57930-A1F7-48DC-A468-3CF59389560B}" type="slidenum">
              <a:rPr lang="en-US"/>
              <a:pPr>
                <a:defRPr/>
              </a:pPr>
              <a:t>35</a:t>
            </a:fld>
            <a:endParaRPr lang="en-US" dirty="0"/>
          </a:p>
        </p:txBody>
      </p:sp>
      <p:sp>
        <p:nvSpPr>
          <p:cNvPr id="51206" name="Text Placeholder 33">
            <a:extLst>
              <a:ext uri="{FF2B5EF4-FFF2-40B4-BE49-F238E27FC236}">
                <a16:creationId xmlns:a16="http://schemas.microsoft.com/office/drawing/2014/main" id="{C2D94AB1-68AA-B82D-5581-C17AE531FBC7}"/>
              </a:ext>
            </a:extLst>
          </p:cNvPr>
          <p:cNvSpPr txBox="1">
            <a:spLocks noChangeArrowheads="1"/>
          </p:cNvSpPr>
          <p:nvPr/>
        </p:nvSpPr>
        <p:spPr bwMode="auto">
          <a:xfrm>
            <a:off x="9012238" y="3255963"/>
            <a:ext cx="25400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marL="685800"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marL="1143000"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marL="16002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marL="20574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r>
              <a:rPr lang="en-US" altLang="en-US"/>
              <a:t>Quick Access Toolbar</a:t>
            </a:r>
          </a:p>
        </p:txBody>
      </p:sp>
      <p:sp>
        <p:nvSpPr>
          <p:cNvPr id="51207" name="Picture 7">
            <a:extLst>
              <a:ext uri="{FF2B5EF4-FFF2-40B4-BE49-F238E27FC236}">
                <a16:creationId xmlns:a16="http://schemas.microsoft.com/office/drawing/2014/main" id="{11424C8C-01F7-CFF3-D611-34D12273B8EA}"/>
              </a:ext>
            </a:extLst>
          </p:cNvPr>
          <p:cNvSpPr>
            <a:spLocks noChangeAspect="1" noChangeArrowheads="1"/>
          </p:cNvSpPr>
          <p:nvPr/>
        </p:nvSpPr>
        <p:spPr bwMode="auto">
          <a:xfrm>
            <a:off x="3302000" y="965200"/>
            <a:ext cx="5588000" cy="527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B279A204-5BF2-9562-2AA0-B49FC1F43855}"/>
              </a:ext>
            </a:extLst>
          </p:cNvPr>
          <p:cNvSpPr>
            <a:spLocks noGrp="1" noChangeArrowheads="1"/>
          </p:cNvSpPr>
          <p:nvPr>
            <p:ph type="ctrTitle"/>
          </p:nvPr>
        </p:nvSpPr>
        <p:spPr>
          <a:xfrm>
            <a:off x="963613" y="2235200"/>
            <a:ext cx="6245225" cy="2387600"/>
          </a:xfrm>
        </p:spPr>
        <p:txBody>
          <a:bodyPr anchor="ctr"/>
          <a:lstStyle/>
          <a:p>
            <a:r>
              <a:rPr lang="en-US" altLang="en-US"/>
              <a:t>Stampa di un foglio Excel</a:t>
            </a:r>
          </a:p>
        </p:txBody>
      </p:sp>
      <p:sp>
        <p:nvSpPr>
          <p:cNvPr id="3" name="Title 1">
            <a:extLst>
              <a:ext uri="{FF2B5EF4-FFF2-40B4-BE49-F238E27FC236}">
                <a16:creationId xmlns:a16="http://schemas.microsoft.com/office/drawing/2014/main" id="{2829CC1D-1C30-828E-CE1F-77B0E6FB51BE}"/>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1</a:t>
            </a:r>
            <a:endParaRPr lang="en-US" sz="5400"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B0E750D0-1C25-7046-9AEF-469C2712E4DC}"/>
              </a:ext>
            </a:extLst>
          </p:cNvPr>
          <p:cNvSpPr>
            <a:spLocks noGrp="1" noChangeArrowheads="1"/>
          </p:cNvSpPr>
          <p:nvPr>
            <p:ph type="title"/>
          </p:nvPr>
        </p:nvSpPr>
        <p:spPr>
          <a:xfrm>
            <a:off x="309563" y="-365125"/>
            <a:ext cx="10182225" cy="1325563"/>
          </a:xfrm>
        </p:spPr>
        <p:txBody>
          <a:bodyPr/>
          <a:lstStyle/>
          <a:p>
            <a:r>
              <a:rPr lang="en-US" altLang="en-US"/>
              <a:t>Stampa di un foglio Excel - Opzioni</a:t>
            </a:r>
          </a:p>
        </p:txBody>
      </p:sp>
      <p:sp>
        <p:nvSpPr>
          <p:cNvPr id="53251" name="Date Placeholder 2">
            <a:extLst>
              <a:ext uri="{FF2B5EF4-FFF2-40B4-BE49-F238E27FC236}">
                <a16:creationId xmlns:a16="http://schemas.microsoft.com/office/drawing/2014/main" id="{885CA667-D923-F774-4268-768F70D1564C}"/>
              </a:ext>
            </a:extLst>
          </p:cNvPr>
          <p:cNvSpPr>
            <a:spLocks noGrp="1" noChangeArrowheads="1"/>
          </p:cNvSpPr>
          <p:nvPr>
            <p:ph type="dt" sz="quarter" idx="10"/>
          </p:nvPr>
        </p:nvSpPr>
        <p:spPr bwMode="auto">
          <a:xfrm>
            <a:off x="12065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E2EAB477-0A9C-143C-10A4-1426433F9A0F}"/>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4358173F-D121-2F8C-6092-5E84BCAD211A}"/>
              </a:ext>
            </a:extLst>
          </p:cNvPr>
          <p:cNvSpPr>
            <a:spLocks noGrp="1"/>
          </p:cNvSpPr>
          <p:nvPr>
            <p:ph type="sldNum" sz="quarter" idx="12"/>
          </p:nvPr>
        </p:nvSpPr>
        <p:spPr/>
        <p:txBody>
          <a:bodyPr/>
          <a:lstStyle/>
          <a:p>
            <a:pPr>
              <a:defRPr/>
            </a:pPr>
            <a:fld id="{95080740-C488-4D31-9669-ECA881FE7E81}" type="slidenum">
              <a:rPr lang="en-US"/>
              <a:pPr>
                <a:defRPr/>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332DEF21-41C4-37C0-1521-84645EB1CC5B}"/>
              </a:ext>
            </a:extLst>
          </p:cNvPr>
          <p:cNvSpPr>
            <a:spLocks noGrp="1" noChangeArrowheads="1"/>
          </p:cNvSpPr>
          <p:nvPr>
            <p:ph type="title"/>
          </p:nvPr>
        </p:nvSpPr>
        <p:spPr>
          <a:xfrm>
            <a:off x="1890713" y="2024063"/>
            <a:ext cx="8410575" cy="2809875"/>
          </a:xfrm>
        </p:spPr>
        <p:txBody>
          <a:bodyPr/>
          <a:lstStyle/>
          <a:p>
            <a:r>
              <a:rPr lang="en-US" altLang="en-US" sz="6600" b="1"/>
              <a:t>Organizzazione </a:t>
            </a:r>
            <a:br>
              <a:rPr lang="en-US" altLang="en-US" sz="6600" b="1"/>
            </a:br>
            <a:r>
              <a:rPr lang="en-US" altLang="en-US" sz="6600" b="1"/>
              <a:t>dei dati</a:t>
            </a:r>
          </a:p>
        </p:txBody>
      </p:sp>
      <p:sp>
        <p:nvSpPr>
          <p:cNvPr id="54275" name="Slide Number Placeholder 4">
            <a:extLst>
              <a:ext uri="{FF2B5EF4-FFF2-40B4-BE49-F238E27FC236}">
                <a16:creationId xmlns:a16="http://schemas.microsoft.com/office/drawing/2014/main" id="{6ECBF7ED-6E94-B6BD-4FFF-514649ABBE69}"/>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9D987790-2D68-4D76-8431-A22EB2DDE17F}" type="slidenum">
              <a:rPr lang="en-US" altLang="en-US">
                <a:solidFill>
                  <a:schemeClr val="accent2"/>
                </a:solidFill>
              </a:rPr>
              <a:pPr fontAlgn="base">
                <a:spcBef>
                  <a:spcPct val="0"/>
                </a:spcBef>
                <a:spcAft>
                  <a:spcPct val="0"/>
                </a:spcAft>
              </a:pPr>
              <a:t>38</a:t>
            </a:fld>
            <a:endParaRPr lang="en-US" altLang="en-US">
              <a:solidFill>
                <a:schemeClr val="accent2"/>
              </a:solidFill>
            </a:endParaRPr>
          </a:p>
        </p:txBody>
      </p:sp>
      <p:sp>
        <p:nvSpPr>
          <p:cNvPr id="54276" name="Date Placeholder 2">
            <a:extLst>
              <a:ext uri="{FF2B5EF4-FFF2-40B4-BE49-F238E27FC236}">
                <a16:creationId xmlns:a16="http://schemas.microsoft.com/office/drawing/2014/main" id="{13204ADF-599E-1621-7366-76A469838C22}"/>
              </a:ext>
            </a:extLst>
          </p:cNvPr>
          <p:cNvSpPr>
            <a:spLocks noGrp="1" noChangeArrowheads="1"/>
          </p:cNvSpPr>
          <p:nvPr>
            <p:ph type="dt" sz="quarter" idx="16"/>
          </p:nvPr>
        </p:nvSpPr>
        <p:spPr bwMode="auto">
          <a:xfrm>
            <a:off x="176213" y="6346825"/>
            <a:ext cx="19018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 – LUGLIO 2023</a:t>
            </a:r>
          </a:p>
        </p:txBody>
      </p:sp>
      <p:sp>
        <p:nvSpPr>
          <p:cNvPr id="54277" name="Footer Placeholder 3">
            <a:extLst>
              <a:ext uri="{FF2B5EF4-FFF2-40B4-BE49-F238E27FC236}">
                <a16:creationId xmlns:a16="http://schemas.microsoft.com/office/drawing/2014/main" id="{7D9489A8-E407-B5CE-3C69-0FFDFF3DC384}"/>
              </a:ext>
            </a:extLst>
          </p:cNvPr>
          <p:cNvSpPr>
            <a:spLocks noGrp="1" noChangeArrowheads="1"/>
          </p:cNvSpPr>
          <p:nvPr>
            <p:ph type="ftr" sz="quarter" idx="17"/>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54278" name="Title 1">
            <a:extLst>
              <a:ext uri="{FF2B5EF4-FFF2-40B4-BE49-F238E27FC236}">
                <a16:creationId xmlns:a16="http://schemas.microsoft.com/office/drawing/2014/main" id="{E1200403-D64F-916B-D3C5-8C56885324B8}"/>
              </a:ext>
            </a:extLst>
          </p:cNvPr>
          <p:cNvSpPr txBox="1">
            <a:spLocks noChangeArrowheads="1"/>
          </p:cNvSpPr>
          <p:nvPr/>
        </p:nvSpPr>
        <p:spPr bwMode="auto">
          <a:xfrm>
            <a:off x="1890713" y="0"/>
            <a:ext cx="841057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algn="ctr" eaLnBrk="1" hangingPunct="1"/>
            <a:r>
              <a:rPr lang="en-US" altLang="en-US" sz="13800" b="1">
                <a:solidFill>
                  <a:schemeClr val="bg1"/>
                </a:solidFill>
              </a:rPr>
              <a:t>2</a:t>
            </a:r>
            <a:endParaRPr lang="en-US" altLang="en-US" sz="6600" b="1">
              <a:solidFill>
                <a:schemeClr val="bg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091D5173-C26E-0B35-2B8C-2545A08C7B8C}"/>
              </a:ext>
            </a:extLst>
          </p:cNvPr>
          <p:cNvSpPr>
            <a:spLocks noGrp="1" noChangeArrowheads="1"/>
          </p:cNvSpPr>
          <p:nvPr>
            <p:ph type="ctrTitle"/>
          </p:nvPr>
        </p:nvSpPr>
        <p:spPr>
          <a:xfrm>
            <a:off x="936625" y="2235200"/>
            <a:ext cx="6245225" cy="2387600"/>
          </a:xfrm>
        </p:spPr>
        <p:txBody>
          <a:bodyPr anchor="ctr"/>
          <a:lstStyle/>
          <a:p>
            <a:r>
              <a:rPr lang="en-US" altLang="en-US"/>
              <a:t>Formattazione delle Tabelle</a:t>
            </a:r>
          </a:p>
        </p:txBody>
      </p:sp>
      <p:sp>
        <p:nvSpPr>
          <p:cNvPr id="3" name="Title 1">
            <a:extLst>
              <a:ext uri="{FF2B5EF4-FFF2-40B4-BE49-F238E27FC236}">
                <a16:creationId xmlns:a16="http://schemas.microsoft.com/office/drawing/2014/main" id="{2F34CD64-AC2E-806D-3A4F-A3EBC62E00BC}"/>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2</a:t>
            </a:r>
            <a:endParaRPr lang="en-US" sz="5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C124BD6D-D8F6-46A2-C917-679CD2B6D8B0}"/>
              </a:ext>
            </a:extLst>
          </p:cNvPr>
          <p:cNvSpPr>
            <a:spLocks noGrp="1" noChangeArrowheads="1"/>
          </p:cNvSpPr>
          <p:nvPr>
            <p:ph type="title"/>
          </p:nvPr>
        </p:nvSpPr>
        <p:spPr>
          <a:xfrm>
            <a:off x="309563" y="-365125"/>
            <a:ext cx="10182225" cy="1325563"/>
          </a:xfrm>
        </p:spPr>
        <p:txBody>
          <a:bodyPr/>
          <a:lstStyle/>
          <a:p>
            <a:r>
              <a:rPr lang="en-US" altLang="en-US"/>
              <a:t>Introduzione al Programma Excel (1)</a:t>
            </a:r>
          </a:p>
        </p:txBody>
      </p:sp>
      <p:sp>
        <p:nvSpPr>
          <p:cNvPr id="19459" name="Date Placeholder 2">
            <a:extLst>
              <a:ext uri="{FF2B5EF4-FFF2-40B4-BE49-F238E27FC236}">
                <a16:creationId xmlns:a16="http://schemas.microsoft.com/office/drawing/2014/main" id="{62D93B60-9CD7-5363-5D28-E0639E589B84}"/>
              </a:ext>
            </a:extLst>
          </p:cNvPr>
          <p:cNvSpPr>
            <a:spLocks noGrp="1" noChangeArrowheads="1"/>
          </p:cNvSpPr>
          <p:nvPr>
            <p:ph type="dt" sz="quarter" idx="10"/>
          </p:nvPr>
        </p:nvSpPr>
        <p:spPr bwMode="auto">
          <a:xfrm>
            <a:off x="146050" y="6345238"/>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68A9F565-F5ED-8BDE-0C78-8CA8A83BDEB4}"/>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347F542A-D8DF-DADF-5E50-49A79ECE261D}"/>
              </a:ext>
            </a:extLst>
          </p:cNvPr>
          <p:cNvSpPr>
            <a:spLocks noGrp="1"/>
          </p:cNvSpPr>
          <p:nvPr>
            <p:ph type="sldNum" sz="quarter" idx="12"/>
          </p:nvPr>
        </p:nvSpPr>
        <p:spPr/>
        <p:txBody>
          <a:bodyPr/>
          <a:lstStyle/>
          <a:p>
            <a:pPr>
              <a:defRPr/>
            </a:pPr>
            <a:fld id="{14BC3A06-414B-4DC5-BE95-E0FCCFD4C1CE}" type="slidenum">
              <a:rPr lang="en-US"/>
              <a:pPr>
                <a:defRPr/>
              </a:pPr>
              <a:t>4</a:t>
            </a:fld>
            <a:endParaRPr lang="en-US" dirty="0"/>
          </a:p>
        </p:txBody>
      </p:sp>
      <p:sp>
        <p:nvSpPr>
          <p:cNvPr id="8" name="Content Placeholder 2">
            <a:extLst>
              <a:ext uri="{FF2B5EF4-FFF2-40B4-BE49-F238E27FC236}">
                <a16:creationId xmlns:a16="http://schemas.microsoft.com/office/drawing/2014/main" id="{284730A6-CDE3-A5A3-2998-D39A1391CA3A}"/>
              </a:ext>
            </a:extLst>
          </p:cNvPr>
          <p:cNvSpPr>
            <a:spLocks noGrp="1"/>
          </p:cNvSpPr>
          <p:nvPr>
            <p:ph idx="1"/>
          </p:nvPr>
        </p:nvSpPr>
        <p:spPr>
          <a:xfrm>
            <a:off x="444616" y="1085272"/>
            <a:ext cx="10637241" cy="4978141"/>
          </a:xfrm>
        </p:spPr>
        <p:txBody>
          <a:bodyPr rtlCol="0">
            <a:normAutofit fontScale="77500" lnSpcReduction="20000"/>
          </a:bodyPr>
          <a:lstStyle/>
          <a:p>
            <a:pPr fontAlgn="auto">
              <a:spcAft>
                <a:spcPts val="0"/>
              </a:spcAft>
              <a:defRPr/>
            </a:pPr>
            <a:r>
              <a:rPr lang="it-IT" b="1" dirty="0">
                <a:highlight>
                  <a:srgbClr val="FFFF00"/>
                </a:highlight>
              </a:rPr>
              <a:t>Microsoft Excel </a:t>
            </a:r>
            <a:r>
              <a:rPr lang="it-IT" dirty="0"/>
              <a:t>è un programma di fogli di calcolo che offre una vasta gamma di funzionalità e possibilità. </a:t>
            </a:r>
          </a:p>
          <a:p>
            <a:pPr fontAlgn="auto">
              <a:spcAft>
                <a:spcPts val="0"/>
              </a:spcAft>
              <a:defRPr/>
            </a:pPr>
            <a:r>
              <a:rPr lang="it-IT" dirty="0"/>
              <a:t>Ecco alcune delle cose che è possibile fare con Excel:</a:t>
            </a:r>
          </a:p>
          <a:p>
            <a:pPr marL="457200" indent="-457200" fontAlgn="auto">
              <a:spcAft>
                <a:spcPts val="0"/>
              </a:spcAft>
              <a:buFont typeface="Arial" panose="020B0604020202020204" pitchFamily="34" charset="0"/>
              <a:buChar char="•"/>
              <a:defRPr/>
            </a:pPr>
            <a:r>
              <a:rPr lang="it-IT" b="1" dirty="0"/>
              <a:t>Creare fogli di calcolo</a:t>
            </a:r>
            <a:r>
              <a:rPr lang="it-IT" dirty="0"/>
              <a:t>: Excel ti consente di creare fogli di calcolo per organizzare, analizzare e manipolare dati numerici e testuali in modo tabellare.</a:t>
            </a:r>
          </a:p>
          <a:p>
            <a:pPr marL="457200" indent="-457200" fontAlgn="auto">
              <a:spcAft>
                <a:spcPts val="0"/>
              </a:spcAft>
              <a:buFont typeface="Arial" panose="020B0604020202020204" pitchFamily="34" charset="0"/>
              <a:buChar char="•"/>
              <a:defRPr/>
            </a:pPr>
            <a:r>
              <a:rPr lang="it-IT" b="1" dirty="0"/>
              <a:t>Calcoli matematici e formule</a:t>
            </a:r>
            <a:r>
              <a:rPr lang="it-IT" dirty="0"/>
              <a:t>: Puoi utilizzare le potenti funzionalità di calcolo di Excel per eseguire operazioni matematiche, utilizzare formule complesse e applicare funzioni predefinite come somma, media, conteggio, minimo, massimo e molto altro ancora.</a:t>
            </a:r>
          </a:p>
          <a:p>
            <a:pPr marL="457200" indent="-457200" fontAlgn="auto">
              <a:spcAft>
                <a:spcPts val="0"/>
              </a:spcAft>
              <a:buFont typeface="Arial" panose="020B0604020202020204" pitchFamily="34" charset="0"/>
              <a:buChar char="•"/>
              <a:defRPr/>
            </a:pPr>
            <a:r>
              <a:rPr lang="it-IT" b="1" dirty="0"/>
              <a:t>Creare grafici e diagrammi</a:t>
            </a:r>
            <a:r>
              <a:rPr lang="it-IT" dirty="0"/>
              <a:t>: Excel offre strumenti per creare grafici e diagrammi per visualizzare i dati in modo chiaro e comprensibile. Puoi scegliere tra una varietà di tipi di grafico come a torta, a barre, a dispersione, a linee e altro ancora.</a:t>
            </a:r>
          </a:p>
          <a:p>
            <a:pPr marL="457200" indent="-457200" fontAlgn="auto">
              <a:spcAft>
                <a:spcPts val="0"/>
              </a:spcAft>
              <a:buFont typeface="Arial" panose="020B0604020202020204" pitchFamily="34" charset="0"/>
              <a:buChar char="•"/>
              <a:defRPr/>
            </a:pPr>
            <a:r>
              <a:rPr lang="it-IT" b="1" dirty="0"/>
              <a:t>Analisi dei dati</a:t>
            </a:r>
            <a:r>
              <a:rPr lang="it-IT" dirty="0"/>
              <a:t>: Excel fornisce strumenti di analisi dei dati che consentono di esplorare i dati, trovare tendenze, identificare modelli e creare previsioni utilizzando funzioni come analisi di regressione, analisi di scenario, raggruppamenti, filtri e altro ancora.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449019CC-CE93-98DE-5C09-EC8BA59FFCFB}"/>
              </a:ext>
            </a:extLst>
          </p:cNvPr>
          <p:cNvSpPr>
            <a:spLocks noGrp="1" noChangeArrowheads="1"/>
          </p:cNvSpPr>
          <p:nvPr>
            <p:ph type="title"/>
          </p:nvPr>
        </p:nvSpPr>
        <p:spPr>
          <a:xfrm>
            <a:off x="309563" y="-365125"/>
            <a:ext cx="10182225" cy="1325563"/>
          </a:xfrm>
        </p:spPr>
        <p:txBody>
          <a:bodyPr/>
          <a:lstStyle/>
          <a:p>
            <a:r>
              <a:rPr lang="en-US" altLang="en-US"/>
              <a:t>Formattazione Automatica</a:t>
            </a:r>
          </a:p>
        </p:txBody>
      </p:sp>
      <p:sp>
        <p:nvSpPr>
          <p:cNvPr id="56323" name="Date Placeholder 2">
            <a:extLst>
              <a:ext uri="{FF2B5EF4-FFF2-40B4-BE49-F238E27FC236}">
                <a16:creationId xmlns:a16="http://schemas.microsoft.com/office/drawing/2014/main" id="{34A2AC30-77F0-5CD7-525C-CE2D54CBC98C}"/>
              </a:ext>
            </a:extLst>
          </p:cNvPr>
          <p:cNvSpPr>
            <a:spLocks noGrp="1" noChangeArrowheads="1"/>
          </p:cNvSpPr>
          <p:nvPr>
            <p:ph type="dt" sz="quarter" idx="10"/>
          </p:nvPr>
        </p:nvSpPr>
        <p:spPr bwMode="auto">
          <a:xfrm>
            <a:off x="138113" y="6356350"/>
            <a:ext cx="17002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1B7DA07B-22E1-D58F-DC44-0C099F0D1FCB}"/>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21DFA741-8B5A-D290-23FE-7638B785DDE5}"/>
              </a:ext>
            </a:extLst>
          </p:cNvPr>
          <p:cNvSpPr>
            <a:spLocks noGrp="1"/>
          </p:cNvSpPr>
          <p:nvPr>
            <p:ph type="sldNum" sz="quarter" idx="12"/>
          </p:nvPr>
        </p:nvSpPr>
        <p:spPr/>
        <p:txBody>
          <a:bodyPr/>
          <a:lstStyle/>
          <a:p>
            <a:pPr>
              <a:defRPr/>
            </a:pPr>
            <a:fld id="{C7C7A5F3-CFD2-4489-A4A7-6A6CD23B17F3}" type="slidenum">
              <a:rPr lang="en-US"/>
              <a:pPr>
                <a:defRPr/>
              </a:pPr>
              <a:t>40</a:t>
            </a:fld>
            <a:endParaRPr lang="en-US" dirty="0"/>
          </a:p>
        </p:txBody>
      </p:sp>
      <p:sp>
        <p:nvSpPr>
          <p:cNvPr id="56326" name="Picture 7">
            <a:extLst>
              <a:ext uri="{FF2B5EF4-FFF2-40B4-BE49-F238E27FC236}">
                <a16:creationId xmlns:a16="http://schemas.microsoft.com/office/drawing/2014/main" id="{26E741E5-4BC1-00DE-DB4D-74CE328F3FFE}"/>
              </a:ext>
            </a:extLst>
          </p:cNvPr>
          <p:cNvSpPr>
            <a:spLocks noChangeAspect="1" noChangeArrowheads="1"/>
          </p:cNvSpPr>
          <p:nvPr/>
        </p:nvSpPr>
        <p:spPr bwMode="auto">
          <a:xfrm>
            <a:off x="1466850" y="1082675"/>
            <a:ext cx="5724525" cy="501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27" name="Text Placeholder 33">
            <a:extLst>
              <a:ext uri="{FF2B5EF4-FFF2-40B4-BE49-F238E27FC236}">
                <a16:creationId xmlns:a16="http://schemas.microsoft.com/office/drawing/2014/main" id="{EB610383-19F3-B47D-BD3C-466D4C454ADA}"/>
              </a:ext>
            </a:extLst>
          </p:cNvPr>
          <p:cNvSpPr txBox="1">
            <a:spLocks noChangeArrowheads="1"/>
          </p:cNvSpPr>
          <p:nvPr/>
        </p:nvSpPr>
        <p:spPr bwMode="auto">
          <a:xfrm>
            <a:off x="7572375" y="1082675"/>
            <a:ext cx="39433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marL="685800"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marL="1143000"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marL="16002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marL="20574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en-US" altLang="en-US" sz="2400"/>
              <a:t>Un “range” di dati può essere trasformato in una “Tabella” tramite il menu:</a:t>
            </a:r>
          </a:p>
          <a:p>
            <a:pPr eaLnBrk="1" hangingPunct="1">
              <a:buFont typeface="Arial" panose="020B0604020202020204" pitchFamily="34" charset="0"/>
              <a:buNone/>
            </a:pPr>
            <a:r>
              <a:rPr lang="en-US" altLang="en-US" sz="2400" b="1"/>
              <a:t>Home &gt; Styles &gt; Format as Table</a:t>
            </a:r>
          </a:p>
          <a:p>
            <a:pPr eaLnBrk="1" hangingPunct="1">
              <a:buFont typeface="Arial" panose="020B0604020202020204" pitchFamily="34" charset="0"/>
              <a:buNone/>
            </a:pPr>
            <a:endParaRPr lang="en-US" altLang="en-US" sz="2400" b="1"/>
          </a:p>
          <a:p>
            <a:pPr eaLnBrk="1" hangingPunct="1">
              <a:buFont typeface="Arial" panose="020B0604020202020204" pitchFamily="34" charset="0"/>
              <a:buNone/>
            </a:pPr>
            <a:endParaRPr lang="en-US" altLang="en-US" sz="2400" b="1"/>
          </a:p>
          <a:p>
            <a:pPr eaLnBrk="1" hangingPunct="1">
              <a:buFont typeface="Arial" panose="020B0604020202020204" pitchFamily="34" charset="0"/>
              <a:buNone/>
            </a:pPr>
            <a:endParaRPr lang="en-US" altLang="en-US" sz="2400"/>
          </a:p>
          <a:p>
            <a:pPr eaLnBrk="1" hangingPunct="1">
              <a:buFont typeface="Arial" panose="020B0604020202020204" pitchFamily="34" charset="0"/>
              <a:buNone/>
            </a:pPr>
            <a:endParaRPr lang="en-US" altLang="en-US" sz="2400"/>
          </a:p>
          <a:p>
            <a:pPr eaLnBrk="1" hangingPunct="1">
              <a:buFont typeface="Arial" panose="020B0604020202020204" pitchFamily="34" charset="0"/>
              <a:buNone/>
            </a:pPr>
            <a:r>
              <a:rPr lang="en-US" altLang="en-US" sz="2400"/>
              <a:t>Si raggiunge il duplice obiettivo: 1) formattazione 2) disponibilità di strumenti di ordinamento e filtro automatici</a:t>
            </a:r>
          </a:p>
        </p:txBody>
      </p:sp>
      <p:sp>
        <p:nvSpPr>
          <p:cNvPr id="56328" name="Picture 10">
            <a:extLst>
              <a:ext uri="{FF2B5EF4-FFF2-40B4-BE49-F238E27FC236}">
                <a16:creationId xmlns:a16="http://schemas.microsoft.com/office/drawing/2014/main" id="{99E6D1A4-4E1F-CF68-C6E0-61AA14EE4037}"/>
              </a:ext>
            </a:extLst>
          </p:cNvPr>
          <p:cNvSpPr>
            <a:spLocks noChangeAspect="1" noChangeArrowheads="1"/>
          </p:cNvSpPr>
          <p:nvPr/>
        </p:nvSpPr>
        <p:spPr bwMode="auto">
          <a:xfrm>
            <a:off x="8491538" y="3068638"/>
            <a:ext cx="210502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8253322A-B347-8CA9-1BFC-4B31E4E994C3}"/>
              </a:ext>
            </a:extLst>
          </p:cNvPr>
          <p:cNvSpPr>
            <a:spLocks noGrp="1" noChangeArrowheads="1"/>
          </p:cNvSpPr>
          <p:nvPr>
            <p:ph type="title"/>
          </p:nvPr>
        </p:nvSpPr>
        <p:spPr>
          <a:xfrm>
            <a:off x="309563" y="-365125"/>
            <a:ext cx="10182225" cy="1325563"/>
          </a:xfrm>
        </p:spPr>
        <p:txBody>
          <a:bodyPr/>
          <a:lstStyle/>
          <a:p>
            <a:r>
              <a:rPr lang="en-US" altLang="en-US"/>
              <a:t>Ordinamento Automatico</a:t>
            </a:r>
          </a:p>
        </p:txBody>
      </p:sp>
      <p:sp>
        <p:nvSpPr>
          <p:cNvPr id="57347" name="Date Placeholder 2">
            <a:extLst>
              <a:ext uri="{FF2B5EF4-FFF2-40B4-BE49-F238E27FC236}">
                <a16:creationId xmlns:a16="http://schemas.microsoft.com/office/drawing/2014/main" id="{CB699133-AF1C-2E04-2B6F-13BE60D9AEB1}"/>
              </a:ext>
            </a:extLst>
          </p:cNvPr>
          <p:cNvSpPr>
            <a:spLocks noGrp="1" noChangeArrowheads="1"/>
          </p:cNvSpPr>
          <p:nvPr>
            <p:ph type="dt" sz="quarter" idx="10"/>
          </p:nvPr>
        </p:nvSpPr>
        <p:spPr bwMode="auto">
          <a:xfrm>
            <a:off x="138113" y="6356350"/>
            <a:ext cx="17002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73A3C4FD-DFAD-9925-31CE-7762FE878EB9}"/>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6925477B-8C60-21A0-1482-2BC77AC871A8}"/>
              </a:ext>
            </a:extLst>
          </p:cNvPr>
          <p:cNvSpPr>
            <a:spLocks noGrp="1"/>
          </p:cNvSpPr>
          <p:nvPr>
            <p:ph type="sldNum" sz="quarter" idx="12"/>
          </p:nvPr>
        </p:nvSpPr>
        <p:spPr/>
        <p:txBody>
          <a:bodyPr/>
          <a:lstStyle/>
          <a:p>
            <a:pPr>
              <a:defRPr/>
            </a:pPr>
            <a:fld id="{7596E85B-393F-48DB-83C6-09ED1983357C}" type="slidenum">
              <a:rPr lang="en-US"/>
              <a:pPr>
                <a:defRPr/>
              </a:pPr>
              <a:t>41</a:t>
            </a:fld>
            <a:endParaRPr lang="en-US" dirty="0"/>
          </a:p>
        </p:txBody>
      </p:sp>
      <p:sp>
        <p:nvSpPr>
          <p:cNvPr id="57350" name="Picture 5">
            <a:extLst>
              <a:ext uri="{FF2B5EF4-FFF2-40B4-BE49-F238E27FC236}">
                <a16:creationId xmlns:a16="http://schemas.microsoft.com/office/drawing/2014/main" id="{D8C2BCAB-72DF-8C22-1E65-218D83052822}"/>
              </a:ext>
            </a:extLst>
          </p:cNvPr>
          <p:cNvSpPr>
            <a:spLocks noChangeAspect="1" noChangeArrowheads="1"/>
          </p:cNvSpPr>
          <p:nvPr/>
        </p:nvSpPr>
        <p:spPr bwMode="auto">
          <a:xfrm>
            <a:off x="1679575" y="1147763"/>
            <a:ext cx="6029325" cy="502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7351" name="Text Placeholder 33">
            <a:extLst>
              <a:ext uri="{FF2B5EF4-FFF2-40B4-BE49-F238E27FC236}">
                <a16:creationId xmlns:a16="http://schemas.microsoft.com/office/drawing/2014/main" id="{C47DFBB1-CBD2-717D-CE49-F5765B93548B}"/>
              </a:ext>
            </a:extLst>
          </p:cNvPr>
          <p:cNvSpPr txBox="1">
            <a:spLocks noChangeArrowheads="1"/>
          </p:cNvSpPr>
          <p:nvPr/>
        </p:nvSpPr>
        <p:spPr bwMode="auto">
          <a:xfrm>
            <a:off x="7945438" y="1962150"/>
            <a:ext cx="35623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marL="685800"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marL="1143000"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marL="16002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marL="20574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en-US" altLang="en-US" sz="2400"/>
              <a:t>Una volta che il range di valori è “diventato” per Excel una Tabella, diventano </a:t>
            </a:r>
            <a:r>
              <a:rPr lang="en-US" altLang="en-US" sz="2400" b="1"/>
              <a:t>automaticamente</a:t>
            </a:r>
            <a:r>
              <a:rPr lang="en-US" altLang="en-US" sz="2400"/>
              <a:t> disponibili strumenti di ordinamento, che variano a seconda del tipo di dato della Colonna i cui dati si vogliono ordinare secondo un certo criterio.</a:t>
            </a:r>
            <a:endParaRPr lang="en-US" altLang="en-US" sz="2400" b="1"/>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B19D8201-4CBE-7601-B4A3-7A6439355CC1}"/>
              </a:ext>
            </a:extLst>
          </p:cNvPr>
          <p:cNvSpPr>
            <a:spLocks noGrp="1" noChangeArrowheads="1"/>
          </p:cNvSpPr>
          <p:nvPr>
            <p:ph type="title"/>
          </p:nvPr>
        </p:nvSpPr>
        <p:spPr>
          <a:xfrm>
            <a:off x="309563" y="-365125"/>
            <a:ext cx="10182225" cy="1325563"/>
          </a:xfrm>
        </p:spPr>
        <p:txBody>
          <a:bodyPr/>
          <a:lstStyle/>
          <a:p>
            <a:r>
              <a:rPr lang="en-US" altLang="en-US"/>
              <a:t>Filtro Automatico</a:t>
            </a:r>
          </a:p>
        </p:txBody>
      </p:sp>
      <p:sp>
        <p:nvSpPr>
          <p:cNvPr id="58371" name="Date Placeholder 2">
            <a:extLst>
              <a:ext uri="{FF2B5EF4-FFF2-40B4-BE49-F238E27FC236}">
                <a16:creationId xmlns:a16="http://schemas.microsoft.com/office/drawing/2014/main" id="{E1892125-5FC9-099B-42B2-6F425A523618}"/>
              </a:ext>
            </a:extLst>
          </p:cNvPr>
          <p:cNvSpPr>
            <a:spLocks noGrp="1" noChangeArrowheads="1"/>
          </p:cNvSpPr>
          <p:nvPr>
            <p:ph type="dt" sz="quarter" idx="10"/>
          </p:nvPr>
        </p:nvSpPr>
        <p:spPr bwMode="auto">
          <a:xfrm>
            <a:off x="138113" y="6356350"/>
            <a:ext cx="17002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4F90F11C-F58C-28DB-8CFC-F95B64644AB4}"/>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FA43F780-20D4-4DE8-BCC6-F5AB31AD4B04}"/>
              </a:ext>
            </a:extLst>
          </p:cNvPr>
          <p:cNvSpPr>
            <a:spLocks noGrp="1"/>
          </p:cNvSpPr>
          <p:nvPr>
            <p:ph type="sldNum" sz="quarter" idx="12"/>
          </p:nvPr>
        </p:nvSpPr>
        <p:spPr/>
        <p:txBody>
          <a:bodyPr/>
          <a:lstStyle/>
          <a:p>
            <a:pPr>
              <a:defRPr/>
            </a:pPr>
            <a:fld id="{943936DF-3BCD-428D-B854-9D3274688831}" type="slidenum">
              <a:rPr lang="en-US"/>
              <a:pPr>
                <a:defRPr/>
              </a:pPr>
              <a:t>42</a:t>
            </a:fld>
            <a:endParaRPr lang="en-US" dirty="0"/>
          </a:p>
        </p:txBody>
      </p:sp>
      <p:sp>
        <p:nvSpPr>
          <p:cNvPr id="58374" name="Picture 5">
            <a:extLst>
              <a:ext uri="{FF2B5EF4-FFF2-40B4-BE49-F238E27FC236}">
                <a16:creationId xmlns:a16="http://schemas.microsoft.com/office/drawing/2014/main" id="{BFD5BD71-347A-A5AB-A99E-395A000FCF48}"/>
              </a:ext>
            </a:extLst>
          </p:cNvPr>
          <p:cNvSpPr>
            <a:spLocks noChangeAspect="1" noChangeArrowheads="1"/>
          </p:cNvSpPr>
          <p:nvPr/>
        </p:nvSpPr>
        <p:spPr bwMode="auto">
          <a:xfrm>
            <a:off x="1966913" y="960438"/>
            <a:ext cx="4705350" cy="543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8375" name="Text Placeholder 33">
            <a:extLst>
              <a:ext uri="{FF2B5EF4-FFF2-40B4-BE49-F238E27FC236}">
                <a16:creationId xmlns:a16="http://schemas.microsoft.com/office/drawing/2014/main" id="{43CCD986-9F3E-2BF9-FF17-4EAA54FACB23}"/>
              </a:ext>
            </a:extLst>
          </p:cNvPr>
          <p:cNvSpPr txBox="1">
            <a:spLocks noChangeArrowheads="1"/>
          </p:cNvSpPr>
          <p:nvPr/>
        </p:nvSpPr>
        <p:spPr bwMode="auto">
          <a:xfrm>
            <a:off x="7419975" y="1643063"/>
            <a:ext cx="35623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marL="685800"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marL="1143000"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marL="16002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marL="20574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en-US" altLang="en-US" sz="2400"/>
              <a:t>Nella parte bassa del pop-up menu che si ottiene cliccando sulla tendina di ogni Colonna, si può operare il </a:t>
            </a:r>
            <a:r>
              <a:rPr lang="en-US" altLang="en-US" sz="2400" b="1"/>
              <a:t>Filtro automatico</a:t>
            </a:r>
            <a:r>
              <a:rPr lang="en-US" altLang="en-US" sz="2400"/>
              <a:t>, secondo criteri stabiliti dalla voce Date Filters, o spuntando direttamente nell’elenco della finestra che riporta tutti i valori.</a:t>
            </a:r>
            <a:endParaRPr lang="en-US" altLang="en-US" sz="2400" b="1"/>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EDD65ACA-97E9-E508-4AC6-35A771147455}"/>
              </a:ext>
            </a:extLst>
          </p:cNvPr>
          <p:cNvSpPr>
            <a:spLocks noGrp="1" noChangeArrowheads="1"/>
          </p:cNvSpPr>
          <p:nvPr>
            <p:ph type="title"/>
          </p:nvPr>
        </p:nvSpPr>
        <p:spPr>
          <a:xfrm>
            <a:off x="309563" y="-365125"/>
            <a:ext cx="10182225" cy="1325563"/>
          </a:xfrm>
        </p:spPr>
        <p:txBody>
          <a:bodyPr/>
          <a:lstStyle/>
          <a:p>
            <a:r>
              <a:rPr lang="en-US" altLang="en-US"/>
              <a:t>Formattazione Automatica - Filter</a:t>
            </a:r>
          </a:p>
        </p:txBody>
      </p:sp>
      <p:sp>
        <p:nvSpPr>
          <p:cNvPr id="59395" name="Date Placeholder 2">
            <a:extLst>
              <a:ext uri="{FF2B5EF4-FFF2-40B4-BE49-F238E27FC236}">
                <a16:creationId xmlns:a16="http://schemas.microsoft.com/office/drawing/2014/main" id="{33D50310-DEDC-BD50-8BD8-F9E815B8CFB3}"/>
              </a:ext>
            </a:extLst>
          </p:cNvPr>
          <p:cNvSpPr>
            <a:spLocks noGrp="1" noChangeArrowheads="1"/>
          </p:cNvSpPr>
          <p:nvPr>
            <p:ph type="dt" sz="quarter" idx="10"/>
          </p:nvPr>
        </p:nvSpPr>
        <p:spPr bwMode="auto">
          <a:xfrm>
            <a:off x="138113" y="6356350"/>
            <a:ext cx="17002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CC124979-9D4F-9EDC-BAA4-877EBA36ED51}"/>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767BF14B-0C56-1326-C053-8EA6FFC5A234}"/>
              </a:ext>
            </a:extLst>
          </p:cNvPr>
          <p:cNvSpPr>
            <a:spLocks noGrp="1"/>
          </p:cNvSpPr>
          <p:nvPr>
            <p:ph type="sldNum" sz="quarter" idx="12"/>
          </p:nvPr>
        </p:nvSpPr>
        <p:spPr/>
        <p:txBody>
          <a:bodyPr/>
          <a:lstStyle/>
          <a:p>
            <a:pPr>
              <a:defRPr/>
            </a:pPr>
            <a:fld id="{87991A2E-6F7C-4E08-9E87-75DBABDAEC13}" type="slidenum">
              <a:rPr lang="en-US"/>
              <a:pPr>
                <a:defRPr/>
              </a:pPr>
              <a:t>43</a:t>
            </a:fld>
            <a:endParaRPr lang="en-US" dirty="0"/>
          </a:p>
        </p:txBody>
      </p:sp>
      <p:sp>
        <p:nvSpPr>
          <p:cNvPr id="59398" name="Text Placeholder 33">
            <a:extLst>
              <a:ext uri="{FF2B5EF4-FFF2-40B4-BE49-F238E27FC236}">
                <a16:creationId xmlns:a16="http://schemas.microsoft.com/office/drawing/2014/main" id="{B73BB42C-DF99-068E-7477-0D2A75FA6001}"/>
              </a:ext>
            </a:extLst>
          </p:cNvPr>
          <p:cNvSpPr txBox="1">
            <a:spLocks noChangeArrowheads="1"/>
          </p:cNvSpPr>
          <p:nvPr/>
        </p:nvSpPr>
        <p:spPr bwMode="auto">
          <a:xfrm>
            <a:off x="7572375" y="1082675"/>
            <a:ext cx="39433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marL="685800"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marL="1143000"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marL="16002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marL="20574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en-US" altLang="en-US" sz="2400"/>
              <a:t>Dopo aver trasformato il range di valori in una tabella, selezionando nuovamente l’intero range, si può notare che nel menu:</a:t>
            </a:r>
          </a:p>
          <a:p>
            <a:pPr eaLnBrk="1" hangingPunct="1">
              <a:buFont typeface="Arial" panose="020B0604020202020204" pitchFamily="34" charset="0"/>
              <a:buNone/>
            </a:pPr>
            <a:r>
              <a:rPr lang="en-US" altLang="en-US" sz="2400" b="1"/>
              <a:t>Home &gt; Editing &gt; Sort &amp; Filter</a:t>
            </a:r>
          </a:p>
          <a:p>
            <a:pPr eaLnBrk="1" hangingPunct="1">
              <a:buFont typeface="Arial" panose="020B0604020202020204" pitchFamily="34" charset="0"/>
              <a:buNone/>
            </a:pPr>
            <a:r>
              <a:rPr lang="en-US" altLang="en-US" sz="2400"/>
              <a:t>la voce Filter, risulta selezionata.</a:t>
            </a:r>
          </a:p>
          <a:p>
            <a:pPr eaLnBrk="1" hangingPunct="1">
              <a:buFont typeface="Arial" panose="020B0604020202020204" pitchFamily="34" charset="0"/>
              <a:buNone/>
            </a:pPr>
            <a:r>
              <a:rPr lang="en-US" altLang="en-US" sz="2400"/>
              <a:t>In altre parole, selezionando il range, si ottiene la formattazione come tabella, anche con la voce Filter.</a:t>
            </a:r>
          </a:p>
        </p:txBody>
      </p:sp>
      <p:sp>
        <p:nvSpPr>
          <p:cNvPr id="59399" name="Picture 5">
            <a:extLst>
              <a:ext uri="{FF2B5EF4-FFF2-40B4-BE49-F238E27FC236}">
                <a16:creationId xmlns:a16="http://schemas.microsoft.com/office/drawing/2014/main" id="{B39EEAB7-A1EF-1535-E46F-E7D0542DAC2F}"/>
              </a:ext>
            </a:extLst>
          </p:cNvPr>
          <p:cNvSpPr>
            <a:spLocks noChangeAspect="1" noChangeArrowheads="1"/>
          </p:cNvSpPr>
          <p:nvPr/>
        </p:nvSpPr>
        <p:spPr bwMode="auto">
          <a:xfrm>
            <a:off x="1209675" y="928688"/>
            <a:ext cx="5830888"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7C9DE04A-B059-E74A-7551-FF20ADEF9FA5}"/>
              </a:ext>
            </a:extLst>
          </p:cNvPr>
          <p:cNvSpPr>
            <a:spLocks noGrp="1" noChangeArrowheads="1"/>
          </p:cNvSpPr>
          <p:nvPr>
            <p:ph type="ctrTitle"/>
          </p:nvPr>
        </p:nvSpPr>
        <p:spPr>
          <a:xfrm>
            <a:off x="1166813" y="1058863"/>
            <a:ext cx="6246812" cy="2387600"/>
          </a:xfrm>
        </p:spPr>
        <p:txBody>
          <a:bodyPr/>
          <a:lstStyle/>
          <a:p>
            <a:r>
              <a:rPr lang="en-US" altLang="en-US"/>
              <a:t>Stili Cella</a:t>
            </a:r>
          </a:p>
        </p:txBody>
      </p:sp>
      <p:sp>
        <p:nvSpPr>
          <p:cNvPr id="60419" name="Text Placeholder 3">
            <a:extLst>
              <a:ext uri="{FF2B5EF4-FFF2-40B4-BE49-F238E27FC236}">
                <a16:creationId xmlns:a16="http://schemas.microsoft.com/office/drawing/2014/main" id="{00B747A6-D6BB-C718-D03F-91822A3C1E08}"/>
              </a:ext>
            </a:extLst>
          </p:cNvPr>
          <p:cNvSpPr>
            <a:spLocks noGrp="1" noChangeArrowheads="1"/>
          </p:cNvSpPr>
          <p:nvPr>
            <p:ph type="subTitle" idx="1"/>
          </p:nvPr>
        </p:nvSpPr>
        <p:spPr>
          <a:xfrm>
            <a:off x="1166813" y="3538538"/>
            <a:ext cx="6246812" cy="1406525"/>
          </a:xfrm>
        </p:spPr>
        <p:txBody>
          <a:bodyPr/>
          <a:lstStyle/>
          <a:p>
            <a:endParaRPr lang="en-US" altLang="en-US"/>
          </a:p>
        </p:txBody>
      </p:sp>
      <p:sp>
        <p:nvSpPr>
          <p:cNvPr id="3" name="Title 1">
            <a:extLst>
              <a:ext uri="{FF2B5EF4-FFF2-40B4-BE49-F238E27FC236}">
                <a16:creationId xmlns:a16="http://schemas.microsoft.com/office/drawing/2014/main" id="{0E733E38-BEFA-0759-C668-69D5E209F532}"/>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2</a:t>
            </a:r>
            <a:endParaRPr lang="en-US" sz="5400"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B4368769-AAB7-F1A7-3281-15A50717ACF7}"/>
              </a:ext>
            </a:extLst>
          </p:cNvPr>
          <p:cNvSpPr>
            <a:spLocks noGrp="1" noChangeArrowheads="1"/>
          </p:cNvSpPr>
          <p:nvPr>
            <p:ph type="title"/>
          </p:nvPr>
        </p:nvSpPr>
        <p:spPr>
          <a:xfrm>
            <a:off x="309563" y="-365125"/>
            <a:ext cx="10182225" cy="1325563"/>
          </a:xfrm>
        </p:spPr>
        <p:txBody>
          <a:bodyPr/>
          <a:lstStyle/>
          <a:p>
            <a:r>
              <a:rPr lang="en-US" altLang="en-US"/>
              <a:t>Stili Cella</a:t>
            </a:r>
          </a:p>
        </p:txBody>
      </p:sp>
      <p:sp>
        <p:nvSpPr>
          <p:cNvPr id="61443" name="Date Placeholder 2">
            <a:extLst>
              <a:ext uri="{FF2B5EF4-FFF2-40B4-BE49-F238E27FC236}">
                <a16:creationId xmlns:a16="http://schemas.microsoft.com/office/drawing/2014/main" id="{AF01495C-1B3E-AD1E-121A-B7F5C8EDC9A3}"/>
              </a:ext>
            </a:extLst>
          </p:cNvPr>
          <p:cNvSpPr>
            <a:spLocks noGrp="1" noChangeArrowheads="1"/>
          </p:cNvSpPr>
          <p:nvPr>
            <p:ph type="dt" sz="quarter" idx="10"/>
          </p:nvPr>
        </p:nvSpPr>
        <p:spPr bwMode="auto">
          <a:xfrm>
            <a:off x="12065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38367E76-C463-A888-C13E-FB47A1DAE371}"/>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66BEAAA0-3BB0-18F1-B4E2-3D8E159BB0A5}"/>
              </a:ext>
            </a:extLst>
          </p:cNvPr>
          <p:cNvSpPr>
            <a:spLocks noGrp="1"/>
          </p:cNvSpPr>
          <p:nvPr>
            <p:ph type="sldNum" sz="quarter" idx="12"/>
          </p:nvPr>
        </p:nvSpPr>
        <p:spPr/>
        <p:txBody>
          <a:bodyPr/>
          <a:lstStyle/>
          <a:p>
            <a:pPr>
              <a:defRPr/>
            </a:pPr>
            <a:fld id="{44798113-7566-420A-A3FE-418D2237BE1C}" type="slidenum">
              <a:rPr lang="en-US"/>
              <a:pPr>
                <a:defRPr/>
              </a:pPr>
              <a:t>45</a:t>
            </a:fld>
            <a:endParaRPr lang="en-US" dirty="0"/>
          </a:p>
        </p:txBody>
      </p:sp>
      <p:sp>
        <p:nvSpPr>
          <p:cNvPr id="61446" name="Picture 5">
            <a:extLst>
              <a:ext uri="{FF2B5EF4-FFF2-40B4-BE49-F238E27FC236}">
                <a16:creationId xmlns:a16="http://schemas.microsoft.com/office/drawing/2014/main" id="{9F9DA9EA-9927-F96E-DB99-3C2125605AC9}"/>
              </a:ext>
            </a:extLst>
          </p:cNvPr>
          <p:cNvSpPr>
            <a:spLocks noChangeAspect="1" noChangeArrowheads="1"/>
          </p:cNvSpPr>
          <p:nvPr/>
        </p:nvSpPr>
        <p:spPr bwMode="auto">
          <a:xfrm>
            <a:off x="2495550" y="873125"/>
            <a:ext cx="581025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447" name="Text Placeholder 33">
            <a:extLst>
              <a:ext uri="{FF2B5EF4-FFF2-40B4-BE49-F238E27FC236}">
                <a16:creationId xmlns:a16="http://schemas.microsoft.com/office/drawing/2014/main" id="{7830B31E-68AE-AD29-86F5-334E283B946C}"/>
              </a:ext>
            </a:extLst>
          </p:cNvPr>
          <p:cNvSpPr txBox="1">
            <a:spLocks noChangeArrowheads="1"/>
          </p:cNvSpPr>
          <p:nvPr/>
        </p:nvSpPr>
        <p:spPr bwMode="auto">
          <a:xfrm>
            <a:off x="9012238" y="3255963"/>
            <a:ext cx="268763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Tenorite" panose="00000500000000000000" pitchFamily="2" charset="0"/>
              </a:defRPr>
            </a:lvl1pPr>
            <a:lvl2pPr marL="685800" indent="-228600">
              <a:lnSpc>
                <a:spcPct val="90000"/>
              </a:lnSpc>
              <a:spcBef>
                <a:spcPts val="500"/>
              </a:spcBef>
              <a:buFont typeface="Arial" panose="020B0604020202020204" pitchFamily="34" charset="0"/>
              <a:buChar char="•"/>
              <a:defRPr sz="2400">
                <a:solidFill>
                  <a:schemeClr val="tx1"/>
                </a:solidFill>
                <a:latin typeface="Tenorite" panose="00000500000000000000" pitchFamily="2" charset="0"/>
              </a:defRPr>
            </a:lvl2pPr>
            <a:lvl3pPr marL="1143000" indent="-228600">
              <a:lnSpc>
                <a:spcPct val="90000"/>
              </a:lnSpc>
              <a:spcBef>
                <a:spcPts val="500"/>
              </a:spcBef>
              <a:buFont typeface="Arial" panose="020B0604020202020204" pitchFamily="34" charset="0"/>
              <a:buChar char="•"/>
              <a:defRPr sz="2000">
                <a:solidFill>
                  <a:schemeClr val="tx1"/>
                </a:solidFill>
                <a:latin typeface="Tenorite" panose="00000500000000000000" pitchFamily="2" charset="0"/>
              </a:defRPr>
            </a:lvl3pPr>
            <a:lvl4pPr marL="16002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4pPr>
            <a:lvl5pPr marL="2057400" indent="-228600">
              <a:lnSpc>
                <a:spcPct val="90000"/>
              </a:lnSpc>
              <a:spcBef>
                <a:spcPts val="500"/>
              </a:spcBef>
              <a:buFont typeface="Arial" panose="020B0604020202020204" pitchFamily="34" charset="0"/>
              <a:buChar char="•"/>
              <a:defRPr>
                <a:solidFill>
                  <a:schemeClr val="tx1"/>
                </a:solidFill>
                <a:latin typeface="Tenorite" panose="00000500000000000000" pitchFamily="2"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Tenorite" panose="00000500000000000000" pitchFamily="2" charset="0"/>
              </a:defRPr>
            </a:lvl9pPr>
          </a:lstStyle>
          <a:p>
            <a:pPr eaLnBrk="1" hangingPunct="1">
              <a:buFont typeface="Arial" panose="020B0604020202020204" pitchFamily="34" charset="0"/>
              <a:buNone/>
            </a:pPr>
            <a:r>
              <a:rPr lang="en-US" altLang="en-US" b="1"/>
              <a:t>HOME &gt; Styles: </a:t>
            </a:r>
          </a:p>
          <a:p>
            <a:pPr eaLnBrk="1" hangingPunct="1">
              <a:buFont typeface="Arial" panose="020B0604020202020204" pitchFamily="34" charset="0"/>
              <a:buNone/>
            </a:pPr>
            <a:r>
              <a:rPr lang="en-US" altLang="en-US" b="1"/>
              <a:t>Cell Styles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7459632C-5036-FD0B-0C56-ADE53E87FCC0}"/>
              </a:ext>
            </a:extLst>
          </p:cNvPr>
          <p:cNvSpPr>
            <a:spLocks noGrp="1" noChangeArrowheads="1"/>
          </p:cNvSpPr>
          <p:nvPr>
            <p:ph type="title"/>
          </p:nvPr>
        </p:nvSpPr>
        <p:spPr>
          <a:xfrm>
            <a:off x="1166813" y="381000"/>
            <a:ext cx="9780587" cy="1325563"/>
          </a:xfrm>
        </p:spPr>
        <p:txBody>
          <a:bodyPr/>
          <a:lstStyle/>
          <a:p>
            <a:r>
              <a:rPr lang="en-US" altLang="en-US"/>
              <a:t>Esercizio 2-1</a:t>
            </a:r>
          </a:p>
        </p:txBody>
      </p:sp>
      <p:sp>
        <p:nvSpPr>
          <p:cNvPr id="62467" name="Content Placeholder 2">
            <a:extLst>
              <a:ext uri="{FF2B5EF4-FFF2-40B4-BE49-F238E27FC236}">
                <a16:creationId xmlns:a16="http://schemas.microsoft.com/office/drawing/2014/main" id="{9ADFD1B9-A6AB-CB31-1ADD-D246393BE8AC}"/>
              </a:ext>
            </a:extLst>
          </p:cNvPr>
          <p:cNvSpPr>
            <a:spLocks noGrp="1" noChangeArrowheads="1"/>
          </p:cNvSpPr>
          <p:nvPr>
            <p:ph type="body" idx="1"/>
          </p:nvPr>
        </p:nvSpPr>
        <p:spPr>
          <a:xfrm>
            <a:off x="1166813" y="2652713"/>
            <a:ext cx="9780587" cy="3436937"/>
          </a:xfrm>
        </p:spPr>
        <p:txBody>
          <a:bodyPr/>
          <a:lstStyle/>
          <a:p>
            <a:r>
              <a:rPr lang="en-US" altLang="en-US"/>
              <a:t>Formattazione Automatica sul file: </a:t>
            </a:r>
          </a:p>
          <a:p>
            <a:r>
              <a:rPr lang="en-US" altLang="en-US" b="1"/>
              <a:t>documento3</a:t>
            </a:r>
            <a:r>
              <a:rPr lang="en-US" altLang="en-US"/>
              <a:t>\dipendenti.xlsx</a:t>
            </a:r>
          </a:p>
        </p:txBody>
      </p:sp>
      <p:sp>
        <p:nvSpPr>
          <p:cNvPr id="62468" name="Date Placeholder 3">
            <a:extLst>
              <a:ext uri="{FF2B5EF4-FFF2-40B4-BE49-F238E27FC236}">
                <a16:creationId xmlns:a16="http://schemas.microsoft.com/office/drawing/2014/main" id="{3AC26769-0134-21AB-3BA5-295BEC44FE7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62469" name="Footer Placeholder 4">
            <a:extLst>
              <a:ext uri="{FF2B5EF4-FFF2-40B4-BE49-F238E27FC236}">
                <a16:creationId xmlns:a16="http://schemas.microsoft.com/office/drawing/2014/main" id="{0D1C8128-5645-436E-05BC-772F7120D0F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- 2023</a:t>
            </a:r>
          </a:p>
        </p:txBody>
      </p:sp>
      <p:sp>
        <p:nvSpPr>
          <p:cNvPr id="6" name="Slide Number Placeholder 5">
            <a:extLst>
              <a:ext uri="{FF2B5EF4-FFF2-40B4-BE49-F238E27FC236}">
                <a16:creationId xmlns:a16="http://schemas.microsoft.com/office/drawing/2014/main" id="{3B71F732-E93F-654C-3FA6-28336013AE50}"/>
              </a:ext>
            </a:extLst>
          </p:cNvPr>
          <p:cNvSpPr>
            <a:spLocks noGrp="1"/>
          </p:cNvSpPr>
          <p:nvPr>
            <p:ph type="sldNum" sz="quarter" idx="12"/>
          </p:nvPr>
        </p:nvSpPr>
        <p:spPr/>
        <p:txBody>
          <a:bodyPr/>
          <a:lstStyle/>
          <a:p>
            <a:pPr>
              <a:defRPr/>
            </a:pPr>
            <a:fld id="{C98B54C2-BFBF-48EB-90CA-58BBFFA573C7}" type="slidenum">
              <a:rPr lang="en-US"/>
              <a:pPr>
                <a:defRPr/>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F44DB1F6-9FB0-0760-12DE-20BC912CC048}"/>
              </a:ext>
            </a:extLst>
          </p:cNvPr>
          <p:cNvSpPr>
            <a:spLocks noGrp="1" noChangeArrowheads="1"/>
          </p:cNvSpPr>
          <p:nvPr>
            <p:ph type="ctrTitle"/>
          </p:nvPr>
        </p:nvSpPr>
        <p:spPr>
          <a:xfrm>
            <a:off x="1052513" y="2235200"/>
            <a:ext cx="6245225" cy="2387600"/>
          </a:xfrm>
        </p:spPr>
        <p:txBody>
          <a:bodyPr anchor="ctr"/>
          <a:lstStyle/>
          <a:p>
            <a:r>
              <a:rPr lang="en-US" altLang="en-US"/>
              <a:t>Formattazione Condizionale</a:t>
            </a:r>
          </a:p>
        </p:txBody>
      </p:sp>
      <p:sp>
        <p:nvSpPr>
          <p:cNvPr id="3" name="Title 1">
            <a:extLst>
              <a:ext uri="{FF2B5EF4-FFF2-40B4-BE49-F238E27FC236}">
                <a16:creationId xmlns:a16="http://schemas.microsoft.com/office/drawing/2014/main" id="{AA36E6C7-8E0C-C834-9A3E-04F02877543B}"/>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2</a:t>
            </a:r>
            <a:endParaRPr lang="en-US" sz="5400"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F12A42FC-7F57-F098-697C-C9D0A881CFED}"/>
              </a:ext>
            </a:extLst>
          </p:cNvPr>
          <p:cNvSpPr>
            <a:spLocks noGrp="1" noChangeArrowheads="1"/>
          </p:cNvSpPr>
          <p:nvPr>
            <p:ph type="title"/>
          </p:nvPr>
        </p:nvSpPr>
        <p:spPr>
          <a:xfrm>
            <a:off x="309563" y="-365125"/>
            <a:ext cx="10182225" cy="1325563"/>
          </a:xfrm>
        </p:spPr>
        <p:txBody>
          <a:bodyPr/>
          <a:lstStyle/>
          <a:p>
            <a:r>
              <a:rPr lang="en-US" altLang="en-US"/>
              <a:t>Formattazione Condizionale</a:t>
            </a:r>
          </a:p>
        </p:txBody>
      </p:sp>
      <p:sp>
        <p:nvSpPr>
          <p:cNvPr id="64515" name="Date Placeholder 2">
            <a:extLst>
              <a:ext uri="{FF2B5EF4-FFF2-40B4-BE49-F238E27FC236}">
                <a16:creationId xmlns:a16="http://schemas.microsoft.com/office/drawing/2014/main" id="{D635D1E2-3425-ED79-0545-0E59F3C220C3}"/>
              </a:ext>
            </a:extLst>
          </p:cNvPr>
          <p:cNvSpPr>
            <a:spLocks noGrp="1" noChangeArrowheads="1"/>
          </p:cNvSpPr>
          <p:nvPr>
            <p:ph type="dt" sz="quarter" idx="10"/>
          </p:nvPr>
        </p:nvSpPr>
        <p:spPr bwMode="auto">
          <a:xfrm>
            <a:off x="112713" y="6272213"/>
            <a:ext cx="17002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5EDE6099-B364-E2BE-A281-161978AE6F46}"/>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03C8ED2E-0A1B-A5BD-8FE2-DDBA2EA28942}"/>
              </a:ext>
            </a:extLst>
          </p:cNvPr>
          <p:cNvSpPr>
            <a:spLocks noGrp="1"/>
          </p:cNvSpPr>
          <p:nvPr>
            <p:ph type="sldNum" sz="quarter" idx="12"/>
          </p:nvPr>
        </p:nvSpPr>
        <p:spPr/>
        <p:txBody>
          <a:bodyPr/>
          <a:lstStyle/>
          <a:p>
            <a:pPr>
              <a:defRPr/>
            </a:pPr>
            <a:fld id="{8AB7CE4C-1AFF-415B-836A-79B74E6AB009}" type="slidenum">
              <a:rPr lang="en-US"/>
              <a:pPr>
                <a:defRPr/>
              </a:pPr>
              <a:t>48</a:t>
            </a:fld>
            <a:endParaRPr lang="en-US" dirty="0"/>
          </a:p>
        </p:txBody>
      </p:sp>
      <p:sp>
        <p:nvSpPr>
          <p:cNvPr id="8" name="Content Placeholder 2">
            <a:extLst>
              <a:ext uri="{FF2B5EF4-FFF2-40B4-BE49-F238E27FC236}">
                <a16:creationId xmlns:a16="http://schemas.microsoft.com/office/drawing/2014/main" id="{94840441-CAE7-FA35-23E8-F5C22EFEE5A7}"/>
              </a:ext>
            </a:extLst>
          </p:cNvPr>
          <p:cNvSpPr>
            <a:spLocks noGrp="1"/>
          </p:cNvSpPr>
          <p:nvPr>
            <p:ph idx="1"/>
          </p:nvPr>
        </p:nvSpPr>
        <p:spPr>
          <a:xfrm>
            <a:off x="444616" y="1085272"/>
            <a:ext cx="10637241" cy="4978141"/>
          </a:xfrm>
        </p:spPr>
        <p:txBody>
          <a:bodyPr rtlCol="0">
            <a:normAutofit fontScale="32500" lnSpcReduction="20000"/>
          </a:bodyPr>
          <a:lstStyle/>
          <a:p>
            <a:pPr fontAlgn="auto">
              <a:spcAft>
                <a:spcPts val="0"/>
              </a:spcAft>
              <a:defRPr/>
            </a:pPr>
            <a:r>
              <a:rPr lang="it-IT" sz="5900" dirty="0">
                <a:solidFill>
                  <a:srgbClr val="000000"/>
                </a:solidFill>
                <a:latin typeface="+mj-lt"/>
              </a:rPr>
              <a:t>La formattazione condizionale è uno strumento di Excel che consente di evidenziare rapidamente informazioni importanti in un foglio di calcolo. </a:t>
            </a:r>
          </a:p>
          <a:p>
            <a:pPr fontAlgn="auto">
              <a:spcAft>
                <a:spcPts val="0"/>
              </a:spcAft>
              <a:defRPr/>
            </a:pPr>
            <a:r>
              <a:rPr lang="it-IT" sz="5900" b="1" dirty="0">
                <a:solidFill>
                  <a:srgbClr val="000000"/>
                </a:solidFill>
                <a:latin typeface="+mj-lt"/>
              </a:rPr>
              <a:t>Applicare la formattazione condizionale impostando regole sui dati </a:t>
            </a:r>
            <a:endParaRPr lang="it-IT" sz="5900" dirty="0">
              <a:solidFill>
                <a:srgbClr val="000000"/>
              </a:solidFill>
              <a:latin typeface="+mj-lt"/>
            </a:endParaRPr>
          </a:p>
          <a:p>
            <a:pPr fontAlgn="auto">
              <a:spcAft>
                <a:spcPts val="0"/>
              </a:spcAft>
              <a:defRPr/>
            </a:pPr>
            <a:r>
              <a:rPr lang="it-IT" sz="5900" dirty="0">
                <a:solidFill>
                  <a:srgbClr val="000000"/>
                </a:solidFill>
                <a:latin typeface="+mj-lt"/>
              </a:rPr>
              <a:t>É possibile applicare una formattazione diversa del testo o dello sfondo alle celle che soddisfano un particolare criterio, per metterle in evidenza rispetto alle altre: </a:t>
            </a:r>
          </a:p>
          <a:p>
            <a:pPr fontAlgn="auto">
              <a:spcAft>
                <a:spcPts val="0"/>
              </a:spcAft>
              <a:defRPr/>
            </a:pPr>
            <a:endParaRPr lang="it-IT" sz="5900" dirty="0">
              <a:solidFill>
                <a:srgbClr val="000000"/>
              </a:solidFill>
              <a:latin typeface="+mj-lt"/>
            </a:endParaRPr>
          </a:p>
          <a:p>
            <a:pPr fontAlgn="auto">
              <a:spcAft>
                <a:spcPts val="0"/>
              </a:spcAft>
              <a:defRPr/>
            </a:pPr>
            <a:r>
              <a:rPr lang="it-IT" sz="5900" dirty="0">
                <a:solidFill>
                  <a:srgbClr val="000000"/>
                </a:solidFill>
                <a:latin typeface="+mj-lt"/>
              </a:rPr>
              <a:t>1. Selezionare le celle che si desidera formattare </a:t>
            </a:r>
            <a:endParaRPr lang="en-US" sz="5900" dirty="0">
              <a:solidFill>
                <a:srgbClr val="000000"/>
              </a:solidFill>
              <a:latin typeface="+mj-lt"/>
            </a:endParaRPr>
          </a:p>
          <a:p>
            <a:pPr fontAlgn="auto">
              <a:spcAft>
                <a:spcPts val="0"/>
              </a:spcAft>
              <a:defRPr/>
            </a:pPr>
            <a:r>
              <a:rPr lang="it-IT" sz="5900" dirty="0">
                <a:solidFill>
                  <a:srgbClr val="000000"/>
                </a:solidFill>
                <a:latin typeface="+mj-lt"/>
              </a:rPr>
              <a:t>2. Nella scheda HOME della barra multifunzione cercare la sezione STILI e fare click sul pulsante </a:t>
            </a:r>
            <a:r>
              <a:rPr lang="it-IT" sz="5900" b="1" dirty="0">
                <a:solidFill>
                  <a:srgbClr val="000000"/>
                </a:solidFill>
                <a:latin typeface="+mj-lt"/>
              </a:rPr>
              <a:t>Formattazione condizionale </a:t>
            </a:r>
            <a:endParaRPr lang="it-IT" sz="5900" dirty="0">
              <a:solidFill>
                <a:srgbClr val="000000"/>
              </a:solidFill>
              <a:latin typeface="+mj-lt"/>
            </a:endParaRPr>
          </a:p>
          <a:p>
            <a:pPr fontAlgn="auto">
              <a:spcAft>
                <a:spcPts val="0"/>
              </a:spcAft>
              <a:defRPr/>
            </a:pPr>
            <a:r>
              <a:rPr lang="it-IT" sz="5900" dirty="0">
                <a:solidFill>
                  <a:srgbClr val="000000"/>
                </a:solidFill>
                <a:latin typeface="+mj-lt"/>
              </a:rPr>
              <a:t>3. Nel menu che compare fare click su </a:t>
            </a:r>
            <a:r>
              <a:rPr lang="it-IT" sz="5900" b="1" dirty="0">
                <a:solidFill>
                  <a:srgbClr val="000000"/>
                </a:solidFill>
                <a:latin typeface="+mj-lt"/>
              </a:rPr>
              <a:t>Regole evidenziazione celle </a:t>
            </a:r>
            <a:r>
              <a:rPr lang="it-IT" sz="5900" dirty="0">
                <a:solidFill>
                  <a:srgbClr val="000000"/>
                </a:solidFill>
                <a:latin typeface="+mj-lt"/>
              </a:rPr>
              <a:t>e poi su una delle regole elencate, per esempio </a:t>
            </a:r>
            <a:r>
              <a:rPr lang="it-IT" sz="5900" i="1" dirty="0">
                <a:solidFill>
                  <a:srgbClr val="000000"/>
                </a:solidFill>
                <a:highlight>
                  <a:srgbClr val="FFFF00"/>
                </a:highlight>
                <a:latin typeface="+mj-lt"/>
              </a:rPr>
              <a:t>Minore di</a:t>
            </a:r>
            <a:r>
              <a:rPr lang="it-IT" sz="5900" dirty="0">
                <a:solidFill>
                  <a:srgbClr val="000000"/>
                </a:solidFill>
                <a:highlight>
                  <a:srgbClr val="FFFF00"/>
                </a:highlight>
                <a:latin typeface="+mj-lt"/>
              </a:rPr>
              <a:t>… </a:t>
            </a:r>
          </a:p>
          <a:p>
            <a:pPr fontAlgn="auto">
              <a:spcAft>
                <a:spcPts val="0"/>
              </a:spcAft>
              <a:defRPr/>
            </a:pPr>
            <a:r>
              <a:rPr lang="it-IT" sz="5900" dirty="0">
                <a:solidFill>
                  <a:srgbClr val="000000"/>
                </a:solidFill>
                <a:latin typeface="+mj-lt"/>
              </a:rPr>
              <a:t>4. Nella finestra di dialogo che compare, diversa a seconda della regola scelta, impostare il criterio di selezione e la formattazione da applicare alle celle che soddisferanno il criterio. </a:t>
            </a:r>
          </a:p>
          <a:p>
            <a:pPr fontAlgn="auto">
              <a:spcAft>
                <a:spcPts val="0"/>
              </a:spcAft>
              <a:defRPr/>
            </a:pPr>
            <a:r>
              <a:rPr lang="it-IT" sz="5900" dirty="0">
                <a:solidFill>
                  <a:srgbClr val="000000"/>
                </a:solidFill>
                <a:latin typeface="+mj-lt"/>
              </a:rPr>
              <a:t>I formati selezionati verranno applicati solo se il valore delle celle soddisfa la condizione indicata o </a:t>
            </a:r>
            <a:r>
              <a:rPr lang="it-IT" sz="5900" b="1" dirty="0">
                <a:solidFill>
                  <a:srgbClr val="000000"/>
                </a:solidFill>
                <a:latin typeface="+mj-lt"/>
              </a:rPr>
              <a:t>se la formula restituisce il valore VERO</a:t>
            </a:r>
            <a:r>
              <a:rPr lang="it-IT" sz="5900" dirty="0">
                <a:solidFill>
                  <a:srgbClr val="000000"/>
                </a:solidFill>
                <a:latin typeface="+mj-lt"/>
              </a:rPr>
              <a:t>. </a:t>
            </a:r>
            <a:endParaRPr lang="en-US" sz="5900" dirty="0">
              <a:latin typeface="+mj-l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DE06477C-CBA5-C25C-65E4-18C959851AF4}"/>
              </a:ext>
            </a:extLst>
          </p:cNvPr>
          <p:cNvSpPr>
            <a:spLocks noGrp="1" noChangeArrowheads="1"/>
          </p:cNvSpPr>
          <p:nvPr>
            <p:ph type="title"/>
          </p:nvPr>
        </p:nvSpPr>
        <p:spPr>
          <a:xfrm>
            <a:off x="309563" y="-365125"/>
            <a:ext cx="10182225" cy="1325563"/>
          </a:xfrm>
        </p:spPr>
        <p:txBody>
          <a:bodyPr/>
          <a:lstStyle/>
          <a:p>
            <a:r>
              <a:rPr lang="en-US" altLang="en-US"/>
              <a:t>Formattazione Condizionale</a:t>
            </a:r>
          </a:p>
        </p:txBody>
      </p:sp>
      <p:sp>
        <p:nvSpPr>
          <p:cNvPr id="65539" name="Date Placeholder 2">
            <a:extLst>
              <a:ext uri="{FF2B5EF4-FFF2-40B4-BE49-F238E27FC236}">
                <a16:creationId xmlns:a16="http://schemas.microsoft.com/office/drawing/2014/main" id="{A6FC9230-16D3-3446-D91E-A7C7855BF3D6}"/>
              </a:ext>
            </a:extLst>
          </p:cNvPr>
          <p:cNvSpPr>
            <a:spLocks noGrp="1" noChangeArrowheads="1"/>
          </p:cNvSpPr>
          <p:nvPr>
            <p:ph type="dt" sz="quarter" idx="10"/>
          </p:nvPr>
        </p:nvSpPr>
        <p:spPr bwMode="auto">
          <a:xfrm>
            <a:off x="112713" y="6272213"/>
            <a:ext cx="17002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DBD00F85-1108-404A-95A7-F13DE936AACD}"/>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980F2B92-0283-8888-E662-E86BC9FF4A64}"/>
              </a:ext>
            </a:extLst>
          </p:cNvPr>
          <p:cNvSpPr>
            <a:spLocks noGrp="1"/>
          </p:cNvSpPr>
          <p:nvPr>
            <p:ph type="sldNum" sz="quarter" idx="12"/>
          </p:nvPr>
        </p:nvSpPr>
        <p:spPr/>
        <p:txBody>
          <a:bodyPr/>
          <a:lstStyle/>
          <a:p>
            <a:pPr>
              <a:defRPr/>
            </a:pPr>
            <a:fld id="{9131CFE8-276E-438B-AA53-A0015BD82193}" type="slidenum">
              <a:rPr lang="en-US"/>
              <a:pPr>
                <a:defRPr/>
              </a:pPr>
              <a:t>49</a:t>
            </a:fld>
            <a:endParaRPr lang="en-US" dirty="0"/>
          </a:p>
        </p:txBody>
      </p:sp>
      <p:sp>
        <p:nvSpPr>
          <p:cNvPr id="65542" name="Picture 5">
            <a:extLst>
              <a:ext uri="{FF2B5EF4-FFF2-40B4-BE49-F238E27FC236}">
                <a16:creationId xmlns:a16="http://schemas.microsoft.com/office/drawing/2014/main" id="{377746F1-29DD-05A7-6F18-8D141D63271C}"/>
              </a:ext>
            </a:extLst>
          </p:cNvPr>
          <p:cNvSpPr>
            <a:spLocks noChangeAspect="1" noChangeArrowheads="1"/>
          </p:cNvSpPr>
          <p:nvPr/>
        </p:nvSpPr>
        <p:spPr bwMode="auto">
          <a:xfrm>
            <a:off x="1306513" y="1290638"/>
            <a:ext cx="3773487" cy="451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5543" name="Picture 9">
            <a:extLst>
              <a:ext uri="{FF2B5EF4-FFF2-40B4-BE49-F238E27FC236}">
                <a16:creationId xmlns:a16="http://schemas.microsoft.com/office/drawing/2014/main" id="{85714D9D-4F45-3B0E-626C-C5B8768F5BB9}"/>
              </a:ext>
            </a:extLst>
          </p:cNvPr>
          <p:cNvSpPr>
            <a:spLocks noChangeAspect="1" noChangeArrowheads="1"/>
          </p:cNvSpPr>
          <p:nvPr/>
        </p:nvSpPr>
        <p:spPr bwMode="auto">
          <a:xfrm>
            <a:off x="5878513" y="1290638"/>
            <a:ext cx="3790950" cy="451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2BFFB98C-D723-6532-7CA9-34267E16554C}"/>
              </a:ext>
            </a:extLst>
          </p:cNvPr>
          <p:cNvSpPr>
            <a:spLocks noGrp="1" noChangeArrowheads="1"/>
          </p:cNvSpPr>
          <p:nvPr>
            <p:ph type="title"/>
          </p:nvPr>
        </p:nvSpPr>
        <p:spPr>
          <a:xfrm>
            <a:off x="309563" y="-365125"/>
            <a:ext cx="10182225" cy="1325563"/>
          </a:xfrm>
        </p:spPr>
        <p:txBody>
          <a:bodyPr/>
          <a:lstStyle/>
          <a:p>
            <a:r>
              <a:rPr lang="en-US" altLang="en-US"/>
              <a:t>Introduzione al Programma Excel (2)</a:t>
            </a:r>
          </a:p>
        </p:txBody>
      </p:sp>
      <p:sp>
        <p:nvSpPr>
          <p:cNvPr id="20483" name="Date Placeholder 2">
            <a:extLst>
              <a:ext uri="{FF2B5EF4-FFF2-40B4-BE49-F238E27FC236}">
                <a16:creationId xmlns:a16="http://schemas.microsoft.com/office/drawing/2014/main" id="{B3E3E8DE-FA03-B5E6-7AA9-2056CD4DC331}"/>
              </a:ext>
            </a:extLst>
          </p:cNvPr>
          <p:cNvSpPr>
            <a:spLocks noGrp="1" noChangeArrowheads="1"/>
          </p:cNvSpPr>
          <p:nvPr>
            <p:ph type="dt" sz="quarter" idx="10"/>
          </p:nvPr>
        </p:nvSpPr>
        <p:spPr bwMode="auto">
          <a:xfrm>
            <a:off x="146050" y="6345238"/>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E56FBC34-7DDF-1565-4AC2-E10D26418697}"/>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90D0F435-47A9-5949-5ED0-084AEE6EA0F3}"/>
              </a:ext>
            </a:extLst>
          </p:cNvPr>
          <p:cNvSpPr>
            <a:spLocks noGrp="1"/>
          </p:cNvSpPr>
          <p:nvPr>
            <p:ph type="sldNum" sz="quarter" idx="12"/>
          </p:nvPr>
        </p:nvSpPr>
        <p:spPr/>
        <p:txBody>
          <a:bodyPr/>
          <a:lstStyle/>
          <a:p>
            <a:pPr>
              <a:defRPr/>
            </a:pPr>
            <a:fld id="{EA680627-F408-49D9-A92D-0183541159AE}" type="slidenum">
              <a:rPr lang="en-US"/>
              <a:pPr>
                <a:defRPr/>
              </a:pPr>
              <a:t>5</a:t>
            </a:fld>
            <a:endParaRPr lang="en-US" dirty="0"/>
          </a:p>
        </p:txBody>
      </p:sp>
      <p:sp>
        <p:nvSpPr>
          <p:cNvPr id="8" name="Content Placeholder 2">
            <a:extLst>
              <a:ext uri="{FF2B5EF4-FFF2-40B4-BE49-F238E27FC236}">
                <a16:creationId xmlns:a16="http://schemas.microsoft.com/office/drawing/2014/main" id="{4FDFE54B-1B1C-DBF2-93AF-289C522B5FDA}"/>
              </a:ext>
            </a:extLst>
          </p:cNvPr>
          <p:cNvSpPr>
            <a:spLocks noGrp="1"/>
          </p:cNvSpPr>
          <p:nvPr>
            <p:ph idx="1"/>
          </p:nvPr>
        </p:nvSpPr>
        <p:spPr>
          <a:xfrm>
            <a:off x="444500" y="1085850"/>
            <a:ext cx="10637838" cy="4976813"/>
          </a:xfrm>
        </p:spPr>
        <p:txBody>
          <a:bodyPr rtlCol="0">
            <a:normAutofit fontScale="92500" lnSpcReduction="10000"/>
          </a:bodyPr>
          <a:lstStyle/>
          <a:p>
            <a:pPr marL="342900" indent="-342900" fontAlgn="auto">
              <a:spcAft>
                <a:spcPts val="0"/>
              </a:spcAft>
              <a:buFont typeface="Arial" panose="020B0604020202020204" pitchFamily="34" charset="0"/>
              <a:buChar char="•"/>
              <a:defRPr/>
            </a:pPr>
            <a:r>
              <a:rPr lang="it-IT" sz="2400" b="1" dirty="0"/>
              <a:t>Automatizzazione delle attività</a:t>
            </a:r>
            <a:r>
              <a:rPr lang="it-IT" sz="2400" dirty="0"/>
              <a:t>: Puoi utilizzare le macro e le funzioni di automazione di Excel per eseguire operazioni ripetitive, creare flussi di lavoro personalizzati, automatizzare compiti e semplificare le attività quotidiane.</a:t>
            </a:r>
          </a:p>
          <a:p>
            <a:pPr marL="342900" indent="-342900" fontAlgn="auto">
              <a:spcAft>
                <a:spcPts val="0"/>
              </a:spcAft>
              <a:buFont typeface="Arial" panose="020B0604020202020204" pitchFamily="34" charset="0"/>
              <a:buChar char="•"/>
              <a:defRPr/>
            </a:pPr>
            <a:r>
              <a:rPr lang="it-IT" sz="2400" b="1" dirty="0"/>
              <a:t>Organizzazione dei dati</a:t>
            </a:r>
            <a:r>
              <a:rPr lang="it-IT" sz="2400" dirty="0"/>
              <a:t>: Excel offre funzionalità per organizzare e gestire grandi quantità di dati, inclusi strumenti per ordinare, filtrare e raggruppare i dati in base a criteri specifici.</a:t>
            </a:r>
          </a:p>
          <a:p>
            <a:pPr marL="342900" indent="-342900" fontAlgn="auto">
              <a:spcAft>
                <a:spcPts val="0"/>
              </a:spcAft>
              <a:buFont typeface="Arial" panose="020B0604020202020204" pitchFamily="34" charset="0"/>
              <a:buChar char="•"/>
              <a:defRPr/>
            </a:pPr>
            <a:r>
              <a:rPr lang="it-IT" sz="2400" b="1" dirty="0"/>
              <a:t>Creazione di modelli finanziari</a:t>
            </a:r>
            <a:r>
              <a:rPr lang="it-IT" sz="2400" dirty="0"/>
              <a:t>: Excel è ampiamente utilizzato per la creazione di modelli finanziari, previsioni di bilancio, analisi di investimenti, calcoli di interesse composto e altre attività finanziarie complesse.</a:t>
            </a:r>
          </a:p>
          <a:p>
            <a:pPr marL="342900" indent="-342900" fontAlgn="auto">
              <a:spcAft>
                <a:spcPts val="0"/>
              </a:spcAft>
              <a:buFont typeface="Arial" panose="020B0604020202020204" pitchFamily="34" charset="0"/>
              <a:buChar char="•"/>
              <a:defRPr/>
            </a:pPr>
            <a:r>
              <a:rPr lang="it-IT" sz="2400" b="1" dirty="0"/>
              <a:t>Creazione di tabelle pivot</a:t>
            </a:r>
            <a:r>
              <a:rPr lang="it-IT" sz="2400" dirty="0"/>
              <a:t>: Le tabelle pivot consentono di riepilogare, analizzare e manipolare grandi quantità di dati in modo rapido e flessibile, consentendo di ottenere informazioni significative dai dati.</a:t>
            </a:r>
          </a:p>
          <a:p>
            <a:pPr marL="342900" indent="-342900" fontAlgn="auto">
              <a:spcAft>
                <a:spcPts val="0"/>
              </a:spcAft>
              <a:buFont typeface="Arial" panose="020B0604020202020204" pitchFamily="34" charset="0"/>
              <a:buChar char="•"/>
              <a:defRPr/>
            </a:pPr>
            <a:r>
              <a:rPr lang="it-IT" sz="2400" b="1" dirty="0"/>
              <a:t>Integrazione con altri strumenti</a:t>
            </a:r>
            <a:r>
              <a:rPr lang="it-IT" sz="2400" dirty="0"/>
              <a:t>: Excel può essere integrato con altri strumenti Microsoft come Word e PowerPoint, consentendo di importare, esportare e condividere facilmente dati e informazioni tra le applicazioni.</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A0DD8C49-2657-0C3F-567E-CE8E7F3D4691}"/>
              </a:ext>
            </a:extLst>
          </p:cNvPr>
          <p:cNvSpPr>
            <a:spLocks noGrp="1" noChangeArrowheads="1"/>
          </p:cNvSpPr>
          <p:nvPr>
            <p:ph type="title"/>
          </p:nvPr>
        </p:nvSpPr>
        <p:spPr>
          <a:xfrm>
            <a:off x="309563" y="-365125"/>
            <a:ext cx="10182225" cy="1325563"/>
          </a:xfrm>
        </p:spPr>
        <p:txBody>
          <a:bodyPr/>
          <a:lstStyle/>
          <a:p>
            <a:r>
              <a:rPr lang="en-US" altLang="en-US"/>
              <a:t>Formattazione Condizionale</a:t>
            </a:r>
          </a:p>
        </p:txBody>
      </p:sp>
      <p:sp>
        <p:nvSpPr>
          <p:cNvPr id="66563" name="Date Placeholder 2">
            <a:extLst>
              <a:ext uri="{FF2B5EF4-FFF2-40B4-BE49-F238E27FC236}">
                <a16:creationId xmlns:a16="http://schemas.microsoft.com/office/drawing/2014/main" id="{8F4F0293-C165-35E0-C3EE-B40F51D6B994}"/>
              </a:ext>
            </a:extLst>
          </p:cNvPr>
          <p:cNvSpPr>
            <a:spLocks noGrp="1" noChangeArrowheads="1"/>
          </p:cNvSpPr>
          <p:nvPr>
            <p:ph type="dt" sz="quarter" idx="10"/>
          </p:nvPr>
        </p:nvSpPr>
        <p:spPr bwMode="auto">
          <a:xfrm>
            <a:off x="112713" y="6272213"/>
            <a:ext cx="170021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50D563B2-C750-16A3-89B6-8E18D5A71104}"/>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27B31EE1-43DB-423E-E575-A848F6206A73}"/>
              </a:ext>
            </a:extLst>
          </p:cNvPr>
          <p:cNvSpPr>
            <a:spLocks noGrp="1"/>
          </p:cNvSpPr>
          <p:nvPr>
            <p:ph type="sldNum" sz="quarter" idx="12"/>
          </p:nvPr>
        </p:nvSpPr>
        <p:spPr/>
        <p:txBody>
          <a:bodyPr/>
          <a:lstStyle/>
          <a:p>
            <a:pPr>
              <a:defRPr/>
            </a:pPr>
            <a:fld id="{1A65F17D-9CEE-466E-B347-8972CADC4FBC}" type="slidenum">
              <a:rPr lang="en-US"/>
              <a:pPr>
                <a:defRPr/>
              </a:pPr>
              <a:t>50</a:t>
            </a:fld>
            <a:endParaRPr lang="en-US" dirty="0"/>
          </a:p>
        </p:txBody>
      </p:sp>
      <p:sp>
        <p:nvSpPr>
          <p:cNvPr id="66566" name="Picture 7">
            <a:extLst>
              <a:ext uri="{FF2B5EF4-FFF2-40B4-BE49-F238E27FC236}">
                <a16:creationId xmlns:a16="http://schemas.microsoft.com/office/drawing/2014/main" id="{9D507C97-A3E8-A7BD-99A9-7760039FC665}"/>
              </a:ext>
            </a:extLst>
          </p:cNvPr>
          <p:cNvSpPr>
            <a:spLocks noChangeAspect="1" noChangeArrowheads="1"/>
          </p:cNvSpPr>
          <p:nvPr/>
        </p:nvSpPr>
        <p:spPr bwMode="auto">
          <a:xfrm>
            <a:off x="1443038" y="1119188"/>
            <a:ext cx="4305300"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Content Placeholder 2">
            <a:extLst>
              <a:ext uri="{FF2B5EF4-FFF2-40B4-BE49-F238E27FC236}">
                <a16:creationId xmlns:a16="http://schemas.microsoft.com/office/drawing/2014/main" id="{D459E006-1B8C-ADE5-BD3F-AEAB1AE32492}"/>
              </a:ext>
            </a:extLst>
          </p:cNvPr>
          <p:cNvSpPr>
            <a:spLocks noGrp="1"/>
          </p:cNvSpPr>
          <p:nvPr>
            <p:ph idx="1"/>
          </p:nvPr>
        </p:nvSpPr>
        <p:spPr>
          <a:xfrm>
            <a:off x="6235700" y="2286000"/>
            <a:ext cx="4746625" cy="2286000"/>
          </a:xfrm>
        </p:spPr>
        <p:txBody>
          <a:bodyPr rtlCol="0">
            <a:normAutofit lnSpcReduction="10000"/>
          </a:bodyPr>
          <a:lstStyle/>
          <a:p>
            <a:pPr fontAlgn="auto">
              <a:spcAft>
                <a:spcPts val="0"/>
              </a:spcAft>
              <a:defRPr/>
            </a:pPr>
            <a:r>
              <a:rPr lang="it-IT" dirty="0">
                <a:solidFill>
                  <a:srgbClr val="000000"/>
                </a:solidFill>
                <a:latin typeface="+mj-lt"/>
              </a:rPr>
              <a:t>La cancellazione della formattazione condizionale applicata ad un certo range di valori, si può fare a livello di </a:t>
            </a:r>
            <a:r>
              <a:rPr lang="it-IT" b="1" dirty="0">
                <a:solidFill>
                  <a:srgbClr val="000000"/>
                </a:solidFill>
                <a:latin typeface="+mj-lt"/>
              </a:rPr>
              <a:t>selected cells</a:t>
            </a:r>
            <a:r>
              <a:rPr lang="it-IT" dirty="0">
                <a:solidFill>
                  <a:srgbClr val="000000"/>
                </a:solidFill>
                <a:latin typeface="+mj-lt"/>
              </a:rPr>
              <a:t> o a livello di </a:t>
            </a:r>
            <a:r>
              <a:rPr lang="it-IT" b="1" dirty="0">
                <a:solidFill>
                  <a:srgbClr val="000000"/>
                </a:solidFill>
                <a:latin typeface="+mj-lt"/>
              </a:rPr>
              <a:t>entire sheets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92EBCBF6-5CCA-10D1-41FE-F70CB1EB513D}"/>
              </a:ext>
            </a:extLst>
          </p:cNvPr>
          <p:cNvSpPr>
            <a:spLocks noGrp="1" noChangeArrowheads="1"/>
          </p:cNvSpPr>
          <p:nvPr>
            <p:ph type="title"/>
          </p:nvPr>
        </p:nvSpPr>
        <p:spPr>
          <a:xfrm>
            <a:off x="1166813" y="381000"/>
            <a:ext cx="9780587" cy="1325563"/>
          </a:xfrm>
        </p:spPr>
        <p:txBody>
          <a:bodyPr/>
          <a:lstStyle/>
          <a:p>
            <a:r>
              <a:rPr lang="en-US" altLang="en-US"/>
              <a:t>Esercizio 2-2</a:t>
            </a:r>
          </a:p>
        </p:txBody>
      </p:sp>
      <p:sp>
        <p:nvSpPr>
          <p:cNvPr id="67587" name="Content Placeholder 2">
            <a:extLst>
              <a:ext uri="{FF2B5EF4-FFF2-40B4-BE49-F238E27FC236}">
                <a16:creationId xmlns:a16="http://schemas.microsoft.com/office/drawing/2014/main" id="{3E5C54D3-777F-45AE-929F-D562D8BF49D1}"/>
              </a:ext>
            </a:extLst>
          </p:cNvPr>
          <p:cNvSpPr>
            <a:spLocks noGrp="1" noChangeArrowheads="1"/>
          </p:cNvSpPr>
          <p:nvPr>
            <p:ph type="body" idx="1"/>
          </p:nvPr>
        </p:nvSpPr>
        <p:spPr>
          <a:xfrm>
            <a:off x="1166813" y="2652713"/>
            <a:ext cx="9780587" cy="3436937"/>
          </a:xfrm>
        </p:spPr>
        <p:txBody>
          <a:bodyPr/>
          <a:lstStyle/>
          <a:p>
            <a:r>
              <a:rPr lang="en-US" altLang="en-US"/>
              <a:t>Formattazione Condizionale sul file: </a:t>
            </a:r>
          </a:p>
          <a:p>
            <a:r>
              <a:rPr lang="en-US" altLang="en-US" b="1"/>
              <a:t>documento3</a:t>
            </a:r>
            <a:r>
              <a:rPr lang="en-US" altLang="en-US"/>
              <a:t>\dipendenti.xlsx</a:t>
            </a:r>
          </a:p>
        </p:txBody>
      </p:sp>
      <p:sp>
        <p:nvSpPr>
          <p:cNvPr id="67588" name="Date Placeholder 3">
            <a:extLst>
              <a:ext uri="{FF2B5EF4-FFF2-40B4-BE49-F238E27FC236}">
                <a16:creationId xmlns:a16="http://schemas.microsoft.com/office/drawing/2014/main" id="{34C93224-4716-C9BC-930E-3FD48D8A312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67589" name="Footer Placeholder 4">
            <a:extLst>
              <a:ext uri="{FF2B5EF4-FFF2-40B4-BE49-F238E27FC236}">
                <a16:creationId xmlns:a16="http://schemas.microsoft.com/office/drawing/2014/main" id="{DBCA6A95-9241-2E08-B41B-6A9803BEA97B}"/>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- 2023</a:t>
            </a:r>
          </a:p>
        </p:txBody>
      </p:sp>
      <p:sp>
        <p:nvSpPr>
          <p:cNvPr id="6" name="Slide Number Placeholder 5">
            <a:extLst>
              <a:ext uri="{FF2B5EF4-FFF2-40B4-BE49-F238E27FC236}">
                <a16:creationId xmlns:a16="http://schemas.microsoft.com/office/drawing/2014/main" id="{9528CE97-FF20-7F71-CDD1-BB61B4C153B6}"/>
              </a:ext>
            </a:extLst>
          </p:cNvPr>
          <p:cNvSpPr>
            <a:spLocks noGrp="1"/>
          </p:cNvSpPr>
          <p:nvPr>
            <p:ph type="sldNum" sz="quarter" idx="12"/>
          </p:nvPr>
        </p:nvSpPr>
        <p:spPr/>
        <p:txBody>
          <a:bodyPr/>
          <a:lstStyle/>
          <a:p>
            <a:pPr>
              <a:defRPr/>
            </a:pPr>
            <a:fld id="{7A04DC42-B506-451F-8904-CF1959DA3053}" type="slidenum">
              <a:rPr lang="en-US"/>
              <a:pPr>
                <a:defRPr/>
              </a:pPr>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E59275CD-96EF-CBC2-2649-12114B2A7A91}"/>
              </a:ext>
            </a:extLst>
          </p:cNvPr>
          <p:cNvSpPr>
            <a:spLocks noGrp="1" noChangeArrowheads="1"/>
          </p:cNvSpPr>
          <p:nvPr>
            <p:ph type="ctrTitle"/>
          </p:nvPr>
        </p:nvSpPr>
        <p:spPr>
          <a:xfrm>
            <a:off x="1114425" y="2235200"/>
            <a:ext cx="6245225" cy="2387600"/>
          </a:xfrm>
        </p:spPr>
        <p:txBody>
          <a:bodyPr anchor="ctr"/>
          <a:lstStyle/>
          <a:p>
            <a:r>
              <a:rPr lang="en-US" altLang="en-US"/>
              <a:t>Ordinamento Condizionale</a:t>
            </a:r>
          </a:p>
        </p:txBody>
      </p:sp>
      <p:sp>
        <p:nvSpPr>
          <p:cNvPr id="3" name="Title 1">
            <a:extLst>
              <a:ext uri="{FF2B5EF4-FFF2-40B4-BE49-F238E27FC236}">
                <a16:creationId xmlns:a16="http://schemas.microsoft.com/office/drawing/2014/main" id="{A23BC7E8-0EEE-2FCA-245A-51ED6B1E751A}"/>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2</a:t>
            </a:r>
            <a:endParaRPr lang="en-US" sz="5400" b="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5AE2F971-EBC8-8E13-CD9D-8AC56EED8B39}"/>
              </a:ext>
            </a:extLst>
          </p:cNvPr>
          <p:cNvSpPr>
            <a:spLocks noGrp="1" noChangeArrowheads="1"/>
          </p:cNvSpPr>
          <p:nvPr>
            <p:ph type="title"/>
          </p:nvPr>
        </p:nvSpPr>
        <p:spPr>
          <a:xfrm>
            <a:off x="309563" y="-365125"/>
            <a:ext cx="10182225" cy="1325563"/>
          </a:xfrm>
        </p:spPr>
        <p:txBody>
          <a:bodyPr/>
          <a:lstStyle/>
          <a:p>
            <a:r>
              <a:rPr lang="en-US" altLang="en-US"/>
              <a:t>Ordinamento Condizionale</a:t>
            </a:r>
          </a:p>
        </p:txBody>
      </p:sp>
      <p:sp>
        <p:nvSpPr>
          <p:cNvPr id="69635" name="Date Placeholder 2">
            <a:extLst>
              <a:ext uri="{FF2B5EF4-FFF2-40B4-BE49-F238E27FC236}">
                <a16:creationId xmlns:a16="http://schemas.microsoft.com/office/drawing/2014/main" id="{AB63EA7D-4574-E9C6-7C95-4279FCD96DDB}"/>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DBF11DD9-A04E-54BE-EDD9-A726D62684CF}"/>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42B0B939-C913-F3F5-37D6-FADA62560662}"/>
              </a:ext>
            </a:extLst>
          </p:cNvPr>
          <p:cNvSpPr>
            <a:spLocks noGrp="1"/>
          </p:cNvSpPr>
          <p:nvPr>
            <p:ph type="sldNum" sz="quarter" idx="12"/>
          </p:nvPr>
        </p:nvSpPr>
        <p:spPr/>
        <p:txBody>
          <a:bodyPr/>
          <a:lstStyle/>
          <a:p>
            <a:pPr>
              <a:defRPr/>
            </a:pPr>
            <a:fld id="{1A7F227A-15D7-4EC4-926E-6C9E8B87256E}" type="slidenum">
              <a:rPr lang="en-US"/>
              <a:pPr>
                <a:defRPr/>
              </a:pPr>
              <a:t>53</a:t>
            </a:fld>
            <a:endParaRPr lang="en-US" dirty="0"/>
          </a:p>
        </p:txBody>
      </p:sp>
      <p:sp>
        <p:nvSpPr>
          <p:cNvPr id="69638" name="Picture 7">
            <a:extLst>
              <a:ext uri="{FF2B5EF4-FFF2-40B4-BE49-F238E27FC236}">
                <a16:creationId xmlns:a16="http://schemas.microsoft.com/office/drawing/2014/main" id="{A9BB8D81-5EAE-1CB1-BE13-0B7A47E7F436}"/>
              </a:ext>
            </a:extLst>
          </p:cNvPr>
          <p:cNvSpPr>
            <a:spLocks noChangeAspect="1" noChangeArrowheads="1"/>
          </p:cNvSpPr>
          <p:nvPr/>
        </p:nvSpPr>
        <p:spPr bwMode="auto">
          <a:xfrm>
            <a:off x="904875" y="1557338"/>
            <a:ext cx="59817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Rectangle: Rounded Corners 8">
            <a:extLst>
              <a:ext uri="{FF2B5EF4-FFF2-40B4-BE49-F238E27FC236}">
                <a16:creationId xmlns:a16="http://schemas.microsoft.com/office/drawing/2014/main" id="{B5647CC3-395D-0D14-AFB2-A9A341E245DE}"/>
              </a:ext>
            </a:extLst>
          </p:cNvPr>
          <p:cNvSpPr/>
          <p:nvPr/>
        </p:nvSpPr>
        <p:spPr>
          <a:xfrm>
            <a:off x="4667250" y="1557338"/>
            <a:ext cx="460375" cy="730250"/>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Content Placeholder 2">
            <a:extLst>
              <a:ext uri="{FF2B5EF4-FFF2-40B4-BE49-F238E27FC236}">
                <a16:creationId xmlns:a16="http://schemas.microsoft.com/office/drawing/2014/main" id="{C0EDF775-0033-D1DA-9A01-111726A3CE31}"/>
              </a:ext>
            </a:extLst>
          </p:cNvPr>
          <p:cNvSpPr>
            <a:spLocks noGrp="1"/>
          </p:cNvSpPr>
          <p:nvPr>
            <p:ph idx="1"/>
          </p:nvPr>
        </p:nvSpPr>
        <p:spPr>
          <a:xfrm>
            <a:off x="7064375" y="2286000"/>
            <a:ext cx="4746625" cy="2286000"/>
          </a:xfrm>
        </p:spPr>
        <p:txBody>
          <a:bodyPr rtlCol="0">
            <a:normAutofit/>
          </a:bodyPr>
          <a:lstStyle/>
          <a:p>
            <a:pPr fontAlgn="auto">
              <a:spcAft>
                <a:spcPts val="0"/>
              </a:spcAft>
              <a:defRPr/>
            </a:pPr>
            <a:r>
              <a:rPr lang="it-IT" dirty="0">
                <a:solidFill>
                  <a:srgbClr val="000000"/>
                </a:solidFill>
                <a:latin typeface="+mj-lt"/>
              </a:rPr>
              <a:t>E’ possibile applicare vari livelli di ordinamento, secondo un certo ordine: </a:t>
            </a:r>
          </a:p>
          <a:p>
            <a:pPr fontAlgn="auto">
              <a:spcAft>
                <a:spcPts val="0"/>
              </a:spcAft>
              <a:defRPr/>
            </a:pPr>
            <a:r>
              <a:rPr lang="it-IT" dirty="0">
                <a:solidFill>
                  <a:srgbClr val="000000"/>
                </a:solidFill>
                <a:latin typeface="+mj-lt"/>
              </a:rPr>
              <a:t>1) sort by 2) then by ... e così via</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CD436CD4-6350-B4C6-B3FD-63281811319C}"/>
              </a:ext>
            </a:extLst>
          </p:cNvPr>
          <p:cNvSpPr>
            <a:spLocks noGrp="1" noChangeArrowheads="1"/>
          </p:cNvSpPr>
          <p:nvPr>
            <p:ph type="title"/>
          </p:nvPr>
        </p:nvSpPr>
        <p:spPr>
          <a:xfrm>
            <a:off x="1166813" y="381000"/>
            <a:ext cx="9780587" cy="1325563"/>
          </a:xfrm>
        </p:spPr>
        <p:txBody>
          <a:bodyPr/>
          <a:lstStyle/>
          <a:p>
            <a:r>
              <a:rPr lang="en-US" altLang="en-US"/>
              <a:t>Esercizio 2-3</a:t>
            </a:r>
          </a:p>
        </p:txBody>
      </p:sp>
      <p:sp>
        <p:nvSpPr>
          <p:cNvPr id="70659" name="Content Placeholder 2">
            <a:extLst>
              <a:ext uri="{FF2B5EF4-FFF2-40B4-BE49-F238E27FC236}">
                <a16:creationId xmlns:a16="http://schemas.microsoft.com/office/drawing/2014/main" id="{CEA8D276-CB1A-1F07-DF78-D94D84F24517}"/>
              </a:ext>
            </a:extLst>
          </p:cNvPr>
          <p:cNvSpPr>
            <a:spLocks noGrp="1" noChangeArrowheads="1"/>
          </p:cNvSpPr>
          <p:nvPr>
            <p:ph type="body" idx="1"/>
          </p:nvPr>
        </p:nvSpPr>
        <p:spPr>
          <a:xfrm>
            <a:off x="1166813" y="2652713"/>
            <a:ext cx="9780587" cy="3436937"/>
          </a:xfrm>
        </p:spPr>
        <p:txBody>
          <a:bodyPr/>
          <a:lstStyle/>
          <a:p>
            <a:r>
              <a:rPr lang="en-US" altLang="en-US"/>
              <a:t>Ordinamento Condizionale (Custom Sort) sul file: </a:t>
            </a:r>
          </a:p>
          <a:p>
            <a:r>
              <a:rPr lang="en-US" altLang="en-US" b="1"/>
              <a:t>documento3</a:t>
            </a:r>
            <a:r>
              <a:rPr lang="en-US" altLang="en-US"/>
              <a:t>\dipendenti.xlsx</a:t>
            </a:r>
          </a:p>
          <a:p>
            <a:r>
              <a:rPr lang="en-US" altLang="en-US"/>
              <a:t>CRITERI:</a:t>
            </a:r>
          </a:p>
          <a:p>
            <a:r>
              <a:rPr lang="en-US" altLang="en-US"/>
              <a:t>a) Colonna B – Cell Values - dalla A alla Z</a:t>
            </a:r>
          </a:p>
          <a:p>
            <a:r>
              <a:rPr lang="en-US" altLang="en-US"/>
              <a:t>b) Colonna F – Cell Values – Largest to Smallest</a:t>
            </a:r>
          </a:p>
        </p:txBody>
      </p:sp>
      <p:sp>
        <p:nvSpPr>
          <p:cNvPr id="70660" name="Date Placeholder 3">
            <a:extLst>
              <a:ext uri="{FF2B5EF4-FFF2-40B4-BE49-F238E27FC236}">
                <a16:creationId xmlns:a16="http://schemas.microsoft.com/office/drawing/2014/main" id="{D6A8EFF5-2BF2-7890-CA9D-A3809A1B0E7B}"/>
              </a:ext>
            </a:extLst>
          </p:cNvPr>
          <p:cNvSpPr>
            <a:spLocks noGrp="1" noChangeArrowheads="1"/>
          </p:cNvSpPr>
          <p:nvPr>
            <p:ph type="dt" sz="quarter" idx="10"/>
          </p:nvPr>
        </p:nvSpPr>
        <p:spPr bwMode="auto">
          <a:xfrm>
            <a:off x="111125"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70661" name="Footer Placeholder 4">
            <a:extLst>
              <a:ext uri="{FF2B5EF4-FFF2-40B4-BE49-F238E27FC236}">
                <a16:creationId xmlns:a16="http://schemas.microsoft.com/office/drawing/2014/main" id="{B6D631F5-A9FE-33CA-FF51-F2327D4BDCC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38514AFE-8C86-C986-93CB-2A99283EC1AC}"/>
              </a:ext>
            </a:extLst>
          </p:cNvPr>
          <p:cNvSpPr>
            <a:spLocks noGrp="1"/>
          </p:cNvSpPr>
          <p:nvPr>
            <p:ph type="sldNum" sz="quarter" idx="12"/>
          </p:nvPr>
        </p:nvSpPr>
        <p:spPr/>
        <p:txBody>
          <a:bodyPr/>
          <a:lstStyle/>
          <a:p>
            <a:pPr>
              <a:defRPr/>
            </a:pPr>
            <a:fld id="{B893DE49-3AA8-4D2F-AAA4-8A26FDAF2F17}" type="slidenum">
              <a:rPr lang="en-US"/>
              <a:pPr>
                <a:defRPr/>
              </a:pPr>
              <a:t>54</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25171E46-ABEB-4055-EA70-180848122026}"/>
              </a:ext>
            </a:extLst>
          </p:cNvPr>
          <p:cNvSpPr>
            <a:spLocks noGrp="1" noChangeArrowheads="1"/>
          </p:cNvSpPr>
          <p:nvPr>
            <p:ph type="title"/>
          </p:nvPr>
        </p:nvSpPr>
        <p:spPr>
          <a:xfrm>
            <a:off x="1166813" y="381000"/>
            <a:ext cx="9780587" cy="1325563"/>
          </a:xfrm>
        </p:spPr>
        <p:txBody>
          <a:bodyPr/>
          <a:lstStyle/>
          <a:p>
            <a:r>
              <a:rPr lang="en-US" altLang="en-US"/>
              <a:t>Esercizio 2-4</a:t>
            </a:r>
          </a:p>
        </p:txBody>
      </p:sp>
      <p:sp>
        <p:nvSpPr>
          <p:cNvPr id="3" name="Content Placeholder 2">
            <a:extLst>
              <a:ext uri="{FF2B5EF4-FFF2-40B4-BE49-F238E27FC236}">
                <a16:creationId xmlns:a16="http://schemas.microsoft.com/office/drawing/2014/main" id="{0592C9A2-1B4C-BA95-802A-64B88E123AB9}"/>
              </a:ext>
            </a:extLst>
          </p:cNvPr>
          <p:cNvSpPr>
            <a:spLocks noGrp="1"/>
          </p:cNvSpPr>
          <p:nvPr>
            <p:ph type="body" idx="1"/>
          </p:nvPr>
        </p:nvSpPr>
        <p:spPr>
          <a:xfrm>
            <a:off x="1166813" y="2652713"/>
            <a:ext cx="9780587" cy="3436937"/>
          </a:xfrm>
        </p:spPr>
        <p:txBody>
          <a:bodyPr rtlCol="0">
            <a:normAutofit fontScale="92500"/>
          </a:bodyPr>
          <a:lstStyle/>
          <a:p>
            <a:pPr fontAlgn="auto">
              <a:spcAft>
                <a:spcPts val="0"/>
              </a:spcAft>
              <a:defRPr/>
            </a:pPr>
            <a:r>
              <a:rPr lang="en-US" sz="1800" dirty="0" err="1"/>
              <a:t>Combinazione</a:t>
            </a:r>
            <a:r>
              <a:rPr lang="en-US" sz="1800" dirty="0"/>
              <a:t> </a:t>
            </a:r>
            <a:r>
              <a:rPr lang="en-US" sz="1800" dirty="0" err="1"/>
              <a:t>della</a:t>
            </a:r>
            <a:r>
              <a:rPr lang="en-US" sz="1800" dirty="0"/>
              <a:t> </a:t>
            </a:r>
            <a:r>
              <a:rPr lang="en-US" sz="1800" dirty="0" err="1"/>
              <a:t>Formattazione</a:t>
            </a:r>
            <a:r>
              <a:rPr lang="en-US" sz="1800" dirty="0"/>
              <a:t> </a:t>
            </a:r>
            <a:r>
              <a:rPr lang="en-US" sz="1800" dirty="0" err="1"/>
              <a:t>Condizionale</a:t>
            </a:r>
            <a:r>
              <a:rPr lang="en-US" sz="1800" dirty="0"/>
              <a:t> e </a:t>
            </a:r>
            <a:r>
              <a:rPr lang="en-US" sz="1800" dirty="0" err="1"/>
              <a:t>dell’Ordinamento</a:t>
            </a:r>
            <a:r>
              <a:rPr lang="en-US" sz="1800" dirty="0"/>
              <a:t> </a:t>
            </a:r>
            <a:r>
              <a:rPr lang="en-US" sz="1800" dirty="0" err="1"/>
              <a:t>Condizionale</a:t>
            </a:r>
            <a:r>
              <a:rPr lang="en-US" sz="1800" dirty="0"/>
              <a:t>, sempre </a:t>
            </a:r>
            <a:r>
              <a:rPr lang="en-US" sz="1800" dirty="0" err="1"/>
              <a:t>sul</a:t>
            </a:r>
            <a:r>
              <a:rPr lang="en-US" sz="1800" dirty="0"/>
              <a:t> file: </a:t>
            </a:r>
          </a:p>
          <a:p>
            <a:pPr fontAlgn="auto">
              <a:spcAft>
                <a:spcPts val="0"/>
              </a:spcAft>
              <a:defRPr/>
            </a:pPr>
            <a:r>
              <a:rPr lang="en-US" sz="1800" b="1" dirty="0"/>
              <a:t>documento3</a:t>
            </a:r>
            <a:r>
              <a:rPr lang="en-US" sz="1800" dirty="0"/>
              <a:t>\dipendenti.xlsx</a:t>
            </a:r>
          </a:p>
          <a:p>
            <a:pPr fontAlgn="auto">
              <a:spcAft>
                <a:spcPts val="0"/>
              </a:spcAft>
              <a:defRPr/>
            </a:pPr>
            <a:endParaRPr lang="en-US" sz="1800" dirty="0"/>
          </a:p>
          <a:p>
            <a:pPr fontAlgn="auto">
              <a:spcAft>
                <a:spcPts val="0"/>
              </a:spcAft>
              <a:defRPr/>
            </a:pPr>
            <a:r>
              <a:rPr lang="en-US" sz="1800" b="1" dirty="0"/>
              <a:t>a) </a:t>
            </a:r>
            <a:r>
              <a:rPr lang="en-US" sz="1800" dirty="0" err="1"/>
              <a:t>Formattazione</a:t>
            </a:r>
            <a:r>
              <a:rPr lang="en-US" sz="1800" dirty="0"/>
              <a:t> </a:t>
            </a:r>
            <a:r>
              <a:rPr lang="en-US" sz="1800" dirty="0" err="1"/>
              <a:t>Condizionale</a:t>
            </a:r>
            <a:r>
              <a:rPr lang="en-US" sz="1800" dirty="0"/>
              <a:t>: Colonna </a:t>
            </a:r>
            <a:r>
              <a:rPr lang="en-US" sz="1800" dirty="0" err="1"/>
              <a:t>Stipendi</a:t>
            </a:r>
            <a:r>
              <a:rPr lang="en-US" sz="1800" dirty="0"/>
              <a:t> “Greater Than 30000” con </a:t>
            </a:r>
            <a:r>
              <a:rPr lang="en-US" sz="1800" dirty="0" err="1"/>
              <a:t>formattazione</a:t>
            </a:r>
            <a:r>
              <a:rPr lang="en-US" sz="1800" dirty="0"/>
              <a:t> “Green Fill with Dark Green Text”</a:t>
            </a:r>
          </a:p>
          <a:p>
            <a:pPr fontAlgn="auto">
              <a:spcAft>
                <a:spcPts val="0"/>
              </a:spcAft>
              <a:defRPr/>
            </a:pPr>
            <a:r>
              <a:rPr lang="en-US" sz="1800" b="1" dirty="0"/>
              <a:t>b)</a:t>
            </a:r>
            <a:r>
              <a:rPr lang="en-US" sz="1800" dirty="0"/>
              <a:t> </a:t>
            </a:r>
            <a:r>
              <a:rPr lang="en-US" sz="1800" dirty="0" err="1"/>
              <a:t>Ordinamento</a:t>
            </a:r>
            <a:r>
              <a:rPr lang="en-US" sz="1800" dirty="0"/>
              <a:t> </a:t>
            </a:r>
            <a:r>
              <a:rPr lang="en-US" sz="1800" dirty="0" err="1"/>
              <a:t>Condizionale</a:t>
            </a:r>
            <a:r>
              <a:rPr lang="en-US" sz="1800" dirty="0"/>
              <a:t>: </a:t>
            </a:r>
            <a:r>
              <a:rPr lang="en-US" sz="1800" dirty="0" err="1"/>
              <a:t>Selezionale</a:t>
            </a:r>
            <a:r>
              <a:rPr lang="en-US" sz="1800" dirty="0"/>
              <a:t> </a:t>
            </a:r>
            <a:r>
              <a:rPr lang="en-US" sz="1800" dirty="0" err="1"/>
              <a:t>l’intero</a:t>
            </a:r>
            <a:r>
              <a:rPr lang="en-US" sz="1800" dirty="0"/>
              <a:t> range di </a:t>
            </a:r>
            <a:r>
              <a:rPr lang="en-US" sz="1800" dirty="0" err="1"/>
              <a:t>valori</a:t>
            </a:r>
            <a:r>
              <a:rPr lang="en-US" sz="1800" dirty="0"/>
              <a:t> (alias </a:t>
            </a:r>
            <a:r>
              <a:rPr lang="en-US" sz="1800" dirty="0" err="1"/>
              <a:t>tabella</a:t>
            </a:r>
            <a:r>
              <a:rPr lang="en-US" sz="1800" dirty="0"/>
              <a:t>) e </a:t>
            </a:r>
            <a:r>
              <a:rPr lang="en-US" sz="1800" dirty="0" err="1"/>
              <a:t>ordinare</a:t>
            </a:r>
            <a:r>
              <a:rPr lang="en-US" sz="1800" dirty="0"/>
              <a:t> in </a:t>
            </a:r>
            <a:r>
              <a:rPr lang="en-US" sz="1800" dirty="0" err="1"/>
              <a:t>ordine</a:t>
            </a:r>
            <a:r>
              <a:rPr lang="en-US" sz="1800" dirty="0"/>
              <a:t> </a:t>
            </a:r>
            <a:r>
              <a:rPr lang="en-US" sz="1800" dirty="0" err="1"/>
              <a:t>decrescente</a:t>
            </a:r>
            <a:r>
              <a:rPr lang="en-US" sz="1800" dirty="0"/>
              <a:t> le </a:t>
            </a:r>
            <a:r>
              <a:rPr lang="en-US" sz="1800" dirty="0" err="1"/>
              <a:t>celle</a:t>
            </a:r>
            <a:r>
              <a:rPr lang="en-US" sz="1800" dirty="0"/>
              <a:t> </a:t>
            </a:r>
            <a:r>
              <a:rPr lang="en-US" sz="1800" dirty="0" err="1"/>
              <a:t>selezionate</a:t>
            </a:r>
            <a:r>
              <a:rPr lang="en-US" sz="1800" dirty="0"/>
              <a:t> in </a:t>
            </a:r>
            <a:r>
              <a:rPr lang="en-US" sz="1800" dirty="0" err="1"/>
              <a:t>verde</a:t>
            </a:r>
            <a:r>
              <a:rPr lang="en-US" sz="1800" dirty="0"/>
              <a:t> dal punto a)</a:t>
            </a:r>
          </a:p>
        </p:txBody>
      </p:sp>
      <p:sp>
        <p:nvSpPr>
          <p:cNvPr id="71684" name="Date Placeholder 3">
            <a:extLst>
              <a:ext uri="{FF2B5EF4-FFF2-40B4-BE49-F238E27FC236}">
                <a16:creationId xmlns:a16="http://schemas.microsoft.com/office/drawing/2014/main" id="{77221CA5-C4B2-34C3-8AE1-5C127F060DB3}"/>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71685" name="Footer Placeholder 4">
            <a:extLst>
              <a:ext uri="{FF2B5EF4-FFF2-40B4-BE49-F238E27FC236}">
                <a16:creationId xmlns:a16="http://schemas.microsoft.com/office/drawing/2014/main" id="{469A8A39-CD0A-DA0B-BABF-A3BF314473F9}"/>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C0C08626-8BDA-AC31-C3A3-29D9A3A34431}"/>
              </a:ext>
            </a:extLst>
          </p:cNvPr>
          <p:cNvSpPr>
            <a:spLocks noGrp="1"/>
          </p:cNvSpPr>
          <p:nvPr>
            <p:ph type="sldNum" sz="quarter" idx="12"/>
          </p:nvPr>
        </p:nvSpPr>
        <p:spPr/>
        <p:txBody>
          <a:bodyPr/>
          <a:lstStyle/>
          <a:p>
            <a:pPr>
              <a:defRPr/>
            </a:pPr>
            <a:fld id="{F3AA71E1-3A39-4F8E-AEC9-D81C7E13D3A6}" type="slidenum">
              <a:rPr lang="en-US"/>
              <a:pPr>
                <a:defRPr/>
              </a:pPr>
              <a:t>55</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5F7EB79E-AD59-6A54-FAE5-ECBA513E3B85}"/>
              </a:ext>
            </a:extLst>
          </p:cNvPr>
          <p:cNvSpPr>
            <a:spLocks noGrp="1" noChangeArrowheads="1"/>
          </p:cNvSpPr>
          <p:nvPr>
            <p:ph type="title"/>
          </p:nvPr>
        </p:nvSpPr>
        <p:spPr>
          <a:xfrm>
            <a:off x="1166813" y="381000"/>
            <a:ext cx="9780587" cy="1325563"/>
          </a:xfrm>
        </p:spPr>
        <p:txBody>
          <a:bodyPr/>
          <a:lstStyle/>
          <a:p>
            <a:r>
              <a:rPr lang="en-US" altLang="en-US"/>
              <a:t>Esercizio 2-5</a:t>
            </a:r>
          </a:p>
        </p:txBody>
      </p:sp>
      <p:sp>
        <p:nvSpPr>
          <p:cNvPr id="3" name="Content Placeholder 2">
            <a:extLst>
              <a:ext uri="{FF2B5EF4-FFF2-40B4-BE49-F238E27FC236}">
                <a16:creationId xmlns:a16="http://schemas.microsoft.com/office/drawing/2014/main" id="{C70B1F53-364C-FB58-6DFF-BABF705E96DD}"/>
              </a:ext>
            </a:extLst>
          </p:cNvPr>
          <p:cNvSpPr>
            <a:spLocks noGrp="1"/>
          </p:cNvSpPr>
          <p:nvPr>
            <p:ph type="body" idx="1"/>
          </p:nvPr>
        </p:nvSpPr>
        <p:spPr>
          <a:xfrm>
            <a:off x="1166813" y="2652713"/>
            <a:ext cx="9780587" cy="3436937"/>
          </a:xfrm>
        </p:spPr>
        <p:txBody>
          <a:bodyPr rtlCol="0">
            <a:normAutofit/>
          </a:bodyPr>
          <a:lstStyle/>
          <a:p>
            <a:pPr fontAlgn="auto">
              <a:spcAft>
                <a:spcPts val="0"/>
              </a:spcAft>
              <a:defRPr/>
            </a:pPr>
            <a:r>
              <a:rPr lang="en-US" dirty="0"/>
              <a:t>Customize Bars</a:t>
            </a:r>
          </a:p>
          <a:p>
            <a:pPr marL="457200" indent="-457200" fontAlgn="auto">
              <a:spcAft>
                <a:spcPts val="0"/>
              </a:spcAft>
              <a:buFontTx/>
              <a:buChar char="-"/>
              <a:defRPr/>
            </a:pPr>
            <a:r>
              <a:rPr lang="en-US" dirty="0"/>
              <a:t>Barra di Accesso Veloce</a:t>
            </a:r>
          </a:p>
          <a:p>
            <a:pPr marL="457200" indent="-457200" fontAlgn="auto">
              <a:spcAft>
                <a:spcPts val="0"/>
              </a:spcAft>
              <a:buFontTx/>
              <a:buChar char="-"/>
              <a:defRPr/>
            </a:pPr>
            <a:r>
              <a:rPr lang="en-US" dirty="0"/>
              <a:t>Barra </a:t>
            </a:r>
            <a:r>
              <a:rPr lang="en-US" dirty="0" err="1"/>
              <a:t>Multifunzione</a:t>
            </a:r>
            <a:endParaRPr lang="en-US" dirty="0"/>
          </a:p>
          <a:p>
            <a:pPr marL="457200" indent="-457200" fontAlgn="auto">
              <a:spcAft>
                <a:spcPts val="0"/>
              </a:spcAft>
              <a:buFontTx/>
              <a:buChar char="-"/>
              <a:defRPr/>
            </a:pPr>
            <a:r>
              <a:rPr lang="en-US" dirty="0"/>
              <a:t>Barra di </a:t>
            </a:r>
            <a:r>
              <a:rPr lang="en-US" dirty="0" err="1"/>
              <a:t>Stato</a:t>
            </a:r>
            <a:endParaRPr lang="en-US" dirty="0"/>
          </a:p>
        </p:txBody>
      </p:sp>
      <p:sp>
        <p:nvSpPr>
          <p:cNvPr id="72708" name="Date Placeholder 3">
            <a:extLst>
              <a:ext uri="{FF2B5EF4-FFF2-40B4-BE49-F238E27FC236}">
                <a16:creationId xmlns:a16="http://schemas.microsoft.com/office/drawing/2014/main" id="{DC674D2E-0A9A-1E37-73DA-2B1C5A3CFA42}"/>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72709" name="Footer Placeholder 4">
            <a:extLst>
              <a:ext uri="{FF2B5EF4-FFF2-40B4-BE49-F238E27FC236}">
                <a16:creationId xmlns:a16="http://schemas.microsoft.com/office/drawing/2014/main" id="{E1160531-ECE5-60FA-7BB9-E75B5B8BA84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3F1B49DB-54E9-C11E-9B55-0B929AC74BCC}"/>
              </a:ext>
            </a:extLst>
          </p:cNvPr>
          <p:cNvSpPr>
            <a:spLocks noGrp="1"/>
          </p:cNvSpPr>
          <p:nvPr>
            <p:ph type="sldNum" sz="quarter" idx="12"/>
          </p:nvPr>
        </p:nvSpPr>
        <p:spPr/>
        <p:txBody>
          <a:bodyPr/>
          <a:lstStyle/>
          <a:p>
            <a:pPr>
              <a:defRPr/>
            </a:pPr>
            <a:fld id="{84E8A429-DA3F-4D69-AAC6-C3590BB00D42}" type="slidenum">
              <a:rPr lang="en-US"/>
              <a:pPr>
                <a:defRPr/>
              </a:pPr>
              <a:t>56</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AF72EADC-8AEE-8180-F8F1-D7A384292031}"/>
              </a:ext>
            </a:extLst>
          </p:cNvPr>
          <p:cNvSpPr>
            <a:spLocks noGrp="1" noChangeArrowheads="1"/>
          </p:cNvSpPr>
          <p:nvPr>
            <p:ph type="title"/>
          </p:nvPr>
        </p:nvSpPr>
        <p:spPr>
          <a:xfrm>
            <a:off x="309563" y="-365125"/>
            <a:ext cx="10182225" cy="1325563"/>
          </a:xfrm>
        </p:spPr>
        <p:txBody>
          <a:bodyPr/>
          <a:lstStyle/>
          <a:p>
            <a:r>
              <a:rPr lang="en-US" altLang="en-US"/>
              <a:t>Filtro</a:t>
            </a:r>
          </a:p>
        </p:txBody>
      </p:sp>
      <p:sp>
        <p:nvSpPr>
          <p:cNvPr id="73731" name="Date Placeholder 2">
            <a:extLst>
              <a:ext uri="{FF2B5EF4-FFF2-40B4-BE49-F238E27FC236}">
                <a16:creationId xmlns:a16="http://schemas.microsoft.com/office/drawing/2014/main" id="{81724ED9-4C7D-64FA-810C-76F04DC9B39F}"/>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AE021899-3361-0909-948B-A45B473135A8}"/>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0AE1DADA-0942-30D3-2AD5-4CB5FA6C7091}"/>
              </a:ext>
            </a:extLst>
          </p:cNvPr>
          <p:cNvSpPr>
            <a:spLocks noGrp="1"/>
          </p:cNvSpPr>
          <p:nvPr>
            <p:ph type="sldNum" sz="quarter" idx="12"/>
          </p:nvPr>
        </p:nvSpPr>
        <p:spPr/>
        <p:txBody>
          <a:bodyPr/>
          <a:lstStyle/>
          <a:p>
            <a:pPr>
              <a:defRPr/>
            </a:pPr>
            <a:fld id="{15513935-C630-494F-9C7C-65613E6AEC12}" type="slidenum">
              <a:rPr lang="en-US"/>
              <a:pPr>
                <a:defRPr/>
              </a:pPr>
              <a:t>57</a:t>
            </a:fld>
            <a:endParaRPr lang="en-US" dirty="0"/>
          </a:p>
        </p:txBody>
      </p:sp>
      <p:sp>
        <p:nvSpPr>
          <p:cNvPr id="11" name="Content Placeholder 2">
            <a:extLst>
              <a:ext uri="{FF2B5EF4-FFF2-40B4-BE49-F238E27FC236}">
                <a16:creationId xmlns:a16="http://schemas.microsoft.com/office/drawing/2014/main" id="{CC2B555A-F719-70C4-5F49-A101B75A2F96}"/>
              </a:ext>
            </a:extLst>
          </p:cNvPr>
          <p:cNvSpPr>
            <a:spLocks noGrp="1"/>
          </p:cNvSpPr>
          <p:nvPr>
            <p:ph idx="1"/>
          </p:nvPr>
        </p:nvSpPr>
        <p:spPr>
          <a:xfrm>
            <a:off x="4038600" y="2043113"/>
            <a:ext cx="5715000" cy="2286000"/>
          </a:xfrm>
        </p:spPr>
        <p:txBody>
          <a:bodyPr rtlCol="0">
            <a:normAutofit lnSpcReduction="10000"/>
          </a:bodyPr>
          <a:lstStyle/>
          <a:p>
            <a:pPr fontAlgn="auto">
              <a:spcAft>
                <a:spcPts val="0"/>
              </a:spcAft>
              <a:defRPr/>
            </a:pPr>
            <a:r>
              <a:rPr lang="it-IT" dirty="0">
                <a:solidFill>
                  <a:srgbClr val="000000"/>
                </a:solidFill>
                <a:latin typeface="+mj-lt"/>
              </a:rPr>
              <a:t>Come già detto in precedenza, si può arrivare a formattare un «range di valori» come tabella, anche attraverso il menu:</a:t>
            </a:r>
          </a:p>
          <a:p>
            <a:pPr fontAlgn="auto">
              <a:spcAft>
                <a:spcPts val="0"/>
              </a:spcAft>
              <a:defRPr/>
            </a:pPr>
            <a:r>
              <a:rPr lang="it-IT" dirty="0">
                <a:solidFill>
                  <a:srgbClr val="000000"/>
                </a:solidFill>
                <a:latin typeface="+mj-lt"/>
              </a:rPr>
              <a:t>Home&gt; Editing &gt; Sort &amp; Filter &gt; Filter</a:t>
            </a:r>
          </a:p>
        </p:txBody>
      </p:sp>
      <p:sp>
        <p:nvSpPr>
          <p:cNvPr id="73735" name="Picture 5">
            <a:extLst>
              <a:ext uri="{FF2B5EF4-FFF2-40B4-BE49-F238E27FC236}">
                <a16:creationId xmlns:a16="http://schemas.microsoft.com/office/drawing/2014/main" id="{097B9B4F-D976-DD8A-2292-7255B189B79D}"/>
              </a:ext>
            </a:extLst>
          </p:cNvPr>
          <p:cNvSpPr>
            <a:spLocks noChangeAspect="1" noChangeArrowheads="1"/>
          </p:cNvSpPr>
          <p:nvPr/>
        </p:nvSpPr>
        <p:spPr bwMode="auto">
          <a:xfrm>
            <a:off x="539750" y="1147763"/>
            <a:ext cx="3236913"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Rectangle: Rounded Corners 8">
            <a:extLst>
              <a:ext uri="{FF2B5EF4-FFF2-40B4-BE49-F238E27FC236}">
                <a16:creationId xmlns:a16="http://schemas.microsoft.com/office/drawing/2014/main" id="{6CCA2112-8C78-5012-C16A-1497B62A3F89}"/>
              </a:ext>
            </a:extLst>
          </p:cNvPr>
          <p:cNvSpPr/>
          <p:nvPr/>
        </p:nvSpPr>
        <p:spPr>
          <a:xfrm>
            <a:off x="1014413" y="1458913"/>
            <a:ext cx="809625" cy="1168400"/>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Rounded Corners 9">
            <a:extLst>
              <a:ext uri="{FF2B5EF4-FFF2-40B4-BE49-F238E27FC236}">
                <a16:creationId xmlns:a16="http://schemas.microsoft.com/office/drawing/2014/main" id="{7E76D1E8-68F7-26E9-6739-E3CD9929D088}"/>
              </a:ext>
            </a:extLst>
          </p:cNvPr>
          <p:cNvSpPr/>
          <p:nvPr/>
        </p:nvSpPr>
        <p:spPr>
          <a:xfrm>
            <a:off x="1216025" y="3344863"/>
            <a:ext cx="1882775" cy="4159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85D59682-4B96-D6C9-70C4-7A5B5C1E8B9A}"/>
              </a:ext>
            </a:extLst>
          </p:cNvPr>
          <p:cNvSpPr>
            <a:spLocks noGrp="1" noChangeArrowheads="1"/>
          </p:cNvSpPr>
          <p:nvPr>
            <p:ph type="title"/>
          </p:nvPr>
        </p:nvSpPr>
        <p:spPr>
          <a:xfrm>
            <a:off x="309563" y="-365125"/>
            <a:ext cx="10182225" cy="1325563"/>
          </a:xfrm>
        </p:spPr>
        <p:txBody>
          <a:bodyPr/>
          <a:lstStyle/>
          <a:p>
            <a:r>
              <a:rPr lang="en-US" altLang="en-US"/>
              <a:t>Filtro (Segue)</a:t>
            </a:r>
          </a:p>
        </p:txBody>
      </p:sp>
      <p:sp>
        <p:nvSpPr>
          <p:cNvPr id="74755" name="Date Placeholder 2">
            <a:extLst>
              <a:ext uri="{FF2B5EF4-FFF2-40B4-BE49-F238E27FC236}">
                <a16:creationId xmlns:a16="http://schemas.microsoft.com/office/drawing/2014/main" id="{4C1502F9-F510-FCDE-A097-B1C6C37B696D}"/>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AD6DD559-E42D-36E6-D91D-0CCF536EB891}"/>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C30950D4-AC44-E2A6-C50A-D6B7E6A3C278}"/>
              </a:ext>
            </a:extLst>
          </p:cNvPr>
          <p:cNvSpPr>
            <a:spLocks noGrp="1"/>
          </p:cNvSpPr>
          <p:nvPr>
            <p:ph type="sldNum" sz="quarter" idx="12"/>
          </p:nvPr>
        </p:nvSpPr>
        <p:spPr/>
        <p:txBody>
          <a:bodyPr/>
          <a:lstStyle/>
          <a:p>
            <a:pPr>
              <a:defRPr/>
            </a:pPr>
            <a:fld id="{2331488A-0BC6-415F-A6F0-EF607C493578}" type="slidenum">
              <a:rPr lang="en-US"/>
              <a:pPr>
                <a:defRPr/>
              </a:pPr>
              <a:t>58</a:t>
            </a:fld>
            <a:endParaRPr lang="en-US" dirty="0"/>
          </a:p>
        </p:txBody>
      </p:sp>
      <p:sp>
        <p:nvSpPr>
          <p:cNvPr id="11" name="Content Placeholder 2">
            <a:extLst>
              <a:ext uri="{FF2B5EF4-FFF2-40B4-BE49-F238E27FC236}">
                <a16:creationId xmlns:a16="http://schemas.microsoft.com/office/drawing/2014/main" id="{767A2137-89BA-8D96-8054-7100F9E1008E}"/>
              </a:ext>
            </a:extLst>
          </p:cNvPr>
          <p:cNvSpPr>
            <a:spLocks noGrp="1"/>
          </p:cNvSpPr>
          <p:nvPr>
            <p:ph idx="1"/>
          </p:nvPr>
        </p:nvSpPr>
        <p:spPr>
          <a:xfrm>
            <a:off x="6223000" y="2276475"/>
            <a:ext cx="5715000" cy="1757363"/>
          </a:xfrm>
        </p:spPr>
        <p:txBody>
          <a:bodyPr rtlCol="0">
            <a:normAutofit/>
          </a:bodyPr>
          <a:lstStyle/>
          <a:p>
            <a:pPr fontAlgn="auto">
              <a:spcAft>
                <a:spcPts val="0"/>
              </a:spcAft>
              <a:defRPr/>
            </a:pPr>
            <a:r>
              <a:rPr lang="it-IT" dirty="0">
                <a:solidFill>
                  <a:srgbClr val="000000"/>
                </a:solidFill>
                <a:latin typeface="+mj-lt"/>
              </a:rPr>
              <a:t>Si applicano le stesse regole della formattazione condizionale, applicando il Filtro e poi «Number Filters» al range di valori</a:t>
            </a:r>
          </a:p>
        </p:txBody>
      </p:sp>
      <p:sp>
        <p:nvSpPr>
          <p:cNvPr id="74759" name="Picture 12">
            <a:extLst>
              <a:ext uri="{FF2B5EF4-FFF2-40B4-BE49-F238E27FC236}">
                <a16:creationId xmlns:a16="http://schemas.microsoft.com/office/drawing/2014/main" id="{23C70661-CF0B-C912-64C9-66D50C78FBFE}"/>
              </a:ext>
            </a:extLst>
          </p:cNvPr>
          <p:cNvSpPr>
            <a:spLocks noChangeAspect="1" noChangeArrowheads="1"/>
          </p:cNvSpPr>
          <p:nvPr/>
        </p:nvSpPr>
        <p:spPr bwMode="auto">
          <a:xfrm>
            <a:off x="1400175" y="1039813"/>
            <a:ext cx="4568825" cy="477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Rectangle: Rounded Corners 8">
            <a:extLst>
              <a:ext uri="{FF2B5EF4-FFF2-40B4-BE49-F238E27FC236}">
                <a16:creationId xmlns:a16="http://schemas.microsoft.com/office/drawing/2014/main" id="{42C7384A-0862-900E-A026-5DDB37BFD64E}"/>
              </a:ext>
            </a:extLst>
          </p:cNvPr>
          <p:cNvSpPr/>
          <p:nvPr/>
        </p:nvSpPr>
        <p:spPr>
          <a:xfrm>
            <a:off x="1660525" y="2878138"/>
            <a:ext cx="2259013" cy="277812"/>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Rounded Corners 9">
            <a:extLst>
              <a:ext uri="{FF2B5EF4-FFF2-40B4-BE49-F238E27FC236}">
                <a16:creationId xmlns:a16="http://schemas.microsoft.com/office/drawing/2014/main" id="{4FA8520C-6C34-2707-0322-B09796C0F2CD}"/>
              </a:ext>
            </a:extLst>
          </p:cNvPr>
          <p:cNvSpPr/>
          <p:nvPr/>
        </p:nvSpPr>
        <p:spPr>
          <a:xfrm>
            <a:off x="3919538" y="3440113"/>
            <a:ext cx="1881187" cy="2762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19A7901D-7487-939B-A57F-CBE7A0D4F4BE}"/>
              </a:ext>
            </a:extLst>
          </p:cNvPr>
          <p:cNvSpPr>
            <a:spLocks noGrp="1" noChangeArrowheads="1"/>
          </p:cNvSpPr>
          <p:nvPr>
            <p:ph type="title"/>
          </p:nvPr>
        </p:nvSpPr>
        <p:spPr>
          <a:xfrm>
            <a:off x="1166813" y="381000"/>
            <a:ext cx="9780587" cy="1325563"/>
          </a:xfrm>
        </p:spPr>
        <p:txBody>
          <a:bodyPr/>
          <a:lstStyle/>
          <a:p>
            <a:r>
              <a:rPr lang="en-US" altLang="en-US"/>
              <a:t>Esercizio 2-6</a:t>
            </a:r>
          </a:p>
        </p:txBody>
      </p:sp>
      <p:sp>
        <p:nvSpPr>
          <p:cNvPr id="75779" name="Content Placeholder 2">
            <a:extLst>
              <a:ext uri="{FF2B5EF4-FFF2-40B4-BE49-F238E27FC236}">
                <a16:creationId xmlns:a16="http://schemas.microsoft.com/office/drawing/2014/main" id="{4A87A012-0A67-00D7-FDA0-FE8BE066C536}"/>
              </a:ext>
            </a:extLst>
          </p:cNvPr>
          <p:cNvSpPr>
            <a:spLocks noGrp="1" noChangeArrowheads="1"/>
          </p:cNvSpPr>
          <p:nvPr>
            <p:ph type="body" idx="1"/>
          </p:nvPr>
        </p:nvSpPr>
        <p:spPr>
          <a:xfrm>
            <a:off x="1166813" y="2652713"/>
            <a:ext cx="9780587" cy="3436937"/>
          </a:xfrm>
        </p:spPr>
        <p:txBody>
          <a:bodyPr/>
          <a:lstStyle/>
          <a:p>
            <a:r>
              <a:rPr lang="en-US" altLang="en-US"/>
              <a:t>Applicare l’Ordinamento sul file</a:t>
            </a:r>
          </a:p>
          <a:p>
            <a:r>
              <a:rPr lang="en-US" altLang="en-US" b="1"/>
              <a:t>documento3</a:t>
            </a:r>
            <a:r>
              <a:rPr lang="en-US" altLang="en-US"/>
              <a:t>\dipendenti.xlsx</a:t>
            </a:r>
          </a:p>
          <a:p>
            <a:r>
              <a:rPr lang="en-US" altLang="en-US"/>
              <a:t>- </a:t>
            </a:r>
            <a:r>
              <a:rPr lang="en-US" altLang="en-US" b="1"/>
              <a:t>Utilizzando il menu Filter</a:t>
            </a:r>
          </a:p>
          <a:p>
            <a:r>
              <a:rPr lang="en-US" altLang="en-US" b="1"/>
              <a:t>- Applicando un Number Filters a piacere </a:t>
            </a:r>
          </a:p>
        </p:txBody>
      </p:sp>
      <p:sp>
        <p:nvSpPr>
          <p:cNvPr id="75780" name="Date Placeholder 3">
            <a:extLst>
              <a:ext uri="{FF2B5EF4-FFF2-40B4-BE49-F238E27FC236}">
                <a16:creationId xmlns:a16="http://schemas.microsoft.com/office/drawing/2014/main" id="{E8B55D16-0237-FFE8-3B14-2E95DA448EEE}"/>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75781" name="Footer Placeholder 4">
            <a:extLst>
              <a:ext uri="{FF2B5EF4-FFF2-40B4-BE49-F238E27FC236}">
                <a16:creationId xmlns:a16="http://schemas.microsoft.com/office/drawing/2014/main" id="{4D4370CC-7970-3560-F34D-1DBABF73D2B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A32D01FA-6C11-5F3A-9435-E38074C4B4AA}"/>
              </a:ext>
            </a:extLst>
          </p:cNvPr>
          <p:cNvSpPr>
            <a:spLocks noGrp="1"/>
          </p:cNvSpPr>
          <p:nvPr>
            <p:ph type="sldNum" sz="quarter" idx="12"/>
          </p:nvPr>
        </p:nvSpPr>
        <p:spPr/>
        <p:txBody>
          <a:bodyPr/>
          <a:lstStyle/>
          <a:p>
            <a:pPr>
              <a:defRPr/>
            </a:pPr>
            <a:fld id="{5C9201C2-2360-46FF-8CCB-1C26110EE203}" type="slidenum">
              <a:rPr lang="en-US"/>
              <a:pPr>
                <a:defRPr/>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B9497E77-BA84-06BB-7BF4-6F3EE4A013FA}"/>
              </a:ext>
            </a:extLst>
          </p:cNvPr>
          <p:cNvSpPr>
            <a:spLocks noGrp="1" noChangeArrowheads="1"/>
          </p:cNvSpPr>
          <p:nvPr>
            <p:ph type="ctrTitle"/>
          </p:nvPr>
        </p:nvSpPr>
        <p:spPr>
          <a:xfrm>
            <a:off x="1158875" y="2235200"/>
            <a:ext cx="6245225" cy="2387600"/>
          </a:xfrm>
        </p:spPr>
        <p:txBody>
          <a:bodyPr/>
          <a:lstStyle/>
          <a:p>
            <a:r>
              <a:rPr lang="en-US" altLang="en-US"/>
              <a:t>Qualche “numero” su Excel</a:t>
            </a:r>
          </a:p>
        </p:txBody>
      </p:sp>
      <p:sp>
        <p:nvSpPr>
          <p:cNvPr id="3" name="Title 1">
            <a:extLst>
              <a:ext uri="{FF2B5EF4-FFF2-40B4-BE49-F238E27FC236}">
                <a16:creationId xmlns:a16="http://schemas.microsoft.com/office/drawing/2014/main" id="{9F30695B-81CE-9307-9035-662183C72D90}"/>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1</a:t>
            </a:r>
            <a:endParaRPr lang="en-US" sz="5400" b="1"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C9A2A6D9-0FFF-CB78-DE55-71A7A428B13A}"/>
              </a:ext>
            </a:extLst>
          </p:cNvPr>
          <p:cNvSpPr>
            <a:spLocks noGrp="1" noChangeArrowheads="1"/>
          </p:cNvSpPr>
          <p:nvPr>
            <p:ph type="ctrTitle"/>
          </p:nvPr>
        </p:nvSpPr>
        <p:spPr>
          <a:xfrm>
            <a:off x="1052513" y="2235200"/>
            <a:ext cx="6245225" cy="2387600"/>
          </a:xfrm>
        </p:spPr>
        <p:txBody>
          <a:bodyPr anchor="ctr"/>
          <a:lstStyle/>
          <a:p>
            <a:r>
              <a:rPr lang="en-US" altLang="en-US"/>
              <a:t>Icon Set</a:t>
            </a:r>
          </a:p>
        </p:txBody>
      </p:sp>
      <p:sp>
        <p:nvSpPr>
          <p:cNvPr id="3" name="Title 1">
            <a:extLst>
              <a:ext uri="{FF2B5EF4-FFF2-40B4-BE49-F238E27FC236}">
                <a16:creationId xmlns:a16="http://schemas.microsoft.com/office/drawing/2014/main" id="{06D0342E-DB74-1D09-925C-0F0A5C1A9E12}"/>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2</a:t>
            </a:r>
            <a:endParaRPr lang="en-US" sz="5400" b="1"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2189D168-22D3-0C7C-F209-64C8E912E14A}"/>
              </a:ext>
            </a:extLst>
          </p:cNvPr>
          <p:cNvSpPr>
            <a:spLocks noGrp="1" noChangeArrowheads="1"/>
          </p:cNvSpPr>
          <p:nvPr>
            <p:ph type="title"/>
          </p:nvPr>
        </p:nvSpPr>
        <p:spPr>
          <a:xfrm>
            <a:off x="309563" y="-365125"/>
            <a:ext cx="10182225" cy="1325563"/>
          </a:xfrm>
        </p:spPr>
        <p:txBody>
          <a:bodyPr/>
          <a:lstStyle/>
          <a:p>
            <a:r>
              <a:rPr lang="en-US" altLang="en-US"/>
              <a:t>Icon Set (1)</a:t>
            </a:r>
          </a:p>
        </p:txBody>
      </p:sp>
      <p:sp>
        <p:nvSpPr>
          <p:cNvPr id="77827" name="Date Placeholder 2">
            <a:extLst>
              <a:ext uri="{FF2B5EF4-FFF2-40B4-BE49-F238E27FC236}">
                <a16:creationId xmlns:a16="http://schemas.microsoft.com/office/drawing/2014/main" id="{7EF62E5A-8AB4-2C0B-36B8-ECAE11BCA57F}"/>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14060220-92D7-E5B5-AC73-27225D71D6AE}"/>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9C50706F-2097-E25B-BC9E-A383E70F70B6}"/>
              </a:ext>
            </a:extLst>
          </p:cNvPr>
          <p:cNvSpPr>
            <a:spLocks noGrp="1"/>
          </p:cNvSpPr>
          <p:nvPr>
            <p:ph type="sldNum" sz="quarter" idx="12"/>
          </p:nvPr>
        </p:nvSpPr>
        <p:spPr/>
        <p:txBody>
          <a:bodyPr/>
          <a:lstStyle/>
          <a:p>
            <a:pPr>
              <a:defRPr/>
            </a:pPr>
            <a:fld id="{C9E2224B-7A26-443D-B643-C1386D628D1C}" type="slidenum">
              <a:rPr lang="en-US"/>
              <a:pPr>
                <a:defRPr/>
              </a:pPr>
              <a:t>61</a:t>
            </a:fld>
            <a:endParaRPr lang="en-US" dirty="0"/>
          </a:p>
        </p:txBody>
      </p:sp>
      <p:sp>
        <p:nvSpPr>
          <p:cNvPr id="11" name="Content Placeholder 2">
            <a:extLst>
              <a:ext uri="{FF2B5EF4-FFF2-40B4-BE49-F238E27FC236}">
                <a16:creationId xmlns:a16="http://schemas.microsoft.com/office/drawing/2014/main" id="{90FBEC9F-325E-08A0-F3E9-CB2EDCB5B59B}"/>
              </a:ext>
            </a:extLst>
          </p:cNvPr>
          <p:cNvSpPr>
            <a:spLocks noGrp="1"/>
          </p:cNvSpPr>
          <p:nvPr>
            <p:ph idx="1"/>
          </p:nvPr>
        </p:nvSpPr>
        <p:spPr>
          <a:xfrm>
            <a:off x="6096000" y="1920875"/>
            <a:ext cx="5715000" cy="3360738"/>
          </a:xfrm>
        </p:spPr>
        <p:txBody>
          <a:bodyPr rtlCol="0">
            <a:normAutofit/>
          </a:bodyPr>
          <a:lstStyle/>
          <a:p>
            <a:pPr fontAlgn="auto">
              <a:spcAft>
                <a:spcPts val="0"/>
              </a:spcAft>
              <a:defRPr/>
            </a:pPr>
            <a:r>
              <a:rPr lang="it-IT" dirty="0">
                <a:solidFill>
                  <a:srgbClr val="000000"/>
                </a:solidFill>
                <a:latin typeface="+mj-lt"/>
              </a:rPr>
              <a:t>Supponiamo di selezionare una delle colonne di un range di valori e di applicare la Conditional Formatting </a:t>
            </a:r>
            <a:r>
              <a:rPr lang="it-IT" b="1" dirty="0">
                <a:solidFill>
                  <a:srgbClr val="000000"/>
                </a:solidFill>
                <a:latin typeface="+mj-lt"/>
              </a:rPr>
              <a:t>Icon Sets</a:t>
            </a:r>
          </a:p>
          <a:p>
            <a:pPr fontAlgn="auto">
              <a:spcAft>
                <a:spcPts val="0"/>
              </a:spcAft>
              <a:defRPr/>
            </a:pPr>
            <a:r>
              <a:rPr lang="it-IT" dirty="0">
                <a:solidFill>
                  <a:srgbClr val="000000"/>
                </a:solidFill>
                <a:latin typeface="+mj-lt"/>
              </a:rPr>
              <a:t>Ci sono vari set, appunto, che dividono tale range in 3, 4 o 5 categorie, con delle icone apposite.</a:t>
            </a:r>
          </a:p>
        </p:txBody>
      </p:sp>
      <p:sp>
        <p:nvSpPr>
          <p:cNvPr id="77831" name="Picture 5">
            <a:extLst>
              <a:ext uri="{FF2B5EF4-FFF2-40B4-BE49-F238E27FC236}">
                <a16:creationId xmlns:a16="http://schemas.microsoft.com/office/drawing/2014/main" id="{E5D432CB-C253-BAF5-EB98-3D74110113AA}"/>
              </a:ext>
            </a:extLst>
          </p:cNvPr>
          <p:cNvSpPr>
            <a:spLocks noChangeAspect="1" noChangeArrowheads="1"/>
          </p:cNvSpPr>
          <p:nvPr/>
        </p:nvSpPr>
        <p:spPr bwMode="auto">
          <a:xfrm>
            <a:off x="2332038" y="846138"/>
            <a:ext cx="3265487" cy="551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Rectangle: Rounded Corners 8">
            <a:extLst>
              <a:ext uri="{FF2B5EF4-FFF2-40B4-BE49-F238E27FC236}">
                <a16:creationId xmlns:a16="http://schemas.microsoft.com/office/drawing/2014/main" id="{3403FFDF-7076-D0B8-ABC1-06924095C5BE}"/>
              </a:ext>
            </a:extLst>
          </p:cNvPr>
          <p:cNvSpPr/>
          <p:nvPr/>
        </p:nvSpPr>
        <p:spPr>
          <a:xfrm>
            <a:off x="3679825" y="2973388"/>
            <a:ext cx="649288" cy="236537"/>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Rounded Corners 9">
            <a:extLst>
              <a:ext uri="{FF2B5EF4-FFF2-40B4-BE49-F238E27FC236}">
                <a16:creationId xmlns:a16="http://schemas.microsoft.com/office/drawing/2014/main" id="{7EC74EEE-95EE-5B77-10C7-D33AEE799757}"/>
              </a:ext>
            </a:extLst>
          </p:cNvPr>
          <p:cNvSpPr/>
          <p:nvPr/>
        </p:nvSpPr>
        <p:spPr>
          <a:xfrm>
            <a:off x="2406650" y="2835275"/>
            <a:ext cx="1273175" cy="2762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F82A5E8F-A6F8-D73F-82B9-CAE3DF6BEB04}"/>
              </a:ext>
            </a:extLst>
          </p:cNvPr>
          <p:cNvSpPr>
            <a:spLocks noGrp="1" noChangeArrowheads="1"/>
          </p:cNvSpPr>
          <p:nvPr>
            <p:ph type="title"/>
          </p:nvPr>
        </p:nvSpPr>
        <p:spPr>
          <a:xfrm>
            <a:off x="309563" y="-365125"/>
            <a:ext cx="10182225" cy="1325563"/>
          </a:xfrm>
        </p:spPr>
        <p:txBody>
          <a:bodyPr/>
          <a:lstStyle/>
          <a:p>
            <a:r>
              <a:rPr lang="en-US" altLang="en-US"/>
              <a:t>Icon Set (2)</a:t>
            </a:r>
          </a:p>
        </p:txBody>
      </p:sp>
      <p:sp>
        <p:nvSpPr>
          <p:cNvPr id="78851" name="Date Placeholder 2">
            <a:extLst>
              <a:ext uri="{FF2B5EF4-FFF2-40B4-BE49-F238E27FC236}">
                <a16:creationId xmlns:a16="http://schemas.microsoft.com/office/drawing/2014/main" id="{52967E7C-5AEC-931E-F20F-563FBE7A0E8C}"/>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0FE96EEF-D60A-5E8D-2F95-FE8BEA24B631}"/>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F4EBA7B7-4FC6-B08D-C886-BBC216C7AF8D}"/>
              </a:ext>
            </a:extLst>
          </p:cNvPr>
          <p:cNvSpPr>
            <a:spLocks noGrp="1"/>
          </p:cNvSpPr>
          <p:nvPr>
            <p:ph type="sldNum" sz="quarter" idx="12"/>
          </p:nvPr>
        </p:nvSpPr>
        <p:spPr/>
        <p:txBody>
          <a:bodyPr/>
          <a:lstStyle/>
          <a:p>
            <a:pPr>
              <a:defRPr/>
            </a:pPr>
            <a:fld id="{C0053F5C-229F-4287-B31C-1B0555D9E7C0}" type="slidenum">
              <a:rPr lang="en-US"/>
              <a:pPr>
                <a:defRPr/>
              </a:pPr>
              <a:t>62</a:t>
            </a:fld>
            <a:endParaRPr lang="en-US" dirty="0"/>
          </a:p>
        </p:txBody>
      </p:sp>
      <p:sp>
        <p:nvSpPr>
          <p:cNvPr id="11" name="Content Placeholder 2">
            <a:extLst>
              <a:ext uri="{FF2B5EF4-FFF2-40B4-BE49-F238E27FC236}">
                <a16:creationId xmlns:a16="http://schemas.microsoft.com/office/drawing/2014/main" id="{6DC07E4E-F166-0BEB-7BAD-952D4D2EBB3B}"/>
              </a:ext>
            </a:extLst>
          </p:cNvPr>
          <p:cNvSpPr>
            <a:spLocks noGrp="1"/>
          </p:cNvSpPr>
          <p:nvPr>
            <p:ph idx="1"/>
          </p:nvPr>
        </p:nvSpPr>
        <p:spPr>
          <a:xfrm>
            <a:off x="7072313" y="2432050"/>
            <a:ext cx="4478337" cy="1993900"/>
          </a:xfrm>
        </p:spPr>
        <p:txBody>
          <a:bodyPr rtlCol="0">
            <a:normAutofit lnSpcReduction="10000"/>
          </a:bodyPr>
          <a:lstStyle/>
          <a:p>
            <a:pPr fontAlgn="auto">
              <a:spcAft>
                <a:spcPts val="0"/>
              </a:spcAft>
              <a:defRPr/>
            </a:pPr>
            <a:r>
              <a:rPr lang="it-IT" dirty="0">
                <a:solidFill>
                  <a:srgbClr val="000000"/>
                </a:solidFill>
                <a:latin typeface="+mj-lt"/>
              </a:rPr>
              <a:t>Questo è il risultato dell’applicazione del Conditional Formatting Icon Sets, applicando le 3 frecce della categoria </a:t>
            </a:r>
            <a:r>
              <a:rPr lang="it-IT" b="1" dirty="0">
                <a:solidFill>
                  <a:srgbClr val="000000"/>
                </a:solidFill>
                <a:latin typeface="+mj-lt"/>
              </a:rPr>
              <a:t>Directional</a:t>
            </a:r>
          </a:p>
        </p:txBody>
      </p:sp>
      <p:sp>
        <p:nvSpPr>
          <p:cNvPr id="78855" name="Picture 7" descr="A screenshot of a table&#10;&#10;Description automatically generated with medium confidence">
            <a:extLst>
              <a:ext uri="{FF2B5EF4-FFF2-40B4-BE49-F238E27FC236}">
                <a16:creationId xmlns:a16="http://schemas.microsoft.com/office/drawing/2014/main" id="{26CCDF12-B268-8CDB-CD1C-941265ECA80C}"/>
              </a:ext>
            </a:extLst>
          </p:cNvPr>
          <p:cNvSpPr>
            <a:spLocks noChangeAspect="1" noChangeArrowheads="1"/>
          </p:cNvSpPr>
          <p:nvPr/>
        </p:nvSpPr>
        <p:spPr bwMode="auto">
          <a:xfrm>
            <a:off x="1328738" y="960438"/>
            <a:ext cx="5419725"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B7459EE5-376C-C299-2B4D-D07E5BB03ECE}"/>
              </a:ext>
            </a:extLst>
          </p:cNvPr>
          <p:cNvSpPr>
            <a:spLocks noGrp="1" noChangeArrowheads="1"/>
          </p:cNvSpPr>
          <p:nvPr>
            <p:ph type="title"/>
          </p:nvPr>
        </p:nvSpPr>
        <p:spPr>
          <a:xfrm>
            <a:off x="309563" y="-365125"/>
            <a:ext cx="10182225" cy="1325563"/>
          </a:xfrm>
        </p:spPr>
        <p:txBody>
          <a:bodyPr/>
          <a:lstStyle/>
          <a:p>
            <a:r>
              <a:rPr lang="en-US" altLang="en-US"/>
              <a:t>Icon Set (3)</a:t>
            </a:r>
          </a:p>
        </p:txBody>
      </p:sp>
      <p:sp>
        <p:nvSpPr>
          <p:cNvPr id="79875" name="Date Placeholder 2">
            <a:extLst>
              <a:ext uri="{FF2B5EF4-FFF2-40B4-BE49-F238E27FC236}">
                <a16:creationId xmlns:a16="http://schemas.microsoft.com/office/drawing/2014/main" id="{3A4DFDFC-6816-9066-D14E-E949FCE1C34E}"/>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ED49A3FE-9E6B-878A-D4BE-01436771F01A}"/>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1804D5C7-4A56-5499-3795-0EDE209FE067}"/>
              </a:ext>
            </a:extLst>
          </p:cNvPr>
          <p:cNvSpPr>
            <a:spLocks noGrp="1"/>
          </p:cNvSpPr>
          <p:nvPr>
            <p:ph type="sldNum" sz="quarter" idx="12"/>
          </p:nvPr>
        </p:nvSpPr>
        <p:spPr/>
        <p:txBody>
          <a:bodyPr/>
          <a:lstStyle/>
          <a:p>
            <a:pPr>
              <a:defRPr/>
            </a:pPr>
            <a:fld id="{89EBF039-8AA8-469F-964E-35D08A0F3706}" type="slidenum">
              <a:rPr lang="en-US"/>
              <a:pPr>
                <a:defRPr/>
              </a:pPr>
              <a:t>63</a:t>
            </a:fld>
            <a:endParaRPr lang="en-US" dirty="0"/>
          </a:p>
        </p:txBody>
      </p:sp>
      <p:sp>
        <p:nvSpPr>
          <p:cNvPr id="11" name="Content Placeholder 2">
            <a:extLst>
              <a:ext uri="{FF2B5EF4-FFF2-40B4-BE49-F238E27FC236}">
                <a16:creationId xmlns:a16="http://schemas.microsoft.com/office/drawing/2014/main" id="{C7032BE0-5DFB-D64A-B988-5BC5697F883C}"/>
              </a:ext>
            </a:extLst>
          </p:cNvPr>
          <p:cNvSpPr>
            <a:spLocks noGrp="1"/>
          </p:cNvSpPr>
          <p:nvPr>
            <p:ph idx="1"/>
          </p:nvPr>
        </p:nvSpPr>
        <p:spPr>
          <a:xfrm>
            <a:off x="7008813" y="3952875"/>
            <a:ext cx="4478337" cy="2403475"/>
          </a:xfrm>
        </p:spPr>
        <p:txBody>
          <a:bodyPr rtlCol="0">
            <a:normAutofit fontScale="92500" lnSpcReduction="10000"/>
          </a:bodyPr>
          <a:lstStyle/>
          <a:p>
            <a:pPr fontAlgn="auto">
              <a:spcAft>
                <a:spcPts val="0"/>
              </a:spcAft>
              <a:defRPr/>
            </a:pPr>
            <a:r>
              <a:rPr lang="it-IT" dirty="0">
                <a:solidFill>
                  <a:srgbClr val="000000"/>
                </a:solidFill>
                <a:latin typeface="+mj-lt"/>
              </a:rPr>
              <a:t>Applicando questo tipo di Custom Sort, la tabella diventa come qui a sinistra: vengono ordinate in alto solo le icone con la freccia in su...</a:t>
            </a:r>
            <a:r>
              <a:rPr lang="it-IT" b="1" dirty="0">
                <a:solidFill>
                  <a:srgbClr val="000000"/>
                </a:solidFill>
                <a:latin typeface="+mj-lt"/>
              </a:rPr>
              <a:t>come fare per ordinare anche le altre 2?</a:t>
            </a:r>
          </a:p>
        </p:txBody>
      </p:sp>
      <p:sp>
        <p:nvSpPr>
          <p:cNvPr id="79879" name="Picture 8" descr="A screenshot of a table&#10;&#10;Description automatically generated with low confidence">
            <a:extLst>
              <a:ext uri="{FF2B5EF4-FFF2-40B4-BE49-F238E27FC236}">
                <a16:creationId xmlns:a16="http://schemas.microsoft.com/office/drawing/2014/main" id="{349C222F-3DB2-7B9E-78EB-3E087F6F84F5}"/>
              </a:ext>
            </a:extLst>
          </p:cNvPr>
          <p:cNvSpPr>
            <a:spLocks noChangeAspect="1" noChangeArrowheads="1"/>
          </p:cNvSpPr>
          <p:nvPr/>
        </p:nvSpPr>
        <p:spPr bwMode="auto">
          <a:xfrm>
            <a:off x="1338263" y="1054100"/>
            <a:ext cx="5400675" cy="497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9880" name="Picture 11" descr="A screenshot of a computer&#10;&#10;Description automatically generated with medium confidence">
            <a:extLst>
              <a:ext uri="{FF2B5EF4-FFF2-40B4-BE49-F238E27FC236}">
                <a16:creationId xmlns:a16="http://schemas.microsoft.com/office/drawing/2014/main" id="{22EBBC98-3DAA-1D03-8F0F-7C62A7B6DC71}"/>
              </a:ext>
            </a:extLst>
          </p:cNvPr>
          <p:cNvSpPr>
            <a:spLocks noChangeAspect="1" noChangeArrowheads="1"/>
          </p:cNvSpPr>
          <p:nvPr/>
        </p:nvSpPr>
        <p:spPr bwMode="auto">
          <a:xfrm>
            <a:off x="7008813" y="1641475"/>
            <a:ext cx="4598987"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3246142A-CDAD-F5E5-4B39-A881C2A14A26}"/>
              </a:ext>
            </a:extLst>
          </p:cNvPr>
          <p:cNvSpPr>
            <a:spLocks noGrp="1" noChangeArrowheads="1"/>
          </p:cNvSpPr>
          <p:nvPr>
            <p:ph type="title"/>
          </p:nvPr>
        </p:nvSpPr>
        <p:spPr>
          <a:xfrm>
            <a:off x="309563" y="-365125"/>
            <a:ext cx="10182225" cy="1325563"/>
          </a:xfrm>
        </p:spPr>
        <p:txBody>
          <a:bodyPr/>
          <a:lstStyle/>
          <a:p>
            <a:r>
              <a:rPr lang="en-US" altLang="en-US"/>
              <a:t>Icon Set (4)</a:t>
            </a:r>
          </a:p>
        </p:txBody>
      </p:sp>
      <p:sp>
        <p:nvSpPr>
          <p:cNvPr id="80899" name="Date Placeholder 2">
            <a:extLst>
              <a:ext uri="{FF2B5EF4-FFF2-40B4-BE49-F238E27FC236}">
                <a16:creationId xmlns:a16="http://schemas.microsoft.com/office/drawing/2014/main" id="{3C2FB3DD-4276-DFD7-2FC5-4F04A00CF087}"/>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5778A687-9B5A-B00E-20C9-4455DF979B68}"/>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E5024F8C-EB5A-996D-35AA-034522DD733C}"/>
              </a:ext>
            </a:extLst>
          </p:cNvPr>
          <p:cNvSpPr>
            <a:spLocks noGrp="1"/>
          </p:cNvSpPr>
          <p:nvPr>
            <p:ph type="sldNum" sz="quarter" idx="12"/>
          </p:nvPr>
        </p:nvSpPr>
        <p:spPr/>
        <p:txBody>
          <a:bodyPr/>
          <a:lstStyle/>
          <a:p>
            <a:pPr>
              <a:defRPr/>
            </a:pPr>
            <a:fld id="{CF664E7F-0604-4793-B148-9BBF0301E082}" type="slidenum">
              <a:rPr lang="en-US"/>
              <a:pPr>
                <a:defRPr/>
              </a:pPr>
              <a:t>64</a:t>
            </a:fld>
            <a:endParaRPr lang="en-US" dirty="0"/>
          </a:p>
        </p:txBody>
      </p:sp>
      <p:sp>
        <p:nvSpPr>
          <p:cNvPr id="11" name="Content Placeholder 2">
            <a:extLst>
              <a:ext uri="{FF2B5EF4-FFF2-40B4-BE49-F238E27FC236}">
                <a16:creationId xmlns:a16="http://schemas.microsoft.com/office/drawing/2014/main" id="{9111BD1F-B459-A564-430C-8CDC58DB62AC}"/>
              </a:ext>
            </a:extLst>
          </p:cNvPr>
          <p:cNvSpPr>
            <a:spLocks noGrp="1"/>
          </p:cNvSpPr>
          <p:nvPr>
            <p:ph idx="1"/>
          </p:nvPr>
        </p:nvSpPr>
        <p:spPr>
          <a:xfrm>
            <a:off x="7008813" y="3952875"/>
            <a:ext cx="4478337" cy="2403475"/>
          </a:xfrm>
        </p:spPr>
        <p:txBody>
          <a:bodyPr rtlCol="0">
            <a:normAutofit fontScale="85000" lnSpcReduction="10000"/>
          </a:bodyPr>
          <a:lstStyle/>
          <a:p>
            <a:pPr fontAlgn="auto">
              <a:spcAft>
                <a:spcPts val="0"/>
              </a:spcAft>
              <a:defRPr/>
            </a:pPr>
            <a:r>
              <a:rPr lang="it-IT" dirty="0">
                <a:solidFill>
                  <a:srgbClr val="000000"/>
                </a:solidFill>
                <a:latin typeface="+mj-lt"/>
              </a:rPr>
              <a:t>Ci sono ancora 2 problemi:</a:t>
            </a:r>
          </a:p>
          <a:p>
            <a:pPr marL="514350" indent="-514350" fontAlgn="auto">
              <a:spcAft>
                <a:spcPts val="0"/>
              </a:spcAft>
              <a:buFont typeface="Arial" panose="020B0604020202020204" pitchFamily="34" charset="0"/>
              <a:buAutoNum type="arabicParenR"/>
              <a:defRPr/>
            </a:pPr>
            <a:r>
              <a:rPr lang="it-IT" dirty="0">
                <a:solidFill>
                  <a:srgbClr val="000000"/>
                </a:solidFill>
                <a:latin typeface="+mj-lt"/>
              </a:rPr>
              <a:t>La colonna Stipendio è divisa per Icon Sets, ma non ordinata</a:t>
            </a:r>
          </a:p>
          <a:p>
            <a:pPr marL="514350" indent="-514350" fontAlgn="auto">
              <a:spcAft>
                <a:spcPts val="0"/>
              </a:spcAft>
              <a:buFont typeface="Arial" panose="020B0604020202020204" pitchFamily="34" charset="0"/>
              <a:buAutoNum type="arabicParenR"/>
              <a:defRPr/>
            </a:pPr>
            <a:r>
              <a:rPr lang="it-IT" dirty="0">
                <a:solidFill>
                  <a:srgbClr val="000000"/>
                </a:solidFill>
                <a:latin typeface="+mj-lt"/>
              </a:rPr>
              <a:t>Il numero di items associato ad ogni sembra arbitrario: come lo definisco?</a:t>
            </a:r>
          </a:p>
        </p:txBody>
      </p:sp>
      <p:sp>
        <p:nvSpPr>
          <p:cNvPr id="80903" name="Picture 8">
            <a:extLst>
              <a:ext uri="{FF2B5EF4-FFF2-40B4-BE49-F238E27FC236}">
                <a16:creationId xmlns:a16="http://schemas.microsoft.com/office/drawing/2014/main" id="{56B4ED41-B69E-3991-B338-A0ECA00CF506}"/>
              </a:ext>
            </a:extLst>
          </p:cNvPr>
          <p:cNvSpPr>
            <a:spLocks noChangeAspect="1" noChangeArrowheads="1"/>
          </p:cNvSpPr>
          <p:nvPr/>
        </p:nvSpPr>
        <p:spPr bwMode="auto">
          <a:xfrm>
            <a:off x="1343025" y="1054100"/>
            <a:ext cx="5391150" cy="497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0904" name="Picture 11">
            <a:extLst>
              <a:ext uri="{FF2B5EF4-FFF2-40B4-BE49-F238E27FC236}">
                <a16:creationId xmlns:a16="http://schemas.microsoft.com/office/drawing/2014/main" id="{36BA1815-A308-320A-DF4C-BED0A54D561E}"/>
              </a:ext>
            </a:extLst>
          </p:cNvPr>
          <p:cNvSpPr>
            <a:spLocks noChangeAspect="1" noChangeArrowheads="1"/>
          </p:cNvSpPr>
          <p:nvPr/>
        </p:nvSpPr>
        <p:spPr bwMode="auto">
          <a:xfrm>
            <a:off x="7008813" y="1655763"/>
            <a:ext cx="459898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7F7F44A0-4432-0628-481A-D53F848771E4}"/>
              </a:ext>
            </a:extLst>
          </p:cNvPr>
          <p:cNvSpPr>
            <a:spLocks noGrp="1" noChangeArrowheads="1"/>
          </p:cNvSpPr>
          <p:nvPr>
            <p:ph type="title"/>
          </p:nvPr>
        </p:nvSpPr>
        <p:spPr>
          <a:xfrm>
            <a:off x="309563" y="-365125"/>
            <a:ext cx="10182225" cy="1325563"/>
          </a:xfrm>
        </p:spPr>
        <p:txBody>
          <a:bodyPr/>
          <a:lstStyle/>
          <a:p>
            <a:r>
              <a:rPr lang="en-US" altLang="en-US"/>
              <a:t>Icon Set (5)</a:t>
            </a:r>
          </a:p>
        </p:txBody>
      </p:sp>
      <p:sp>
        <p:nvSpPr>
          <p:cNvPr id="81923" name="Date Placeholder 2">
            <a:extLst>
              <a:ext uri="{FF2B5EF4-FFF2-40B4-BE49-F238E27FC236}">
                <a16:creationId xmlns:a16="http://schemas.microsoft.com/office/drawing/2014/main" id="{8B10846E-5FB4-85BC-86DA-9227C53949DD}"/>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E508B7E0-25AB-5E04-B61E-E8B2F2E6A828}"/>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4219BBC2-AE68-B5B7-7A71-A335D0FC5E34}"/>
              </a:ext>
            </a:extLst>
          </p:cNvPr>
          <p:cNvSpPr>
            <a:spLocks noGrp="1"/>
          </p:cNvSpPr>
          <p:nvPr>
            <p:ph type="sldNum" sz="quarter" idx="12"/>
          </p:nvPr>
        </p:nvSpPr>
        <p:spPr/>
        <p:txBody>
          <a:bodyPr/>
          <a:lstStyle/>
          <a:p>
            <a:pPr>
              <a:defRPr/>
            </a:pPr>
            <a:fld id="{29B1D65E-0DBD-4BF5-A745-5018258EEF48}" type="slidenum">
              <a:rPr lang="en-US"/>
              <a:pPr>
                <a:defRPr/>
              </a:pPr>
              <a:t>65</a:t>
            </a:fld>
            <a:endParaRPr lang="en-US" dirty="0"/>
          </a:p>
        </p:txBody>
      </p:sp>
      <p:sp>
        <p:nvSpPr>
          <p:cNvPr id="11" name="Content Placeholder 2">
            <a:extLst>
              <a:ext uri="{FF2B5EF4-FFF2-40B4-BE49-F238E27FC236}">
                <a16:creationId xmlns:a16="http://schemas.microsoft.com/office/drawing/2014/main" id="{366968E3-DE3B-F0F0-6C47-ECE3E880E3AB}"/>
              </a:ext>
            </a:extLst>
          </p:cNvPr>
          <p:cNvSpPr>
            <a:spLocks noGrp="1"/>
          </p:cNvSpPr>
          <p:nvPr>
            <p:ph idx="1"/>
          </p:nvPr>
        </p:nvSpPr>
        <p:spPr>
          <a:xfrm>
            <a:off x="7008813" y="3952875"/>
            <a:ext cx="4478337" cy="2403475"/>
          </a:xfrm>
        </p:spPr>
        <p:txBody>
          <a:bodyPr rtlCol="0">
            <a:normAutofit/>
          </a:bodyPr>
          <a:lstStyle/>
          <a:p>
            <a:pPr fontAlgn="auto">
              <a:spcAft>
                <a:spcPts val="0"/>
              </a:spcAft>
              <a:defRPr/>
            </a:pPr>
            <a:r>
              <a:rPr lang="it-IT" dirty="0">
                <a:solidFill>
                  <a:srgbClr val="000000"/>
                </a:solidFill>
                <a:latin typeface="+mj-lt"/>
              </a:rPr>
              <a:t>L’aggiunta del livello che ordina la colonna Stipendio dal valore più grande al più piccolo, risolve il primo problema</a:t>
            </a:r>
          </a:p>
        </p:txBody>
      </p:sp>
      <p:sp>
        <p:nvSpPr>
          <p:cNvPr id="81927" name="Picture 8">
            <a:extLst>
              <a:ext uri="{FF2B5EF4-FFF2-40B4-BE49-F238E27FC236}">
                <a16:creationId xmlns:a16="http://schemas.microsoft.com/office/drawing/2014/main" id="{E8E9CD61-30BC-048E-7713-6003B7AE4FBB}"/>
              </a:ext>
            </a:extLst>
          </p:cNvPr>
          <p:cNvSpPr>
            <a:spLocks noChangeAspect="1" noChangeArrowheads="1"/>
          </p:cNvSpPr>
          <p:nvPr/>
        </p:nvSpPr>
        <p:spPr bwMode="auto">
          <a:xfrm>
            <a:off x="1352550" y="1054100"/>
            <a:ext cx="5372100" cy="497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28" name="Picture 11">
            <a:extLst>
              <a:ext uri="{FF2B5EF4-FFF2-40B4-BE49-F238E27FC236}">
                <a16:creationId xmlns:a16="http://schemas.microsoft.com/office/drawing/2014/main" id="{D4EEA386-B6D9-8E7D-5DD8-304A654B896A}"/>
              </a:ext>
            </a:extLst>
          </p:cNvPr>
          <p:cNvSpPr>
            <a:spLocks noChangeAspect="1" noChangeArrowheads="1"/>
          </p:cNvSpPr>
          <p:nvPr/>
        </p:nvSpPr>
        <p:spPr bwMode="auto">
          <a:xfrm>
            <a:off x="7016750" y="1655763"/>
            <a:ext cx="458152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570EABBA-BF44-AA33-775B-A30B3DECD276}"/>
              </a:ext>
            </a:extLst>
          </p:cNvPr>
          <p:cNvSpPr>
            <a:spLocks noGrp="1" noChangeArrowheads="1"/>
          </p:cNvSpPr>
          <p:nvPr>
            <p:ph type="title"/>
          </p:nvPr>
        </p:nvSpPr>
        <p:spPr>
          <a:xfrm>
            <a:off x="309563" y="-365125"/>
            <a:ext cx="10182225" cy="1325563"/>
          </a:xfrm>
        </p:spPr>
        <p:txBody>
          <a:bodyPr/>
          <a:lstStyle/>
          <a:p>
            <a:r>
              <a:rPr lang="en-US" altLang="en-US"/>
              <a:t>Icon Set (6)</a:t>
            </a:r>
          </a:p>
        </p:txBody>
      </p:sp>
      <p:sp>
        <p:nvSpPr>
          <p:cNvPr id="82947" name="Date Placeholder 2">
            <a:extLst>
              <a:ext uri="{FF2B5EF4-FFF2-40B4-BE49-F238E27FC236}">
                <a16:creationId xmlns:a16="http://schemas.microsoft.com/office/drawing/2014/main" id="{C3D7A079-9487-E468-50DC-490FCAEF3177}"/>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9650BFDE-7954-7F40-7AE2-FB1400A4F85E}"/>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A609D688-75DF-D730-8D89-01EAF44019E9}"/>
              </a:ext>
            </a:extLst>
          </p:cNvPr>
          <p:cNvSpPr>
            <a:spLocks noGrp="1"/>
          </p:cNvSpPr>
          <p:nvPr>
            <p:ph type="sldNum" sz="quarter" idx="12"/>
          </p:nvPr>
        </p:nvSpPr>
        <p:spPr/>
        <p:txBody>
          <a:bodyPr/>
          <a:lstStyle/>
          <a:p>
            <a:pPr>
              <a:defRPr/>
            </a:pPr>
            <a:fld id="{B7AF2954-8DB9-4708-81A0-428A0C7AC60A}" type="slidenum">
              <a:rPr lang="en-US"/>
              <a:pPr>
                <a:defRPr/>
              </a:pPr>
              <a:t>66</a:t>
            </a:fld>
            <a:endParaRPr lang="en-US" dirty="0"/>
          </a:p>
        </p:txBody>
      </p:sp>
      <p:sp>
        <p:nvSpPr>
          <p:cNvPr id="82950" name="Picture 5" descr="A screenshot of a computer&#10;&#10;Description automatically generated with medium confidence">
            <a:extLst>
              <a:ext uri="{FF2B5EF4-FFF2-40B4-BE49-F238E27FC236}">
                <a16:creationId xmlns:a16="http://schemas.microsoft.com/office/drawing/2014/main" id="{07330758-9D6A-86A3-F229-C2D3128CEEAF}"/>
              </a:ext>
            </a:extLst>
          </p:cNvPr>
          <p:cNvSpPr>
            <a:spLocks noChangeAspect="1" noChangeArrowheads="1"/>
          </p:cNvSpPr>
          <p:nvPr/>
        </p:nvSpPr>
        <p:spPr bwMode="auto">
          <a:xfrm>
            <a:off x="728663" y="1371600"/>
            <a:ext cx="1108233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 name="Content Placeholder 2">
            <a:extLst>
              <a:ext uri="{FF2B5EF4-FFF2-40B4-BE49-F238E27FC236}">
                <a16:creationId xmlns:a16="http://schemas.microsoft.com/office/drawing/2014/main" id="{73B2BE2D-B0FD-4FCB-2CB8-842AAFF92742}"/>
              </a:ext>
            </a:extLst>
          </p:cNvPr>
          <p:cNvSpPr>
            <a:spLocks noGrp="1"/>
          </p:cNvSpPr>
          <p:nvPr>
            <p:ph idx="1"/>
          </p:nvPr>
        </p:nvSpPr>
        <p:spPr>
          <a:xfrm>
            <a:off x="5272088" y="4170363"/>
            <a:ext cx="6538912" cy="2185987"/>
          </a:xfrm>
        </p:spPr>
        <p:txBody>
          <a:bodyPr rtlCol="0">
            <a:normAutofit/>
          </a:bodyPr>
          <a:lstStyle/>
          <a:p>
            <a:pPr fontAlgn="auto">
              <a:spcAft>
                <a:spcPts val="0"/>
              </a:spcAft>
              <a:defRPr/>
            </a:pPr>
            <a:r>
              <a:rPr lang="it-IT" dirty="0">
                <a:solidFill>
                  <a:srgbClr val="000000"/>
                </a:solidFill>
                <a:latin typeface="+mj-lt"/>
              </a:rPr>
              <a:t>Conditional Formatting &gt; Manage Rules:</a:t>
            </a:r>
          </a:p>
          <a:p>
            <a:pPr fontAlgn="auto">
              <a:spcAft>
                <a:spcPts val="0"/>
              </a:spcAft>
              <a:defRPr/>
            </a:pPr>
            <a:r>
              <a:rPr lang="it-IT" b="1" dirty="0">
                <a:solidFill>
                  <a:srgbClr val="000000"/>
                </a:solidFill>
                <a:latin typeface="+mj-lt"/>
              </a:rPr>
              <a:t>Edit Rules</a:t>
            </a:r>
          </a:p>
        </p:txBody>
      </p:sp>
      <p:sp>
        <p:nvSpPr>
          <p:cNvPr id="8" name="Rectangle: Rounded Corners 7">
            <a:extLst>
              <a:ext uri="{FF2B5EF4-FFF2-40B4-BE49-F238E27FC236}">
                <a16:creationId xmlns:a16="http://schemas.microsoft.com/office/drawing/2014/main" id="{9D7E0457-CCF7-EE98-F7ED-541C4902A9BC}"/>
              </a:ext>
            </a:extLst>
          </p:cNvPr>
          <p:cNvSpPr/>
          <p:nvPr/>
        </p:nvSpPr>
        <p:spPr>
          <a:xfrm>
            <a:off x="6186488" y="2005013"/>
            <a:ext cx="989012" cy="2762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7A0145CE-D984-9FE9-3CA8-897DE0E3B0D6}"/>
              </a:ext>
            </a:extLst>
          </p:cNvPr>
          <p:cNvSpPr>
            <a:spLocks noGrp="1" noChangeArrowheads="1"/>
          </p:cNvSpPr>
          <p:nvPr>
            <p:ph type="title"/>
          </p:nvPr>
        </p:nvSpPr>
        <p:spPr>
          <a:xfrm>
            <a:off x="309563" y="-365125"/>
            <a:ext cx="10182225" cy="1325563"/>
          </a:xfrm>
        </p:spPr>
        <p:txBody>
          <a:bodyPr/>
          <a:lstStyle/>
          <a:p>
            <a:r>
              <a:rPr lang="en-US" altLang="en-US"/>
              <a:t>Icon Set (7) – Edit Format Rules</a:t>
            </a:r>
          </a:p>
        </p:txBody>
      </p:sp>
      <p:sp>
        <p:nvSpPr>
          <p:cNvPr id="83971" name="Date Placeholder 2">
            <a:extLst>
              <a:ext uri="{FF2B5EF4-FFF2-40B4-BE49-F238E27FC236}">
                <a16:creationId xmlns:a16="http://schemas.microsoft.com/office/drawing/2014/main" id="{61EB56C2-87A0-CA57-9161-C46A65AD93A4}"/>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A4A10169-98B4-51B7-DCCE-53100FC6B6C2}"/>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DA9DE0F8-D138-D85A-B56F-AB62C8785643}"/>
              </a:ext>
            </a:extLst>
          </p:cNvPr>
          <p:cNvSpPr>
            <a:spLocks noGrp="1"/>
          </p:cNvSpPr>
          <p:nvPr>
            <p:ph type="sldNum" sz="quarter" idx="12"/>
          </p:nvPr>
        </p:nvSpPr>
        <p:spPr/>
        <p:txBody>
          <a:bodyPr/>
          <a:lstStyle/>
          <a:p>
            <a:pPr>
              <a:defRPr/>
            </a:pPr>
            <a:fld id="{FBE26549-6950-49D0-A178-DF37E5F161A4}" type="slidenum">
              <a:rPr lang="en-US"/>
              <a:pPr>
                <a:defRPr/>
              </a:pPr>
              <a:t>67</a:t>
            </a:fld>
            <a:endParaRPr lang="en-US" dirty="0"/>
          </a:p>
        </p:txBody>
      </p:sp>
      <p:sp>
        <p:nvSpPr>
          <p:cNvPr id="11" name="Content Placeholder 2">
            <a:extLst>
              <a:ext uri="{FF2B5EF4-FFF2-40B4-BE49-F238E27FC236}">
                <a16:creationId xmlns:a16="http://schemas.microsoft.com/office/drawing/2014/main" id="{251102F2-65D4-0139-FD4E-D8195F74A2A2}"/>
              </a:ext>
            </a:extLst>
          </p:cNvPr>
          <p:cNvSpPr>
            <a:spLocks noGrp="1"/>
          </p:cNvSpPr>
          <p:nvPr>
            <p:ph idx="1"/>
          </p:nvPr>
        </p:nvSpPr>
        <p:spPr>
          <a:xfrm>
            <a:off x="6213475" y="1854200"/>
            <a:ext cx="5402263" cy="3149600"/>
          </a:xfrm>
        </p:spPr>
        <p:txBody>
          <a:bodyPr rtlCol="0">
            <a:normAutofit lnSpcReduction="10000"/>
          </a:bodyPr>
          <a:lstStyle/>
          <a:p>
            <a:pPr fontAlgn="auto">
              <a:spcAft>
                <a:spcPts val="0"/>
              </a:spcAft>
              <a:defRPr/>
            </a:pPr>
            <a:r>
              <a:rPr lang="it-IT" dirty="0">
                <a:solidFill>
                  <a:srgbClr val="000000"/>
                </a:solidFill>
                <a:latin typeface="+mj-lt"/>
              </a:rPr>
              <a:t>La regola di default della Icon Set Directional, </a:t>
            </a:r>
            <a:r>
              <a:rPr lang="it-IT" b="1" dirty="0">
                <a:solidFill>
                  <a:srgbClr val="000000"/>
                </a:solidFill>
                <a:latin typeface="+mj-lt"/>
              </a:rPr>
              <a:t>assegna l’icona freccia verso l’alto quando il valore è &gt;= 67%, freccia orizzontale quando il valore è compreso tra il 33 (&gt;=) e il 67% (&lt;), e verso il basso quando è &lt; del 33%</a:t>
            </a:r>
          </a:p>
        </p:txBody>
      </p:sp>
      <p:sp>
        <p:nvSpPr>
          <p:cNvPr id="83975" name="Picture 8" descr="A screenshot of a computer&#10;&#10;Description automatically generated">
            <a:extLst>
              <a:ext uri="{FF2B5EF4-FFF2-40B4-BE49-F238E27FC236}">
                <a16:creationId xmlns:a16="http://schemas.microsoft.com/office/drawing/2014/main" id="{3B5C1D92-6B52-3826-1732-72507AB6737D}"/>
              </a:ext>
            </a:extLst>
          </p:cNvPr>
          <p:cNvSpPr>
            <a:spLocks noChangeAspect="1" noChangeArrowheads="1"/>
          </p:cNvSpPr>
          <p:nvPr/>
        </p:nvSpPr>
        <p:spPr bwMode="auto">
          <a:xfrm>
            <a:off x="914400" y="1281113"/>
            <a:ext cx="5181600"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5C5C67CD-23B1-F1D4-F9B6-A478194EEFE9}"/>
              </a:ext>
            </a:extLst>
          </p:cNvPr>
          <p:cNvSpPr>
            <a:spLocks noGrp="1" noChangeArrowheads="1"/>
          </p:cNvSpPr>
          <p:nvPr>
            <p:ph type="title"/>
          </p:nvPr>
        </p:nvSpPr>
        <p:spPr>
          <a:xfrm>
            <a:off x="309563" y="-365125"/>
            <a:ext cx="10182225" cy="1325563"/>
          </a:xfrm>
        </p:spPr>
        <p:txBody>
          <a:bodyPr/>
          <a:lstStyle/>
          <a:p>
            <a:r>
              <a:rPr lang="en-US" altLang="en-US"/>
              <a:t>Icon Set (8) – La soluzione</a:t>
            </a:r>
          </a:p>
        </p:txBody>
      </p:sp>
      <p:sp>
        <p:nvSpPr>
          <p:cNvPr id="84995" name="Date Placeholder 2">
            <a:extLst>
              <a:ext uri="{FF2B5EF4-FFF2-40B4-BE49-F238E27FC236}">
                <a16:creationId xmlns:a16="http://schemas.microsoft.com/office/drawing/2014/main" id="{F9197B93-D060-DEFB-37F1-1027594C9D53}"/>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C0CE1790-4D3B-3A7A-4000-F60BFAB1C153}"/>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3C6C3A9F-00D2-E4C6-1D40-8CD433EC9DF8}"/>
              </a:ext>
            </a:extLst>
          </p:cNvPr>
          <p:cNvSpPr>
            <a:spLocks noGrp="1"/>
          </p:cNvSpPr>
          <p:nvPr>
            <p:ph type="sldNum" sz="quarter" idx="12"/>
          </p:nvPr>
        </p:nvSpPr>
        <p:spPr/>
        <p:txBody>
          <a:bodyPr/>
          <a:lstStyle/>
          <a:p>
            <a:pPr>
              <a:defRPr/>
            </a:pPr>
            <a:fld id="{DAC8D661-4CF9-423B-9CD3-B321A4F16638}" type="slidenum">
              <a:rPr lang="en-US"/>
              <a:pPr>
                <a:defRPr/>
              </a:pPr>
              <a:t>68</a:t>
            </a:fld>
            <a:endParaRPr lang="en-US" dirty="0"/>
          </a:p>
        </p:txBody>
      </p:sp>
      <p:sp>
        <p:nvSpPr>
          <p:cNvPr id="84998" name="Picture 5" descr="A picture containing text, screenshot, number, font&#10;&#10;Description automatically generated">
            <a:extLst>
              <a:ext uri="{FF2B5EF4-FFF2-40B4-BE49-F238E27FC236}">
                <a16:creationId xmlns:a16="http://schemas.microsoft.com/office/drawing/2014/main" id="{9163305C-61E2-934B-0D9C-D6DDBA25E4A8}"/>
              </a:ext>
            </a:extLst>
          </p:cNvPr>
          <p:cNvSpPr>
            <a:spLocks noChangeAspect="1" noChangeArrowheads="1"/>
          </p:cNvSpPr>
          <p:nvPr/>
        </p:nvSpPr>
        <p:spPr bwMode="auto">
          <a:xfrm>
            <a:off x="1230313" y="960438"/>
            <a:ext cx="5402262"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4999" name="Picture 12" descr="A screenshot of a computer&#10;&#10;Description automatically generated">
            <a:extLst>
              <a:ext uri="{FF2B5EF4-FFF2-40B4-BE49-F238E27FC236}">
                <a16:creationId xmlns:a16="http://schemas.microsoft.com/office/drawing/2014/main" id="{49CC109A-A744-1D16-58D4-98DB68A84E24}"/>
              </a:ext>
            </a:extLst>
          </p:cNvPr>
          <p:cNvSpPr>
            <a:spLocks noChangeAspect="1" noChangeArrowheads="1"/>
          </p:cNvSpPr>
          <p:nvPr/>
        </p:nvSpPr>
        <p:spPr bwMode="auto">
          <a:xfrm>
            <a:off x="6792913" y="1531938"/>
            <a:ext cx="4608512" cy="379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CCC25B38-A6E0-04BA-5E0C-CAD609775A51}"/>
              </a:ext>
            </a:extLst>
          </p:cNvPr>
          <p:cNvSpPr>
            <a:spLocks noGrp="1" noChangeArrowheads="1"/>
          </p:cNvSpPr>
          <p:nvPr>
            <p:ph type="title"/>
          </p:nvPr>
        </p:nvSpPr>
        <p:spPr>
          <a:xfrm>
            <a:off x="1166813" y="381000"/>
            <a:ext cx="9780587" cy="1325563"/>
          </a:xfrm>
        </p:spPr>
        <p:txBody>
          <a:bodyPr/>
          <a:lstStyle/>
          <a:p>
            <a:r>
              <a:rPr lang="en-US" altLang="en-US"/>
              <a:t>Esercizio 2-7</a:t>
            </a:r>
          </a:p>
        </p:txBody>
      </p:sp>
      <p:sp>
        <p:nvSpPr>
          <p:cNvPr id="3" name="Content Placeholder 2">
            <a:extLst>
              <a:ext uri="{FF2B5EF4-FFF2-40B4-BE49-F238E27FC236}">
                <a16:creationId xmlns:a16="http://schemas.microsoft.com/office/drawing/2014/main" id="{318EDCE5-C612-955D-0689-A81F13A3780C}"/>
              </a:ext>
            </a:extLst>
          </p:cNvPr>
          <p:cNvSpPr>
            <a:spLocks noGrp="1"/>
          </p:cNvSpPr>
          <p:nvPr>
            <p:ph type="body" idx="1"/>
          </p:nvPr>
        </p:nvSpPr>
        <p:spPr>
          <a:xfrm>
            <a:off x="1166813" y="2652713"/>
            <a:ext cx="9780587" cy="3436937"/>
          </a:xfrm>
        </p:spPr>
        <p:txBody>
          <a:bodyPr rtlCol="0">
            <a:normAutofit/>
          </a:bodyPr>
          <a:lstStyle/>
          <a:p>
            <a:pPr fontAlgn="auto">
              <a:spcAft>
                <a:spcPts val="0"/>
              </a:spcAft>
              <a:defRPr/>
            </a:pPr>
            <a:r>
              <a:rPr lang="en-US" dirty="0" err="1"/>
              <a:t>Esercizio</a:t>
            </a:r>
            <a:r>
              <a:rPr lang="en-US" dirty="0"/>
              <a:t> </a:t>
            </a:r>
            <a:r>
              <a:rPr lang="en-US" dirty="0" err="1"/>
              <a:t>su</a:t>
            </a:r>
            <a:r>
              <a:rPr lang="en-US" dirty="0"/>
              <a:t> Icon Set</a:t>
            </a:r>
          </a:p>
          <a:p>
            <a:pPr fontAlgn="auto">
              <a:spcAft>
                <a:spcPts val="0"/>
              </a:spcAft>
              <a:defRPr/>
            </a:pPr>
            <a:r>
              <a:rPr lang="en-US" b="1" dirty="0"/>
              <a:t>documento3</a:t>
            </a:r>
            <a:r>
              <a:rPr lang="en-US" dirty="0"/>
              <a:t>\dipendenti.xlsx (sheet </a:t>
            </a:r>
            <a:r>
              <a:rPr lang="en-US" b="1" dirty="0" err="1"/>
              <a:t>boston</a:t>
            </a:r>
            <a:r>
              <a:rPr lang="en-US" dirty="0"/>
              <a:t>)</a:t>
            </a:r>
          </a:p>
          <a:p>
            <a:pPr marL="342900" indent="-342900" fontAlgn="auto">
              <a:spcAft>
                <a:spcPts val="0"/>
              </a:spcAft>
              <a:buFontTx/>
              <a:buChar char="-"/>
              <a:defRPr/>
            </a:pPr>
            <a:r>
              <a:rPr lang="en-US" dirty="0"/>
              <a:t>Conditional Formatting Icon Set (</a:t>
            </a:r>
            <a:r>
              <a:rPr lang="en-US" dirty="0" err="1"/>
              <a:t>sceglierne</a:t>
            </a:r>
            <a:r>
              <a:rPr lang="en-US" dirty="0"/>
              <a:t> uno)</a:t>
            </a:r>
          </a:p>
          <a:p>
            <a:pPr marL="342900" indent="-342900" fontAlgn="auto">
              <a:spcAft>
                <a:spcPts val="0"/>
              </a:spcAft>
              <a:buFontTx/>
              <a:buChar char="-"/>
              <a:defRPr/>
            </a:pPr>
            <a:r>
              <a:rPr lang="en-US" b="1" dirty="0"/>
              <a:t>Custom Sort First</a:t>
            </a:r>
          </a:p>
          <a:p>
            <a:pPr marL="342900" indent="-342900" fontAlgn="auto">
              <a:spcAft>
                <a:spcPts val="0"/>
              </a:spcAft>
              <a:buFontTx/>
              <a:buChar char="-"/>
              <a:defRPr/>
            </a:pPr>
            <a:r>
              <a:rPr lang="en-US" b="1" dirty="0"/>
              <a:t>Edit default Format Rules</a:t>
            </a:r>
          </a:p>
        </p:txBody>
      </p:sp>
      <p:sp>
        <p:nvSpPr>
          <p:cNvPr id="86020" name="Date Placeholder 3">
            <a:extLst>
              <a:ext uri="{FF2B5EF4-FFF2-40B4-BE49-F238E27FC236}">
                <a16:creationId xmlns:a16="http://schemas.microsoft.com/office/drawing/2014/main" id="{2FAC54EE-E290-8FC2-9B54-C9CC71E2374A}"/>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86021" name="Footer Placeholder 4">
            <a:extLst>
              <a:ext uri="{FF2B5EF4-FFF2-40B4-BE49-F238E27FC236}">
                <a16:creationId xmlns:a16="http://schemas.microsoft.com/office/drawing/2014/main" id="{55DE8EBB-759E-F10F-A420-F32707F1FB46}"/>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D6472388-10F8-57AD-53C7-D3CB16D54229}"/>
              </a:ext>
            </a:extLst>
          </p:cNvPr>
          <p:cNvSpPr>
            <a:spLocks noGrp="1"/>
          </p:cNvSpPr>
          <p:nvPr>
            <p:ph type="sldNum" sz="quarter" idx="12"/>
          </p:nvPr>
        </p:nvSpPr>
        <p:spPr/>
        <p:txBody>
          <a:bodyPr/>
          <a:lstStyle/>
          <a:p>
            <a:pPr>
              <a:defRPr/>
            </a:pPr>
            <a:fld id="{AD157DE1-E96A-41E6-88E4-681470CA5F2B}" type="slidenum">
              <a:rPr lang="en-US"/>
              <a:pPr>
                <a:defRPr/>
              </a:pPr>
              <a:t>69</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46DCBCF9-D912-4FF6-227C-472AAD0C7795}"/>
              </a:ext>
            </a:extLst>
          </p:cNvPr>
          <p:cNvSpPr>
            <a:spLocks noGrp="1" noChangeArrowheads="1"/>
          </p:cNvSpPr>
          <p:nvPr>
            <p:ph type="title"/>
          </p:nvPr>
        </p:nvSpPr>
        <p:spPr>
          <a:xfrm>
            <a:off x="309563" y="-365125"/>
            <a:ext cx="10182225" cy="1325563"/>
          </a:xfrm>
        </p:spPr>
        <p:txBody>
          <a:bodyPr/>
          <a:lstStyle/>
          <a:p>
            <a:r>
              <a:rPr lang="en-US" altLang="en-US"/>
              <a:t>Numeri in Excel (1)</a:t>
            </a:r>
          </a:p>
        </p:txBody>
      </p:sp>
      <p:sp>
        <p:nvSpPr>
          <p:cNvPr id="22531" name="Date Placeholder 2">
            <a:extLst>
              <a:ext uri="{FF2B5EF4-FFF2-40B4-BE49-F238E27FC236}">
                <a16:creationId xmlns:a16="http://schemas.microsoft.com/office/drawing/2014/main" id="{F3DF509D-5A04-C387-4520-479E01814658}"/>
              </a:ext>
            </a:extLst>
          </p:cNvPr>
          <p:cNvSpPr>
            <a:spLocks noGrp="1" noChangeArrowheads="1"/>
          </p:cNvSpPr>
          <p:nvPr>
            <p:ph type="dt" sz="quarter" idx="10"/>
          </p:nvPr>
        </p:nvSpPr>
        <p:spPr bwMode="auto">
          <a:xfrm>
            <a:off x="146050" y="6345238"/>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483E741B-6FD4-912C-DB46-F9C6F6D5B0B4}"/>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695003F1-2B68-4A93-BA31-466610ABD77F}"/>
              </a:ext>
            </a:extLst>
          </p:cNvPr>
          <p:cNvSpPr>
            <a:spLocks noGrp="1"/>
          </p:cNvSpPr>
          <p:nvPr>
            <p:ph type="sldNum" sz="quarter" idx="12"/>
          </p:nvPr>
        </p:nvSpPr>
        <p:spPr/>
        <p:txBody>
          <a:bodyPr/>
          <a:lstStyle/>
          <a:p>
            <a:pPr>
              <a:defRPr/>
            </a:pPr>
            <a:fld id="{7B2605DF-0535-4DE5-893E-43068780F1E1}" type="slidenum">
              <a:rPr lang="en-US"/>
              <a:pPr>
                <a:defRPr/>
              </a:pPr>
              <a:t>7</a:t>
            </a:fld>
            <a:endParaRPr lang="en-US" dirty="0"/>
          </a:p>
        </p:txBody>
      </p:sp>
      <p:pic>
        <p:nvPicPr>
          <p:cNvPr id="9" name="Segnaposto contenuto 4">
            <a:extLst>
              <a:ext uri="{FF2B5EF4-FFF2-40B4-BE49-F238E27FC236}">
                <a16:creationId xmlns:a16="http://schemas.microsoft.com/office/drawing/2014/main" id="{0CA907F9-6DEF-F096-5FAB-0448F5363F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797175" y="960438"/>
            <a:ext cx="6597650" cy="5321300"/>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9"/>
                                        </p:tgtEl>
                                        <p:attrNameLst>
                                          <p:attrName>ppt_x</p:attrName>
                                        </p:attrNameLst>
                                      </p:cBhvr>
                                      <p:tavLst>
                                        <p:tav tm="0">
                                          <p:val>
                                            <p:strVal val="ppt_x"/>
                                          </p:val>
                                        </p:tav>
                                        <p:tav tm="100000">
                                          <p:val>
                                            <p:strVal val="ppt_x"/>
                                          </p:val>
                                        </p:tav>
                                      </p:tavLst>
                                    </p:anim>
                                    <p:anim calcmode="lin" valueType="num">
                                      <p:cBhvr additive="base">
                                        <p:cTn id="13" dur="500"/>
                                        <p:tgtEl>
                                          <p:spTgt spid="9"/>
                                        </p:tgtEl>
                                        <p:attrNameLst>
                                          <p:attrName>ppt_y</p:attrName>
                                        </p:attrNameLst>
                                      </p:cBhvr>
                                      <p:tavLst>
                                        <p:tav tm="0">
                                          <p:val>
                                            <p:strVal val="ppt_y"/>
                                          </p:val>
                                        </p:tav>
                                        <p:tav tm="100000">
                                          <p:val>
                                            <p:strVal val="1+ppt_h/2"/>
                                          </p:val>
                                        </p:tav>
                                      </p:tavLst>
                                    </p:anim>
                                    <p:set>
                                      <p:cBhvr>
                                        <p:cTn id="14"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9F1F070A-469D-410F-2DE9-02474BB0062A}"/>
              </a:ext>
            </a:extLst>
          </p:cNvPr>
          <p:cNvSpPr>
            <a:spLocks noGrp="1" noChangeArrowheads="1"/>
          </p:cNvSpPr>
          <p:nvPr>
            <p:ph type="ctrTitle"/>
          </p:nvPr>
        </p:nvSpPr>
        <p:spPr>
          <a:xfrm>
            <a:off x="1052513" y="2235200"/>
            <a:ext cx="6245225" cy="2387600"/>
          </a:xfrm>
        </p:spPr>
        <p:txBody>
          <a:bodyPr anchor="ctr"/>
          <a:lstStyle/>
          <a:p>
            <a:r>
              <a:rPr lang="en-US" altLang="en-US"/>
              <a:t>Data Validation</a:t>
            </a:r>
          </a:p>
        </p:txBody>
      </p:sp>
      <p:sp>
        <p:nvSpPr>
          <p:cNvPr id="3" name="Title 1">
            <a:extLst>
              <a:ext uri="{FF2B5EF4-FFF2-40B4-BE49-F238E27FC236}">
                <a16:creationId xmlns:a16="http://schemas.microsoft.com/office/drawing/2014/main" id="{F8CC958F-2E80-BC0B-0AD9-05C63960E0A3}"/>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2</a:t>
            </a:r>
            <a:endParaRPr lang="en-US" sz="5400" b="1"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4173A97D-2806-5E62-EF4B-E2AC9E657200}"/>
              </a:ext>
            </a:extLst>
          </p:cNvPr>
          <p:cNvSpPr>
            <a:spLocks noGrp="1" noChangeArrowheads="1"/>
          </p:cNvSpPr>
          <p:nvPr>
            <p:ph type="title"/>
          </p:nvPr>
        </p:nvSpPr>
        <p:spPr>
          <a:xfrm>
            <a:off x="309563" y="-365125"/>
            <a:ext cx="10182225" cy="1325563"/>
          </a:xfrm>
        </p:spPr>
        <p:txBody>
          <a:bodyPr/>
          <a:lstStyle/>
          <a:p>
            <a:r>
              <a:rPr lang="en-US" altLang="en-US"/>
              <a:t>Data Validation (Convalida dei Dati)</a:t>
            </a:r>
          </a:p>
        </p:txBody>
      </p:sp>
      <p:sp>
        <p:nvSpPr>
          <p:cNvPr id="88067" name="Date Placeholder 2">
            <a:extLst>
              <a:ext uri="{FF2B5EF4-FFF2-40B4-BE49-F238E27FC236}">
                <a16:creationId xmlns:a16="http://schemas.microsoft.com/office/drawing/2014/main" id="{7FBE4CFD-13AF-EBF7-EED2-435EDDA0D951}"/>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4CA75427-D236-9C36-4721-2EE9ED39AB4D}"/>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6B8FB647-BA19-5F94-8A16-F1DD7FAC7362}"/>
              </a:ext>
            </a:extLst>
          </p:cNvPr>
          <p:cNvSpPr>
            <a:spLocks noGrp="1"/>
          </p:cNvSpPr>
          <p:nvPr>
            <p:ph type="sldNum" sz="quarter" idx="12"/>
          </p:nvPr>
        </p:nvSpPr>
        <p:spPr/>
        <p:txBody>
          <a:bodyPr/>
          <a:lstStyle/>
          <a:p>
            <a:pPr>
              <a:defRPr/>
            </a:pPr>
            <a:fld id="{FBB2AB8C-6B00-425A-BB2D-013BBB27952A}" type="slidenum">
              <a:rPr lang="en-US"/>
              <a:pPr>
                <a:defRPr/>
              </a:pPr>
              <a:t>71</a:t>
            </a:fld>
            <a:endParaRPr lang="en-US" dirty="0"/>
          </a:p>
        </p:txBody>
      </p:sp>
      <p:sp>
        <p:nvSpPr>
          <p:cNvPr id="88070" name="Picture 7" descr="A picture containing text, screenshot, font, number&#10;&#10;Description automatically generated">
            <a:extLst>
              <a:ext uri="{FF2B5EF4-FFF2-40B4-BE49-F238E27FC236}">
                <a16:creationId xmlns:a16="http://schemas.microsoft.com/office/drawing/2014/main" id="{A184CBD3-DB10-E632-5D13-9C3FCCD67E7A}"/>
              </a:ext>
            </a:extLst>
          </p:cNvPr>
          <p:cNvSpPr>
            <a:spLocks noChangeAspect="1" noChangeArrowheads="1"/>
          </p:cNvSpPr>
          <p:nvPr/>
        </p:nvSpPr>
        <p:spPr bwMode="auto">
          <a:xfrm>
            <a:off x="895350" y="1789113"/>
            <a:ext cx="4354513" cy="288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Rectangle: Rounded Corners 8">
            <a:extLst>
              <a:ext uri="{FF2B5EF4-FFF2-40B4-BE49-F238E27FC236}">
                <a16:creationId xmlns:a16="http://schemas.microsoft.com/office/drawing/2014/main" id="{FA85FD22-E959-8DA5-0A85-393914935CE9}"/>
              </a:ext>
            </a:extLst>
          </p:cNvPr>
          <p:cNvSpPr/>
          <p:nvPr/>
        </p:nvSpPr>
        <p:spPr>
          <a:xfrm>
            <a:off x="3919538" y="2201863"/>
            <a:ext cx="1330325" cy="2474912"/>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8072" name="Picture 10" descr="A screenshot of a computer error&#10;&#10;Description automatically generated with medium confidence">
            <a:extLst>
              <a:ext uri="{FF2B5EF4-FFF2-40B4-BE49-F238E27FC236}">
                <a16:creationId xmlns:a16="http://schemas.microsoft.com/office/drawing/2014/main" id="{3976A71D-7E9B-55B3-D98B-0DF10F6096B7}"/>
              </a:ext>
            </a:extLst>
          </p:cNvPr>
          <p:cNvSpPr>
            <a:spLocks noChangeAspect="1" noChangeArrowheads="1"/>
          </p:cNvSpPr>
          <p:nvPr/>
        </p:nvSpPr>
        <p:spPr bwMode="auto">
          <a:xfrm>
            <a:off x="6096000" y="1703388"/>
            <a:ext cx="3752850" cy="305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Content Placeholder 2">
            <a:extLst>
              <a:ext uri="{FF2B5EF4-FFF2-40B4-BE49-F238E27FC236}">
                <a16:creationId xmlns:a16="http://schemas.microsoft.com/office/drawing/2014/main" id="{348D3AD6-BAA1-40BA-E295-F20A87803A61}"/>
              </a:ext>
            </a:extLst>
          </p:cNvPr>
          <p:cNvSpPr>
            <a:spLocks noGrp="1"/>
          </p:cNvSpPr>
          <p:nvPr>
            <p:ph idx="1"/>
          </p:nvPr>
        </p:nvSpPr>
        <p:spPr>
          <a:xfrm>
            <a:off x="2679700" y="4864100"/>
            <a:ext cx="6832600" cy="1047750"/>
          </a:xfrm>
        </p:spPr>
        <p:txBody>
          <a:bodyPr rtlCol="0">
            <a:normAutofit/>
          </a:bodyPr>
          <a:lstStyle/>
          <a:p>
            <a:pPr fontAlgn="auto">
              <a:spcAft>
                <a:spcPts val="0"/>
              </a:spcAft>
              <a:defRPr/>
            </a:pPr>
            <a:r>
              <a:rPr lang="it-IT" dirty="0">
                <a:solidFill>
                  <a:srgbClr val="000000"/>
                </a:solidFill>
                <a:latin typeface="+mj-lt"/>
              </a:rPr>
              <a:t>MENU:</a:t>
            </a:r>
          </a:p>
          <a:p>
            <a:pPr fontAlgn="auto">
              <a:spcAft>
                <a:spcPts val="0"/>
              </a:spcAft>
              <a:defRPr/>
            </a:pPr>
            <a:r>
              <a:rPr lang="it-IT" b="1" dirty="0">
                <a:solidFill>
                  <a:srgbClr val="000000"/>
                </a:solidFill>
                <a:latin typeface="+mj-lt"/>
              </a:rPr>
              <a:t>Data &gt; Data Tools &gt; Data Validation</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6D4C0FF2-E344-0661-959E-EAC61544CA8B}"/>
              </a:ext>
            </a:extLst>
          </p:cNvPr>
          <p:cNvSpPr>
            <a:spLocks noGrp="1" noChangeArrowheads="1"/>
          </p:cNvSpPr>
          <p:nvPr>
            <p:ph type="title"/>
          </p:nvPr>
        </p:nvSpPr>
        <p:spPr>
          <a:xfrm>
            <a:off x="309563" y="-365125"/>
            <a:ext cx="10182225" cy="1325563"/>
          </a:xfrm>
        </p:spPr>
        <p:txBody>
          <a:bodyPr/>
          <a:lstStyle/>
          <a:p>
            <a:r>
              <a:rPr lang="en-US" altLang="en-US"/>
              <a:t>Data Validation (2)</a:t>
            </a:r>
          </a:p>
        </p:txBody>
      </p:sp>
      <p:sp>
        <p:nvSpPr>
          <p:cNvPr id="89091" name="Date Placeholder 2">
            <a:extLst>
              <a:ext uri="{FF2B5EF4-FFF2-40B4-BE49-F238E27FC236}">
                <a16:creationId xmlns:a16="http://schemas.microsoft.com/office/drawing/2014/main" id="{FD635E02-F98E-0308-178B-251A1FCB2F86}"/>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CF3B2491-F674-D4C5-30AA-FF3E1CAAC49F}"/>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FDBFE75C-68A5-04C1-4CF0-8AF4CE1D8FEB}"/>
              </a:ext>
            </a:extLst>
          </p:cNvPr>
          <p:cNvSpPr>
            <a:spLocks noGrp="1"/>
          </p:cNvSpPr>
          <p:nvPr>
            <p:ph type="sldNum" sz="quarter" idx="12"/>
          </p:nvPr>
        </p:nvSpPr>
        <p:spPr/>
        <p:txBody>
          <a:bodyPr/>
          <a:lstStyle/>
          <a:p>
            <a:pPr>
              <a:defRPr/>
            </a:pPr>
            <a:fld id="{C9D4BC6D-8E36-4000-BA1D-C00D2FB9A3F3}" type="slidenum">
              <a:rPr lang="en-US"/>
              <a:pPr>
                <a:defRPr/>
              </a:pPr>
              <a:t>72</a:t>
            </a:fld>
            <a:endParaRPr lang="en-US" dirty="0"/>
          </a:p>
        </p:txBody>
      </p:sp>
      <p:sp>
        <p:nvSpPr>
          <p:cNvPr id="89094" name="Picture 5">
            <a:extLst>
              <a:ext uri="{FF2B5EF4-FFF2-40B4-BE49-F238E27FC236}">
                <a16:creationId xmlns:a16="http://schemas.microsoft.com/office/drawing/2014/main" id="{DB24B8B2-0ED9-A056-1EC7-3785EF9FA078}"/>
              </a:ext>
            </a:extLst>
          </p:cNvPr>
          <p:cNvSpPr>
            <a:spLocks noChangeAspect="1" noChangeArrowheads="1"/>
          </p:cNvSpPr>
          <p:nvPr/>
        </p:nvSpPr>
        <p:spPr bwMode="auto">
          <a:xfrm>
            <a:off x="6727825" y="2201863"/>
            <a:ext cx="2133600"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9095" name="Picture 11">
            <a:extLst>
              <a:ext uri="{FF2B5EF4-FFF2-40B4-BE49-F238E27FC236}">
                <a16:creationId xmlns:a16="http://schemas.microsoft.com/office/drawing/2014/main" id="{C105DB0D-6E47-720A-66ED-8D09265AA323}"/>
              </a:ext>
            </a:extLst>
          </p:cNvPr>
          <p:cNvSpPr>
            <a:spLocks noChangeAspect="1" noChangeArrowheads="1"/>
          </p:cNvSpPr>
          <p:nvPr/>
        </p:nvSpPr>
        <p:spPr bwMode="auto">
          <a:xfrm>
            <a:off x="1274763" y="1806575"/>
            <a:ext cx="4362450"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Content Placeholder 2">
            <a:extLst>
              <a:ext uri="{FF2B5EF4-FFF2-40B4-BE49-F238E27FC236}">
                <a16:creationId xmlns:a16="http://schemas.microsoft.com/office/drawing/2014/main" id="{01DA67F9-7425-65DE-F856-0B7BD68107A6}"/>
              </a:ext>
            </a:extLst>
          </p:cNvPr>
          <p:cNvSpPr>
            <a:spLocks noGrp="1"/>
          </p:cNvSpPr>
          <p:nvPr>
            <p:ph idx="1"/>
          </p:nvPr>
        </p:nvSpPr>
        <p:spPr>
          <a:xfrm>
            <a:off x="2679700" y="4864100"/>
            <a:ext cx="6832600" cy="1047750"/>
          </a:xfrm>
        </p:spPr>
        <p:txBody>
          <a:bodyPr rtlCol="0">
            <a:normAutofit/>
          </a:bodyPr>
          <a:lstStyle/>
          <a:p>
            <a:pPr fontAlgn="auto">
              <a:spcAft>
                <a:spcPts val="0"/>
              </a:spcAft>
              <a:defRPr/>
            </a:pPr>
            <a:r>
              <a:rPr lang="it-IT" dirty="0">
                <a:solidFill>
                  <a:srgbClr val="000000"/>
                </a:solidFill>
                <a:latin typeface="+mj-lt"/>
              </a:rPr>
              <a:t>MENU:</a:t>
            </a:r>
          </a:p>
          <a:p>
            <a:pPr fontAlgn="auto">
              <a:spcAft>
                <a:spcPts val="0"/>
              </a:spcAft>
              <a:defRPr/>
            </a:pPr>
            <a:r>
              <a:rPr lang="it-IT" b="1" dirty="0">
                <a:solidFill>
                  <a:srgbClr val="000000"/>
                </a:solidFill>
                <a:latin typeface="+mj-lt"/>
              </a:rPr>
              <a:t>Data &gt; Data Tools &gt; Circle Invalid Data</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E194FA4A-D030-84CE-269F-9D8C9D49D248}"/>
              </a:ext>
            </a:extLst>
          </p:cNvPr>
          <p:cNvSpPr>
            <a:spLocks noGrp="1" noChangeArrowheads="1"/>
          </p:cNvSpPr>
          <p:nvPr>
            <p:ph type="title"/>
          </p:nvPr>
        </p:nvSpPr>
        <p:spPr>
          <a:xfrm>
            <a:off x="1166813" y="381000"/>
            <a:ext cx="9780587" cy="1325563"/>
          </a:xfrm>
        </p:spPr>
        <p:txBody>
          <a:bodyPr/>
          <a:lstStyle/>
          <a:p>
            <a:r>
              <a:rPr lang="en-US" altLang="en-US"/>
              <a:t>Esercizio 2-8</a:t>
            </a:r>
          </a:p>
        </p:txBody>
      </p:sp>
      <p:sp>
        <p:nvSpPr>
          <p:cNvPr id="3" name="Content Placeholder 2">
            <a:extLst>
              <a:ext uri="{FF2B5EF4-FFF2-40B4-BE49-F238E27FC236}">
                <a16:creationId xmlns:a16="http://schemas.microsoft.com/office/drawing/2014/main" id="{4488E242-11DA-6AA8-B06B-2683882F6299}"/>
              </a:ext>
            </a:extLst>
          </p:cNvPr>
          <p:cNvSpPr>
            <a:spLocks noGrp="1"/>
          </p:cNvSpPr>
          <p:nvPr>
            <p:ph type="body" idx="1"/>
          </p:nvPr>
        </p:nvSpPr>
        <p:spPr>
          <a:xfrm>
            <a:off x="1166813" y="2652713"/>
            <a:ext cx="9780587" cy="3436937"/>
          </a:xfrm>
        </p:spPr>
        <p:txBody>
          <a:bodyPr rtlCol="0">
            <a:normAutofit/>
          </a:bodyPr>
          <a:lstStyle/>
          <a:p>
            <a:pPr fontAlgn="auto">
              <a:spcAft>
                <a:spcPts val="0"/>
              </a:spcAft>
              <a:defRPr/>
            </a:pPr>
            <a:r>
              <a:rPr lang="en-US" dirty="0" err="1"/>
              <a:t>Esercizio</a:t>
            </a:r>
            <a:r>
              <a:rPr lang="en-US" dirty="0"/>
              <a:t> </a:t>
            </a:r>
            <a:r>
              <a:rPr lang="en-US" dirty="0" err="1"/>
              <a:t>su</a:t>
            </a:r>
            <a:r>
              <a:rPr lang="en-US" dirty="0"/>
              <a:t> Data Validation</a:t>
            </a:r>
          </a:p>
          <a:p>
            <a:pPr fontAlgn="auto">
              <a:spcAft>
                <a:spcPts val="0"/>
              </a:spcAft>
              <a:defRPr/>
            </a:pPr>
            <a:r>
              <a:rPr lang="en-US" b="1" dirty="0"/>
              <a:t>documento4</a:t>
            </a:r>
            <a:r>
              <a:rPr lang="en-US" dirty="0"/>
              <a:t>\</a:t>
            </a:r>
            <a:r>
              <a:rPr lang="en-US" b="1" dirty="0"/>
              <a:t>vendite.xlsx</a:t>
            </a:r>
            <a:endParaRPr lang="en-US" dirty="0"/>
          </a:p>
          <a:p>
            <a:pPr marL="342900" indent="-342900" fontAlgn="auto">
              <a:spcAft>
                <a:spcPts val="0"/>
              </a:spcAft>
              <a:buFontTx/>
              <a:buChar char="-"/>
              <a:defRPr/>
            </a:pPr>
            <a:r>
              <a:rPr lang="en-US" dirty="0" err="1"/>
              <a:t>Selezionare</a:t>
            </a:r>
            <a:r>
              <a:rPr lang="en-US" dirty="0"/>
              <a:t> la Colonna “</a:t>
            </a:r>
            <a:r>
              <a:rPr lang="en-US" dirty="0" err="1"/>
              <a:t>Commissione</a:t>
            </a:r>
            <a:r>
              <a:rPr lang="en-US" dirty="0"/>
              <a:t> per il </a:t>
            </a:r>
            <a:r>
              <a:rPr lang="en-US" dirty="0" err="1"/>
              <a:t>Rappresentante</a:t>
            </a:r>
            <a:r>
              <a:rPr lang="en-US" dirty="0"/>
              <a:t>”</a:t>
            </a:r>
          </a:p>
          <a:p>
            <a:pPr marL="342900" indent="-342900" fontAlgn="auto">
              <a:spcAft>
                <a:spcPts val="0"/>
              </a:spcAft>
              <a:buFontTx/>
              <a:buChar char="-"/>
              <a:defRPr/>
            </a:pPr>
            <a:r>
              <a:rPr lang="en-US" dirty="0" err="1"/>
              <a:t>Selezionare</a:t>
            </a:r>
            <a:r>
              <a:rPr lang="en-US" dirty="0"/>
              <a:t> un range di </a:t>
            </a:r>
            <a:r>
              <a:rPr lang="en-US" dirty="0" err="1"/>
              <a:t>valori</a:t>
            </a:r>
            <a:r>
              <a:rPr lang="en-US" dirty="0"/>
              <a:t> “</a:t>
            </a:r>
            <a:r>
              <a:rPr lang="en-US" dirty="0" err="1"/>
              <a:t>validi</a:t>
            </a:r>
            <a:r>
              <a:rPr lang="en-US" dirty="0"/>
              <a:t>”</a:t>
            </a:r>
          </a:p>
          <a:p>
            <a:pPr marL="342900" indent="-342900" fontAlgn="auto">
              <a:spcAft>
                <a:spcPts val="0"/>
              </a:spcAft>
              <a:buFontTx/>
              <a:buChar char="-"/>
              <a:defRPr/>
            </a:pPr>
            <a:r>
              <a:rPr lang="en-US" dirty="0" err="1"/>
              <a:t>Evidenziare</a:t>
            </a:r>
            <a:r>
              <a:rPr lang="en-US" dirty="0"/>
              <a:t> </a:t>
            </a:r>
            <a:r>
              <a:rPr lang="en-US" dirty="0" err="1"/>
              <a:t>i</a:t>
            </a:r>
            <a:r>
              <a:rPr lang="en-US" dirty="0"/>
              <a:t> </a:t>
            </a:r>
            <a:r>
              <a:rPr lang="en-US" dirty="0" err="1"/>
              <a:t>dati</a:t>
            </a:r>
            <a:r>
              <a:rPr lang="en-US" dirty="0"/>
              <a:t> “non </a:t>
            </a:r>
            <a:r>
              <a:rPr lang="en-US" dirty="0" err="1"/>
              <a:t>validi</a:t>
            </a:r>
            <a:r>
              <a:rPr lang="en-US" dirty="0"/>
              <a:t>” </a:t>
            </a:r>
            <a:r>
              <a:rPr lang="en-US" dirty="0" err="1"/>
              <a:t>sulla</a:t>
            </a:r>
            <a:r>
              <a:rPr lang="en-US" dirty="0"/>
              <a:t> base del range </a:t>
            </a:r>
            <a:r>
              <a:rPr lang="en-US" dirty="0" err="1"/>
              <a:t>definito</a:t>
            </a:r>
            <a:endParaRPr lang="en-US" dirty="0"/>
          </a:p>
        </p:txBody>
      </p:sp>
      <p:sp>
        <p:nvSpPr>
          <p:cNvPr id="90116" name="Date Placeholder 3">
            <a:extLst>
              <a:ext uri="{FF2B5EF4-FFF2-40B4-BE49-F238E27FC236}">
                <a16:creationId xmlns:a16="http://schemas.microsoft.com/office/drawing/2014/main" id="{5D0FA6DA-9836-8BE1-963C-E355B073EE72}"/>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90117" name="Footer Placeholder 4">
            <a:extLst>
              <a:ext uri="{FF2B5EF4-FFF2-40B4-BE49-F238E27FC236}">
                <a16:creationId xmlns:a16="http://schemas.microsoft.com/office/drawing/2014/main" id="{6C5A5AEB-6B94-BA4D-5E64-229C7C10EA3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60279735-E4DE-C3BF-8351-2A209B9B2CDC}"/>
              </a:ext>
            </a:extLst>
          </p:cNvPr>
          <p:cNvSpPr>
            <a:spLocks noGrp="1"/>
          </p:cNvSpPr>
          <p:nvPr>
            <p:ph type="sldNum" sz="quarter" idx="12"/>
          </p:nvPr>
        </p:nvSpPr>
        <p:spPr/>
        <p:txBody>
          <a:bodyPr/>
          <a:lstStyle/>
          <a:p>
            <a:pPr>
              <a:defRPr/>
            </a:pPr>
            <a:fld id="{EBF041EA-419B-4961-8B23-922C8D3D5CA4}" type="slidenum">
              <a:rPr lang="en-US"/>
              <a:pPr>
                <a:defRPr/>
              </a:pPr>
              <a:t>73</a:t>
            </a:fld>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C33837EC-8DA0-7C08-70DF-DB759761EF73}"/>
              </a:ext>
            </a:extLst>
          </p:cNvPr>
          <p:cNvSpPr>
            <a:spLocks noGrp="1" noChangeArrowheads="1"/>
          </p:cNvSpPr>
          <p:nvPr>
            <p:ph type="title"/>
          </p:nvPr>
        </p:nvSpPr>
        <p:spPr>
          <a:xfrm>
            <a:off x="1166813" y="381000"/>
            <a:ext cx="9780587" cy="1325563"/>
          </a:xfrm>
        </p:spPr>
        <p:txBody>
          <a:bodyPr/>
          <a:lstStyle/>
          <a:p>
            <a:r>
              <a:rPr lang="en-US" altLang="en-US"/>
              <a:t>Esercizio 2-9</a:t>
            </a:r>
          </a:p>
        </p:txBody>
      </p:sp>
      <p:sp>
        <p:nvSpPr>
          <p:cNvPr id="3" name="Content Placeholder 2">
            <a:extLst>
              <a:ext uri="{FF2B5EF4-FFF2-40B4-BE49-F238E27FC236}">
                <a16:creationId xmlns:a16="http://schemas.microsoft.com/office/drawing/2014/main" id="{9FF2366F-43AE-E691-1155-C262021CDA2C}"/>
              </a:ext>
            </a:extLst>
          </p:cNvPr>
          <p:cNvSpPr>
            <a:spLocks noGrp="1"/>
          </p:cNvSpPr>
          <p:nvPr>
            <p:ph type="body" idx="1"/>
          </p:nvPr>
        </p:nvSpPr>
        <p:spPr>
          <a:xfrm>
            <a:off x="1166813" y="2652713"/>
            <a:ext cx="9780587" cy="3436937"/>
          </a:xfrm>
        </p:spPr>
        <p:txBody>
          <a:bodyPr rtlCol="0">
            <a:normAutofit/>
          </a:bodyPr>
          <a:lstStyle/>
          <a:p>
            <a:pPr fontAlgn="auto">
              <a:spcAft>
                <a:spcPts val="0"/>
              </a:spcAft>
              <a:defRPr/>
            </a:pPr>
            <a:r>
              <a:rPr lang="en-US" dirty="0" err="1"/>
              <a:t>Esercizio</a:t>
            </a:r>
            <a:r>
              <a:rPr lang="en-US" dirty="0"/>
              <a:t> </a:t>
            </a:r>
            <a:r>
              <a:rPr lang="en-US" dirty="0" err="1"/>
              <a:t>su</a:t>
            </a:r>
            <a:r>
              <a:rPr lang="en-US" dirty="0"/>
              <a:t> Data Validation</a:t>
            </a:r>
          </a:p>
          <a:p>
            <a:pPr fontAlgn="auto">
              <a:spcAft>
                <a:spcPts val="0"/>
              </a:spcAft>
              <a:defRPr/>
            </a:pPr>
            <a:r>
              <a:rPr lang="en-US" b="1" dirty="0"/>
              <a:t>documento7</a:t>
            </a:r>
            <a:r>
              <a:rPr lang="en-US" dirty="0"/>
              <a:t>\</a:t>
            </a:r>
            <a:r>
              <a:rPr lang="en-US" b="1" dirty="0"/>
              <a:t>prodotti.xlsx</a:t>
            </a:r>
            <a:endParaRPr lang="en-US" dirty="0"/>
          </a:p>
          <a:p>
            <a:pPr marL="342900" indent="-342900" fontAlgn="auto">
              <a:spcAft>
                <a:spcPts val="0"/>
              </a:spcAft>
              <a:buFontTx/>
              <a:buChar char="-"/>
              <a:defRPr/>
            </a:pPr>
            <a:r>
              <a:rPr lang="en-US" dirty="0" err="1"/>
              <a:t>Selezionare</a:t>
            </a:r>
            <a:r>
              <a:rPr lang="en-US" dirty="0"/>
              <a:t> la Colonna “Data”</a:t>
            </a:r>
          </a:p>
          <a:p>
            <a:pPr marL="342900" indent="-342900" fontAlgn="auto">
              <a:spcAft>
                <a:spcPts val="0"/>
              </a:spcAft>
              <a:buFontTx/>
              <a:buChar char="-"/>
              <a:defRPr/>
            </a:pPr>
            <a:r>
              <a:rPr lang="en-US" dirty="0" err="1"/>
              <a:t>Selezionare</a:t>
            </a:r>
            <a:r>
              <a:rPr lang="en-US" dirty="0"/>
              <a:t> un range di date “</a:t>
            </a:r>
            <a:r>
              <a:rPr lang="en-US" dirty="0" err="1"/>
              <a:t>valide</a:t>
            </a:r>
            <a:r>
              <a:rPr lang="en-US" dirty="0"/>
              <a:t>”</a:t>
            </a:r>
          </a:p>
          <a:p>
            <a:pPr marL="342900" indent="-342900" fontAlgn="auto">
              <a:spcAft>
                <a:spcPts val="0"/>
              </a:spcAft>
              <a:buFontTx/>
              <a:buChar char="-"/>
              <a:defRPr/>
            </a:pPr>
            <a:r>
              <a:rPr lang="en-US" dirty="0" err="1"/>
              <a:t>Evidenziare</a:t>
            </a:r>
            <a:r>
              <a:rPr lang="en-US" dirty="0"/>
              <a:t> </a:t>
            </a:r>
            <a:r>
              <a:rPr lang="en-US" dirty="0" err="1"/>
              <a:t>i</a:t>
            </a:r>
            <a:r>
              <a:rPr lang="en-US" dirty="0"/>
              <a:t> </a:t>
            </a:r>
            <a:r>
              <a:rPr lang="en-US" dirty="0" err="1"/>
              <a:t>dati</a:t>
            </a:r>
            <a:r>
              <a:rPr lang="en-US" dirty="0"/>
              <a:t> “non </a:t>
            </a:r>
            <a:r>
              <a:rPr lang="en-US" dirty="0" err="1"/>
              <a:t>validi</a:t>
            </a:r>
            <a:r>
              <a:rPr lang="en-US" dirty="0"/>
              <a:t>” </a:t>
            </a:r>
            <a:r>
              <a:rPr lang="en-US" dirty="0" err="1"/>
              <a:t>sulla</a:t>
            </a:r>
            <a:r>
              <a:rPr lang="en-US" dirty="0"/>
              <a:t> base del range </a:t>
            </a:r>
            <a:r>
              <a:rPr lang="en-US" dirty="0" err="1"/>
              <a:t>definito</a:t>
            </a:r>
            <a:endParaRPr lang="en-US" dirty="0"/>
          </a:p>
        </p:txBody>
      </p:sp>
      <p:sp>
        <p:nvSpPr>
          <p:cNvPr id="91140" name="Date Placeholder 3">
            <a:extLst>
              <a:ext uri="{FF2B5EF4-FFF2-40B4-BE49-F238E27FC236}">
                <a16:creationId xmlns:a16="http://schemas.microsoft.com/office/drawing/2014/main" id="{F4FCCB9F-28D2-8CC2-7EB6-EC763E71DE94}"/>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91141" name="Footer Placeholder 4">
            <a:extLst>
              <a:ext uri="{FF2B5EF4-FFF2-40B4-BE49-F238E27FC236}">
                <a16:creationId xmlns:a16="http://schemas.microsoft.com/office/drawing/2014/main" id="{36FCBB73-8103-8928-BBEC-53E5D85CF14B}"/>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646EF88E-1838-DAE9-F524-E567891E48D7}"/>
              </a:ext>
            </a:extLst>
          </p:cNvPr>
          <p:cNvSpPr>
            <a:spLocks noGrp="1"/>
          </p:cNvSpPr>
          <p:nvPr>
            <p:ph type="sldNum" sz="quarter" idx="12"/>
          </p:nvPr>
        </p:nvSpPr>
        <p:spPr/>
        <p:txBody>
          <a:bodyPr/>
          <a:lstStyle/>
          <a:p>
            <a:pPr>
              <a:defRPr/>
            </a:pPr>
            <a:fld id="{76321689-6B9F-4735-BA49-AE27A13067F7}" type="slidenum">
              <a:rPr lang="en-US"/>
              <a:pPr>
                <a:defRPr/>
              </a:pPr>
              <a:t>74</a:t>
            </a:fld>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a:extLst>
              <a:ext uri="{FF2B5EF4-FFF2-40B4-BE49-F238E27FC236}">
                <a16:creationId xmlns:a16="http://schemas.microsoft.com/office/drawing/2014/main" id="{11FC6043-D667-62B1-0311-3B9AE520155B}"/>
              </a:ext>
            </a:extLst>
          </p:cNvPr>
          <p:cNvSpPr>
            <a:spLocks noGrp="1" noChangeArrowheads="1"/>
          </p:cNvSpPr>
          <p:nvPr>
            <p:ph type="title"/>
          </p:nvPr>
        </p:nvSpPr>
        <p:spPr>
          <a:xfrm>
            <a:off x="1166813" y="381000"/>
            <a:ext cx="9780587" cy="1325563"/>
          </a:xfrm>
        </p:spPr>
        <p:txBody>
          <a:bodyPr/>
          <a:lstStyle/>
          <a:p>
            <a:r>
              <a:rPr lang="en-US" altLang="en-US"/>
              <a:t>Esercizio 2-10</a:t>
            </a:r>
          </a:p>
        </p:txBody>
      </p:sp>
      <p:sp>
        <p:nvSpPr>
          <p:cNvPr id="3" name="Content Placeholder 2">
            <a:extLst>
              <a:ext uri="{FF2B5EF4-FFF2-40B4-BE49-F238E27FC236}">
                <a16:creationId xmlns:a16="http://schemas.microsoft.com/office/drawing/2014/main" id="{D75954FF-1615-F729-04BD-9B2EA82AFF01}"/>
              </a:ext>
            </a:extLst>
          </p:cNvPr>
          <p:cNvSpPr>
            <a:spLocks noGrp="1"/>
          </p:cNvSpPr>
          <p:nvPr>
            <p:ph type="body" idx="1"/>
          </p:nvPr>
        </p:nvSpPr>
        <p:spPr>
          <a:xfrm>
            <a:off x="1166813" y="2652713"/>
            <a:ext cx="9780587" cy="3436937"/>
          </a:xfrm>
        </p:spPr>
        <p:txBody>
          <a:bodyPr rtlCol="0">
            <a:normAutofit/>
          </a:bodyPr>
          <a:lstStyle/>
          <a:p>
            <a:pPr fontAlgn="auto">
              <a:spcAft>
                <a:spcPts val="0"/>
              </a:spcAft>
              <a:defRPr/>
            </a:pPr>
            <a:r>
              <a:rPr lang="en-US" b="1" dirty="0" err="1"/>
              <a:t>Esercizio</a:t>
            </a:r>
            <a:r>
              <a:rPr lang="en-US" b="1" dirty="0"/>
              <a:t> </a:t>
            </a:r>
            <a:r>
              <a:rPr lang="en-US" b="1" dirty="0" err="1"/>
              <a:t>su</a:t>
            </a:r>
            <a:r>
              <a:rPr lang="en-US" b="1" dirty="0"/>
              <a:t> Data Validation</a:t>
            </a:r>
          </a:p>
          <a:p>
            <a:pPr fontAlgn="auto">
              <a:spcAft>
                <a:spcPts val="0"/>
              </a:spcAft>
              <a:defRPr/>
            </a:pPr>
            <a:r>
              <a:rPr lang="en-US" b="1" dirty="0"/>
              <a:t>documento7</a:t>
            </a:r>
            <a:r>
              <a:rPr lang="en-US" dirty="0"/>
              <a:t>\</a:t>
            </a:r>
            <a:r>
              <a:rPr lang="en-US" b="1" dirty="0"/>
              <a:t>prodotti.xlsx</a:t>
            </a:r>
            <a:endParaRPr lang="en-US" dirty="0"/>
          </a:p>
          <a:p>
            <a:pPr marL="342900" indent="-342900" fontAlgn="auto">
              <a:spcAft>
                <a:spcPts val="0"/>
              </a:spcAft>
              <a:buFontTx/>
              <a:buChar char="-"/>
              <a:defRPr/>
            </a:pPr>
            <a:r>
              <a:rPr lang="en-US" dirty="0" err="1"/>
              <a:t>Inserire</a:t>
            </a:r>
            <a:r>
              <a:rPr lang="en-US" dirty="0"/>
              <a:t> </a:t>
            </a:r>
            <a:r>
              <a:rPr lang="en-US" dirty="0" err="1"/>
              <a:t>una</a:t>
            </a:r>
            <a:r>
              <a:rPr lang="en-US" dirty="0"/>
              <a:t> </a:t>
            </a:r>
            <a:r>
              <a:rPr lang="en-US" dirty="0" err="1"/>
              <a:t>regola</a:t>
            </a:r>
            <a:r>
              <a:rPr lang="en-US" dirty="0"/>
              <a:t> di Data Validation </a:t>
            </a:r>
            <a:r>
              <a:rPr lang="en-US" dirty="0" err="1"/>
              <a:t>basata</a:t>
            </a:r>
            <a:r>
              <a:rPr lang="en-US" dirty="0"/>
              <a:t> </a:t>
            </a:r>
            <a:r>
              <a:rPr lang="en-US" dirty="0" err="1"/>
              <a:t>sulle</a:t>
            </a:r>
            <a:r>
              <a:rPr lang="en-US" dirty="0"/>
              <a:t> date, e </a:t>
            </a:r>
            <a:r>
              <a:rPr lang="en-US" dirty="0" err="1"/>
              <a:t>provare</a:t>
            </a:r>
            <a:r>
              <a:rPr lang="en-US" dirty="0"/>
              <a:t> ad </a:t>
            </a:r>
            <a:r>
              <a:rPr lang="en-US" dirty="0" err="1"/>
              <a:t>inserire</a:t>
            </a:r>
            <a:r>
              <a:rPr lang="en-US" dirty="0"/>
              <a:t> un record con un </a:t>
            </a:r>
            <a:r>
              <a:rPr lang="en-US" dirty="0" err="1"/>
              <a:t>valore</a:t>
            </a:r>
            <a:r>
              <a:rPr lang="en-US" dirty="0"/>
              <a:t> “out of range”</a:t>
            </a:r>
          </a:p>
        </p:txBody>
      </p:sp>
      <p:sp>
        <p:nvSpPr>
          <p:cNvPr id="92164" name="Date Placeholder 3">
            <a:extLst>
              <a:ext uri="{FF2B5EF4-FFF2-40B4-BE49-F238E27FC236}">
                <a16:creationId xmlns:a16="http://schemas.microsoft.com/office/drawing/2014/main" id="{B8B9C244-C559-6333-8CC9-AA7DBB84A0FA}"/>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92165" name="Footer Placeholder 4">
            <a:extLst>
              <a:ext uri="{FF2B5EF4-FFF2-40B4-BE49-F238E27FC236}">
                <a16:creationId xmlns:a16="http://schemas.microsoft.com/office/drawing/2014/main" id="{7998FE4F-C393-F3A9-648F-0042451AC9E3}"/>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1B71D479-8A3C-2EB1-87A5-5B111F6085EF}"/>
              </a:ext>
            </a:extLst>
          </p:cNvPr>
          <p:cNvSpPr>
            <a:spLocks noGrp="1"/>
          </p:cNvSpPr>
          <p:nvPr>
            <p:ph type="sldNum" sz="quarter" idx="12"/>
          </p:nvPr>
        </p:nvSpPr>
        <p:spPr/>
        <p:txBody>
          <a:bodyPr/>
          <a:lstStyle/>
          <a:p>
            <a:pPr>
              <a:defRPr/>
            </a:pPr>
            <a:fld id="{2EBD846C-5582-425D-9AB4-B6A106575A55}" type="slidenum">
              <a:rPr lang="en-US"/>
              <a:pPr>
                <a:defRPr/>
              </a:pPr>
              <a:t>75</a:t>
            </a:fld>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225C6D9A-336F-DD55-CC0A-D403516F3980}"/>
              </a:ext>
            </a:extLst>
          </p:cNvPr>
          <p:cNvSpPr>
            <a:spLocks noGrp="1" noChangeArrowheads="1"/>
          </p:cNvSpPr>
          <p:nvPr>
            <p:ph type="ctrTitle"/>
          </p:nvPr>
        </p:nvSpPr>
        <p:spPr>
          <a:xfrm>
            <a:off x="1052513" y="2235200"/>
            <a:ext cx="6245225" cy="2387600"/>
          </a:xfrm>
        </p:spPr>
        <p:txBody>
          <a:bodyPr anchor="ctr"/>
          <a:lstStyle/>
          <a:p>
            <a:r>
              <a:rPr lang="en-US" altLang="en-US"/>
              <a:t>Moduli</a:t>
            </a:r>
          </a:p>
        </p:txBody>
      </p:sp>
      <p:sp>
        <p:nvSpPr>
          <p:cNvPr id="3" name="Title 1">
            <a:extLst>
              <a:ext uri="{FF2B5EF4-FFF2-40B4-BE49-F238E27FC236}">
                <a16:creationId xmlns:a16="http://schemas.microsoft.com/office/drawing/2014/main" id="{406BC61B-B761-7AF9-539D-651608E5E82B}"/>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2</a:t>
            </a:r>
            <a:endParaRPr lang="en-US" sz="5400" b="1"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76F9D9E3-3373-F46A-0C65-966AC8C4A235}"/>
              </a:ext>
            </a:extLst>
          </p:cNvPr>
          <p:cNvSpPr>
            <a:spLocks noGrp="1" noChangeArrowheads="1"/>
          </p:cNvSpPr>
          <p:nvPr>
            <p:ph type="title"/>
          </p:nvPr>
        </p:nvSpPr>
        <p:spPr>
          <a:xfrm>
            <a:off x="309563" y="-365125"/>
            <a:ext cx="10182225" cy="1325563"/>
          </a:xfrm>
        </p:spPr>
        <p:txBody>
          <a:bodyPr/>
          <a:lstStyle/>
          <a:p>
            <a:r>
              <a:rPr lang="en-US" altLang="en-US"/>
              <a:t>Moduli (Form)</a:t>
            </a:r>
          </a:p>
        </p:txBody>
      </p:sp>
      <p:sp>
        <p:nvSpPr>
          <p:cNvPr id="94211" name="Date Placeholder 2">
            <a:extLst>
              <a:ext uri="{FF2B5EF4-FFF2-40B4-BE49-F238E27FC236}">
                <a16:creationId xmlns:a16="http://schemas.microsoft.com/office/drawing/2014/main" id="{3C9B04DF-CDD5-D9B4-FA6E-90976A7424A0}"/>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470E6C52-ADCB-0B66-2918-CA8821E1BACC}"/>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7CDD200F-3E0F-D558-6A39-4BB0BE78A168}"/>
              </a:ext>
            </a:extLst>
          </p:cNvPr>
          <p:cNvSpPr>
            <a:spLocks noGrp="1"/>
          </p:cNvSpPr>
          <p:nvPr>
            <p:ph type="sldNum" sz="quarter" idx="12"/>
          </p:nvPr>
        </p:nvSpPr>
        <p:spPr/>
        <p:txBody>
          <a:bodyPr/>
          <a:lstStyle/>
          <a:p>
            <a:pPr>
              <a:defRPr/>
            </a:pPr>
            <a:fld id="{3107E1AF-45D5-4F99-B359-6573F324DB31}" type="slidenum">
              <a:rPr lang="en-US"/>
              <a:pPr>
                <a:defRPr/>
              </a:pPr>
              <a:t>77</a:t>
            </a:fld>
            <a:endParaRPr lang="en-US" dirty="0"/>
          </a:p>
        </p:txBody>
      </p:sp>
      <p:sp>
        <p:nvSpPr>
          <p:cNvPr id="9" name="Content Placeholder 2">
            <a:extLst>
              <a:ext uri="{FF2B5EF4-FFF2-40B4-BE49-F238E27FC236}">
                <a16:creationId xmlns:a16="http://schemas.microsoft.com/office/drawing/2014/main" id="{369917BA-06F0-C8CD-1A27-200780818FB3}"/>
              </a:ext>
            </a:extLst>
          </p:cNvPr>
          <p:cNvSpPr>
            <a:spLocks noGrp="1"/>
          </p:cNvSpPr>
          <p:nvPr>
            <p:ph idx="1"/>
          </p:nvPr>
        </p:nvSpPr>
        <p:spPr>
          <a:xfrm>
            <a:off x="411163" y="1174750"/>
            <a:ext cx="10796587" cy="3983038"/>
          </a:xfrm>
        </p:spPr>
        <p:txBody>
          <a:bodyPr rtlCol="0">
            <a:normAutofit/>
          </a:bodyPr>
          <a:lstStyle/>
          <a:p>
            <a:pPr fontAlgn="auto">
              <a:spcAft>
                <a:spcPts val="0"/>
              </a:spcAft>
              <a:defRPr/>
            </a:pPr>
            <a:r>
              <a:rPr lang="it-IT" dirty="0">
                <a:solidFill>
                  <a:srgbClr val="000000"/>
                </a:solidFill>
                <a:latin typeface="+mj-lt"/>
              </a:rPr>
              <a:t>I Moduli in Excel sono utili per il </a:t>
            </a:r>
            <a:r>
              <a:rPr lang="it-IT" b="1" dirty="0">
                <a:solidFill>
                  <a:srgbClr val="000000"/>
                </a:solidFill>
                <a:latin typeface="+mj-lt"/>
              </a:rPr>
              <a:t>data-entry </a:t>
            </a:r>
            <a:r>
              <a:rPr lang="it-IT" dirty="0">
                <a:solidFill>
                  <a:srgbClr val="000000"/>
                </a:solidFill>
                <a:latin typeface="+mj-lt"/>
              </a:rPr>
              <a:t>attraverso delle maschere di inserimento, e sono una alternativa all’inserimento diretto del valore nella cella selezionata.</a:t>
            </a:r>
          </a:p>
          <a:p>
            <a:pPr fontAlgn="auto">
              <a:spcAft>
                <a:spcPts val="0"/>
              </a:spcAft>
              <a:defRPr/>
            </a:pPr>
            <a:endParaRPr lang="it-IT" dirty="0">
              <a:solidFill>
                <a:srgbClr val="000000"/>
              </a:solidFill>
              <a:latin typeface="+mj-lt"/>
            </a:endParaRPr>
          </a:p>
          <a:p>
            <a:pPr fontAlgn="auto">
              <a:spcAft>
                <a:spcPts val="0"/>
              </a:spcAft>
              <a:defRPr/>
            </a:pPr>
            <a:r>
              <a:rPr lang="it-IT" dirty="0">
                <a:solidFill>
                  <a:srgbClr val="000000"/>
                </a:solidFill>
                <a:latin typeface="+mj-lt"/>
              </a:rPr>
              <a:t>Si utilizza il Modulo (Form in inglese) che possiamo aggiungere sia alla Quick Access Toolbar (Barra di Accesso Veloce), sia nella Barra Multifunzione, selezionando un apposito Gruppo se il comando lo richiede (come questo caso).</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A4092A32-0765-2672-3B58-05B5A9C00E78}"/>
              </a:ext>
            </a:extLst>
          </p:cNvPr>
          <p:cNvSpPr>
            <a:spLocks noGrp="1" noChangeArrowheads="1"/>
          </p:cNvSpPr>
          <p:nvPr>
            <p:ph type="title"/>
          </p:nvPr>
        </p:nvSpPr>
        <p:spPr>
          <a:xfrm>
            <a:off x="309563" y="-365125"/>
            <a:ext cx="10182225" cy="1325563"/>
          </a:xfrm>
        </p:spPr>
        <p:txBody>
          <a:bodyPr/>
          <a:lstStyle/>
          <a:p>
            <a:r>
              <a:rPr lang="en-US" altLang="en-US"/>
              <a:t>Moduli (2)</a:t>
            </a:r>
          </a:p>
        </p:txBody>
      </p:sp>
      <p:sp>
        <p:nvSpPr>
          <p:cNvPr id="95235" name="Date Placeholder 2">
            <a:extLst>
              <a:ext uri="{FF2B5EF4-FFF2-40B4-BE49-F238E27FC236}">
                <a16:creationId xmlns:a16="http://schemas.microsoft.com/office/drawing/2014/main" id="{31742E1D-4882-93F4-11B6-0A4C453EF0CD}"/>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710C84BD-BF6F-5379-14FC-923394E93C79}"/>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18E35FFC-5EF5-5774-682B-94291934DE79}"/>
              </a:ext>
            </a:extLst>
          </p:cNvPr>
          <p:cNvSpPr>
            <a:spLocks noGrp="1"/>
          </p:cNvSpPr>
          <p:nvPr>
            <p:ph type="sldNum" sz="quarter" idx="12"/>
          </p:nvPr>
        </p:nvSpPr>
        <p:spPr/>
        <p:txBody>
          <a:bodyPr/>
          <a:lstStyle/>
          <a:p>
            <a:pPr>
              <a:defRPr/>
            </a:pPr>
            <a:fld id="{63C17806-FAFD-4D4A-B43F-163645A28512}" type="slidenum">
              <a:rPr lang="en-US"/>
              <a:pPr>
                <a:defRPr/>
              </a:pPr>
              <a:t>78</a:t>
            </a:fld>
            <a:endParaRPr lang="en-US" dirty="0"/>
          </a:p>
        </p:txBody>
      </p:sp>
      <p:sp>
        <p:nvSpPr>
          <p:cNvPr id="9" name="Content Placeholder 2">
            <a:extLst>
              <a:ext uri="{FF2B5EF4-FFF2-40B4-BE49-F238E27FC236}">
                <a16:creationId xmlns:a16="http://schemas.microsoft.com/office/drawing/2014/main" id="{54A92879-914A-F32F-A85E-1E0F6A8364F0}"/>
              </a:ext>
            </a:extLst>
          </p:cNvPr>
          <p:cNvSpPr>
            <a:spLocks noGrp="1"/>
          </p:cNvSpPr>
          <p:nvPr>
            <p:ph idx="1"/>
          </p:nvPr>
        </p:nvSpPr>
        <p:spPr>
          <a:xfrm>
            <a:off x="574675" y="1222375"/>
            <a:ext cx="6705600" cy="3984625"/>
          </a:xfrm>
        </p:spPr>
        <p:txBody>
          <a:bodyPr rtlCol="0">
            <a:normAutofit lnSpcReduction="10000"/>
          </a:bodyPr>
          <a:lstStyle/>
          <a:p>
            <a:pPr fontAlgn="auto">
              <a:spcAft>
                <a:spcPts val="0"/>
              </a:spcAft>
              <a:defRPr/>
            </a:pPr>
            <a:r>
              <a:rPr lang="it-IT" dirty="0">
                <a:solidFill>
                  <a:srgbClr val="000000"/>
                </a:solidFill>
                <a:latin typeface="+mj-lt"/>
              </a:rPr>
              <a:t>Data una semplice tabella, Nome-Cognome-Email, si possono inserire i vari record, o digitando direttamente nelle celle, oppure si può inserire il valore tramite un modulo:</a:t>
            </a:r>
          </a:p>
          <a:p>
            <a:pPr fontAlgn="auto">
              <a:spcAft>
                <a:spcPts val="0"/>
              </a:spcAft>
              <a:defRPr/>
            </a:pPr>
            <a:r>
              <a:rPr lang="it-IT" dirty="0">
                <a:solidFill>
                  <a:srgbClr val="000000"/>
                </a:solidFill>
                <a:latin typeface="+mj-lt"/>
              </a:rPr>
              <a:t>- Si clicca sulla riga che contiene le intestazioni, con i nomi dei campi, e poi si clicca sul simbolo della Form nel Quick Access Toolbar (Barra di accesso veloce): questo fa comparire una </a:t>
            </a:r>
            <a:r>
              <a:rPr lang="it-IT" b="1" dirty="0">
                <a:solidFill>
                  <a:srgbClr val="000000"/>
                </a:solidFill>
                <a:latin typeface="+mj-lt"/>
              </a:rPr>
              <a:t>maschera di inserimento</a:t>
            </a:r>
            <a:r>
              <a:rPr lang="it-IT" dirty="0">
                <a:solidFill>
                  <a:srgbClr val="000000"/>
                </a:solidFill>
                <a:latin typeface="+mj-lt"/>
              </a:rPr>
              <a:t> come qui in figura:</a:t>
            </a:r>
          </a:p>
        </p:txBody>
      </p:sp>
      <p:sp>
        <p:nvSpPr>
          <p:cNvPr id="95239" name="Picture 5" descr="A screenshot of a computer&#10;&#10;Description automatically generated with medium confidence">
            <a:extLst>
              <a:ext uri="{FF2B5EF4-FFF2-40B4-BE49-F238E27FC236}">
                <a16:creationId xmlns:a16="http://schemas.microsoft.com/office/drawing/2014/main" id="{CB8CB1C7-6B65-E5C7-6BBF-E5F44F98D10F}"/>
              </a:ext>
            </a:extLst>
          </p:cNvPr>
          <p:cNvSpPr>
            <a:spLocks noChangeAspect="1" noChangeArrowheads="1"/>
          </p:cNvSpPr>
          <p:nvPr/>
        </p:nvSpPr>
        <p:spPr bwMode="auto">
          <a:xfrm>
            <a:off x="7502525" y="1543050"/>
            <a:ext cx="41148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B56030AD-4AF3-3762-A938-C93545B7499D}"/>
              </a:ext>
            </a:extLst>
          </p:cNvPr>
          <p:cNvSpPr>
            <a:spLocks noGrp="1" noChangeArrowheads="1"/>
          </p:cNvSpPr>
          <p:nvPr>
            <p:ph type="title"/>
          </p:nvPr>
        </p:nvSpPr>
        <p:spPr>
          <a:xfrm>
            <a:off x="309563" y="-365125"/>
            <a:ext cx="10182225" cy="1325563"/>
          </a:xfrm>
        </p:spPr>
        <p:txBody>
          <a:bodyPr/>
          <a:lstStyle/>
          <a:p>
            <a:r>
              <a:rPr lang="en-US" altLang="en-US"/>
              <a:t>Moduli (3)</a:t>
            </a:r>
          </a:p>
        </p:txBody>
      </p:sp>
      <p:sp>
        <p:nvSpPr>
          <p:cNvPr id="96259" name="Date Placeholder 2">
            <a:extLst>
              <a:ext uri="{FF2B5EF4-FFF2-40B4-BE49-F238E27FC236}">
                <a16:creationId xmlns:a16="http://schemas.microsoft.com/office/drawing/2014/main" id="{A0DA0B4D-752C-9195-D4B2-D803EBDCEF33}"/>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BC219C10-826B-E3E9-B0E4-B3873629F003}"/>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BCE90667-A61D-206F-AA2F-F3E883AB8D87}"/>
              </a:ext>
            </a:extLst>
          </p:cNvPr>
          <p:cNvSpPr>
            <a:spLocks noGrp="1"/>
          </p:cNvSpPr>
          <p:nvPr>
            <p:ph type="sldNum" sz="quarter" idx="12"/>
          </p:nvPr>
        </p:nvSpPr>
        <p:spPr/>
        <p:txBody>
          <a:bodyPr/>
          <a:lstStyle/>
          <a:p>
            <a:pPr>
              <a:defRPr/>
            </a:pPr>
            <a:fld id="{3D6209A9-BA2B-4620-AA40-038E39A93F7A}" type="slidenum">
              <a:rPr lang="en-US"/>
              <a:pPr>
                <a:defRPr/>
              </a:pPr>
              <a:t>79</a:t>
            </a:fld>
            <a:endParaRPr lang="en-US" dirty="0"/>
          </a:p>
        </p:txBody>
      </p:sp>
      <p:sp>
        <p:nvSpPr>
          <p:cNvPr id="9" name="Content Placeholder 2">
            <a:extLst>
              <a:ext uri="{FF2B5EF4-FFF2-40B4-BE49-F238E27FC236}">
                <a16:creationId xmlns:a16="http://schemas.microsoft.com/office/drawing/2014/main" id="{9247DE56-1E3F-DE6F-E09A-5793BAE00A31}"/>
              </a:ext>
            </a:extLst>
          </p:cNvPr>
          <p:cNvSpPr>
            <a:spLocks noGrp="1"/>
          </p:cNvSpPr>
          <p:nvPr>
            <p:ph idx="1"/>
          </p:nvPr>
        </p:nvSpPr>
        <p:spPr>
          <a:xfrm>
            <a:off x="574675" y="1222375"/>
            <a:ext cx="6705600" cy="3984625"/>
          </a:xfrm>
        </p:spPr>
        <p:txBody>
          <a:bodyPr rtlCol="0">
            <a:normAutofit fontScale="77500" lnSpcReduction="20000"/>
          </a:bodyPr>
          <a:lstStyle/>
          <a:p>
            <a:pPr fontAlgn="auto">
              <a:spcAft>
                <a:spcPts val="0"/>
              </a:spcAft>
              <a:defRPr/>
            </a:pPr>
            <a:r>
              <a:rPr lang="it-IT" dirty="0">
                <a:solidFill>
                  <a:srgbClr val="000000"/>
                </a:solidFill>
                <a:latin typeface="+mj-lt"/>
              </a:rPr>
              <a:t>Quando si apre la maschera del Modulo, viene selezionato il primo record della tabella. Si può fare:</a:t>
            </a:r>
          </a:p>
          <a:p>
            <a:pPr marL="457200" indent="-457200" fontAlgn="auto">
              <a:spcAft>
                <a:spcPts val="0"/>
              </a:spcAft>
              <a:buFontTx/>
              <a:buChar char="-"/>
              <a:defRPr/>
            </a:pPr>
            <a:r>
              <a:rPr lang="it-IT" b="1" dirty="0">
                <a:solidFill>
                  <a:srgbClr val="000000"/>
                </a:solidFill>
                <a:latin typeface="+mj-lt"/>
              </a:rPr>
              <a:t>New </a:t>
            </a:r>
            <a:r>
              <a:rPr lang="it-IT" dirty="0">
                <a:solidFill>
                  <a:srgbClr val="000000"/>
                </a:solidFill>
                <a:latin typeface="+mj-lt"/>
              </a:rPr>
              <a:t>(per inserire un nuovo record)</a:t>
            </a:r>
          </a:p>
          <a:p>
            <a:pPr marL="457200" indent="-457200" fontAlgn="auto">
              <a:spcAft>
                <a:spcPts val="0"/>
              </a:spcAft>
              <a:buFontTx/>
              <a:buChar char="-"/>
              <a:defRPr/>
            </a:pPr>
            <a:r>
              <a:rPr lang="it-IT" b="1" dirty="0">
                <a:solidFill>
                  <a:srgbClr val="000000"/>
                </a:solidFill>
                <a:latin typeface="+mj-lt"/>
              </a:rPr>
              <a:t>Criteria </a:t>
            </a:r>
            <a:r>
              <a:rPr lang="it-IT" dirty="0">
                <a:solidFill>
                  <a:srgbClr val="000000"/>
                </a:solidFill>
                <a:latin typeface="+mj-lt"/>
              </a:rPr>
              <a:t>(per fare il «clear» dei campi e ricercare per uno dei criteri)</a:t>
            </a:r>
          </a:p>
          <a:p>
            <a:pPr marL="457200" indent="-457200" fontAlgn="auto">
              <a:spcAft>
                <a:spcPts val="0"/>
              </a:spcAft>
              <a:buFontTx/>
              <a:buChar char="-"/>
              <a:defRPr/>
            </a:pPr>
            <a:r>
              <a:rPr lang="it-IT" b="1" dirty="0">
                <a:solidFill>
                  <a:srgbClr val="000000"/>
                </a:solidFill>
                <a:latin typeface="+mj-lt"/>
              </a:rPr>
              <a:t>Find Next – Fine Prev </a:t>
            </a:r>
            <a:r>
              <a:rPr lang="it-IT" dirty="0">
                <a:solidFill>
                  <a:srgbClr val="000000"/>
                </a:solidFill>
                <a:latin typeface="+mj-lt"/>
              </a:rPr>
              <a:t>(si usano per ricercare se presente un record corrispondente ad uno dei campi riempiti, e navigare nella tabella)</a:t>
            </a:r>
          </a:p>
          <a:p>
            <a:pPr marL="457200" indent="-457200" fontAlgn="auto">
              <a:spcAft>
                <a:spcPts val="0"/>
              </a:spcAft>
              <a:buFontTx/>
              <a:buChar char="-"/>
              <a:defRPr/>
            </a:pPr>
            <a:r>
              <a:rPr lang="it-IT" b="1" dirty="0">
                <a:solidFill>
                  <a:srgbClr val="000000"/>
                </a:solidFill>
                <a:latin typeface="+mj-lt"/>
              </a:rPr>
              <a:t>Delete</a:t>
            </a:r>
            <a:r>
              <a:rPr lang="it-IT" dirty="0">
                <a:solidFill>
                  <a:srgbClr val="000000"/>
                </a:solidFill>
                <a:latin typeface="+mj-lt"/>
              </a:rPr>
              <a:t> (per cancellare un record selezionato) – </a:t>
            </a:r>
          </a:p>
          <a:p>
            <a:pPr fontAlgn="auto">
              <a:spcAft>
                <a:spcPts val="0"/>
              </a:spcAft>
              <a:defRPr/>
            </a:pPr>
            <a:r>
              <a:rPr lang="it-IT" b="1" dirty="0">
                <a:solidFill>
                  <a:srgbClr val="000000"/>
                </a:solidFill>
                <a:latin typeface="+mj-lt"/>
              </a:rPr>
              <a:t>ATTENZIONE</a:t>
            </a:r>
            <a:r>
              <a:rPr lang="it-IT" dirty="0">
                <a:solidFill>
                  <a:srgbClr val="000000"/>
                </a:solidFill>
                <a:latin typeface="+mj-lt"/>
              </a:rPr>
              <a:t> al fatto che la cancellazione con il modulo è irreversibile (non compare la freccia UNDO nella barra di accesso veloce per ripristinare il record)</a:t>
            </a:r>
          </a:p>
        </p:txBody>
      </p:sp>
      <p:sp>
        <p:nvSpPr>
          <p:cNvPr id="96263" name="Picture 7">
            <a:extLst>
              <a:ext uri="{FF2B5EF4-FFF2-40B4-BE49-F238E27FC236}">
                <a16:creationId xmlns:a16="http://schemas.microsoft.com/office/drawing/2014/main" id="{93A75D04-7202-5544-D19E-FC966EA9C84F}"/>
              </a:ext>
            </a:extLst>
          </p:cNvPr>
          <p:cNvSpPr>
            <a:spLocks noChangeAspect="1" noChangeArrowheads="1"/>
          </p:cNvSpPr>
          <p:nvPr/>
        </p:nvSpPr>
        <p:spPr bwMode="auto">
          <a:xfrm>
            <a:off x="7545388" y="1585913"/>
            <a:ext cx="4108450"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B2E350C9-67E1-FB54-224C-F4BAA97A9F28}"/>
              </a:ext>
            </a:extLst>
          </p:cNvPr>
          <p:cNvSpPr>
            <a:spLocks noGrp="1" noChangeArrowheads="1"/>
          </p:cNvSpPr>
          <p:nvPr>
            <p:ph type="title"/>
          </p:nvPr>
        </p:nvSpPr>
        <p:spPr>
          <a:xfrm>
            <a:off x="309563" y="-365125"/>
            <a:ext cx="10182225" cy="1325563"/>
          </a:xfrm>
        </p:spPr>
        <p:txBody>
          <a:bodyPr/>
          <a:lstStyle/>
          <a:p>
            <a:r>
              <a:rPr lang="en-US" altLang="en-US"/>
              <a:t>Numeri in Excel (2)</a:t>
            </a:r>
          </a:p>
        </p:txBody>
      </p:sp>
      <p:sp>
        <p:nvSpPr>
          <p:cNvPr id="23555" name="Date Placeholder 2">
            <a:extLst>
              <a:ext uri="{FF2B5EF4-FFF2-40B4-BE49-F238E27FC236}">
                <a16:creationId xmlns:a16="http://schemas.microsoft.com/office/drawing/2014/main" id="{AFC351DF-48A0-5A0F-5C9A-3DA9C92C40B7}"/>
              </a:ext>
            </a:extLst>
          </p:cNvPr>
          <p:cNvSpPr>
            <a:spLocks noGrp="1" noChangeArrowheads="1"/>
          </p:cNvSpPr>
          <p:nvPr>
            <p:ph type="dt" sz="quarter" idx="10"/>
          </p:nvPr>
        </p:nvSpPr>
        <p:spPr bwMode="auto">
          <a:xfrm>
            <a:off x="146050" y="6345238"/>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D7A9FE22-319B-E956-1BB3-B84ABE02A3C2}"/>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1A7C7231-97CC-4013-7F50-4E2EFF91E63A}"/>
              </a:ext>
            </a:extLst>
          </p:cNvPr>
          <p:cNvSpPr>
            <a:spLocks noGrp="1"/>
          </p:cNvSpPr>
          <p:nvPr>
            <p:ph type="sldNum" sz="quarter" idx="12"/>
          </p:nvPr>
        </p:nvSpPr>
        <p:spPr/>
        <p:txBody>
          <a:bodyPr/>
          <a:lstStyle/>
          <a:p>
            <a:pPr>
              <a:defRPr/>
            </a:pPr>
            <a:fld id="{8A904C14-1453-4648-AAA2-874AA4EB1F34}" type="slidenum">
              <a:rPr lang="en-US"/>
              <a:pPr>
                <a:defRPr/>
              </a:pPr>
              <a:t>8</a:t>
            </a:fld>
            <a:endParaRPr lang="en-US" dirty="0"/>
          </a:p>
        </p:txBody>
      </p:sp>
      <p:pic>
        <p:nvPicPr>
          <p:cNvPr id="10" name="Immagine 6">
            <a:extLst>
              <a:ext uri="{FF2B5EF4-FFF2-40B4-BE49-F238E27FC236}">
                <a16:creationId xmlns:a16="http://schemas.microsoft.com/office/drawing/2014/main" id="{848EB94E-5349-0A15-753E-2A31D555B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0" y="960438"/>
            <a:ext cx="6629400"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10"/>
                                        </p:tgtEl>
                                        <p:attrNameLst>
                                          <p:attrName>ppt_x</p:attrName>
                                        </p:attrNameLst>
                                      </p:cBhvr>
                                      <p:tavLst>
                                        <p:tav tm="0">
                                          <p:val>
                                            <p:strVal val="ppt_x"/>
                                          </p:val>
                                        </p:tav>
                                        <p:tav tm="100000">
                                          <p:val>
                                            <p:strVal val="ppt_x"/>
                                          </p:val>
                                        </p:tav>
                                      </p:tavLst>
                                    </p:anim>
                                    <p:anim calcmode="lin" valueType="num">
                                      <p:cBhvr additive="base">
                                        <p:cTn id="13" dur="500"/>
                                        <p:tgtEl>
                                          <p:spTgt spid="10"/>
                                        </p:tgtEl>
                                        <p:attrNameLst>
                                          <p:attrName>ppt_y</p:attrName>
                                        </p:attrNameLst>
                                      </p:cBhvr>
                                      <p:tavLst>
                                        <p:tav tm="0">
                                          <p:val>
                                            <p:strVal val="ppt_y"/>
                                          </p:val>
                                        </p:tav>
                                        <p:tav tm="100000">
                                          <p:val>
                                            <p:strVal val="1+ppt_h/2"/>
                                          </p:val>
                                        </p:tav>
                                      </p:tavLst>
                                    </p:anim>
                                    <p:set>
                                      <p:cBhvr>
                                        <p:cTn id="1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a:extLst>
              <a:ext uri="{FF2B5EF4-FFF2-40B4-BE49-F238E27FC236}">
                <a16:creationId xmlns:a16="http://schemas.microsoft.com/office/drawing/2014/main" id="{D96630B1-0089-0071-A343-A8457A7210D6}"/>
              </a:ext>
            </a:extLst>
          </p:cNvPr>
          <p:cNvSpPr>
            <a:spLocks noGrp="1" noChangeArrowheads="1"/>
          </p:cNvSpPr>
          <p:nvPr>
            <p:ph type="title"/>
          </p:nvPr>
        </p:nvSpPr>
        <p:spPr>
          <a:xfrm>
            <a:off x="1166813" y="381000"/>
            <a:ext cx="9780587" cy="1325563"/>
          </a:xfrm>
        </p:spPr>
        <p:txBody>
          <a:bodyPr/>
          <a:lstStyle/>
          <a:p>
            <a:r>
              <a:rPr lang="en-US" altLang="en-US"/>
              <a:t>Esercizio 2-11</a:t>
            </a:r>
          </a:p>
        </p:txBody>
      </p:sp>
      <p:sp>
        <p:nvSpPr>
          <p:cNvPr id="3" name="Content Placeholder 2">
            <a:extLst>
              <a:ext uri="{FF2B5EF4-FFF2-40B4-BE49-F238E27FC236}">
                <a16:creationId xmlns:a16="http://schemas.microsoft.com/office/drawing/2014/main" id="{511A5896-E431-0213-F13F-4962ED5C96F2}"/>
              </a:ext>
            </a:extLst>
          </p:cNvPr>
          <p:cNvSpPr>
            <a:spLocks noGrp="1"/>
          </p:cNvSpPr>
          <p:nvPr>
            <p:ph type="body" idx="1"/>
          </p:nvPr>
        </p:nvSpPr>
        <p:spPr>
          <a:xfrm>
            <a:off x="1166813" y="2652713"/>
            <a:ext cx="9780587" cy="3436937"/>
          </a:xfrm>
        </p:spPr>
        <p:txBody>
          <a:bodyPr rtlCol="0">
            <a:normAutofit/>
          </a:bodyPr>
          <a:lstStyle/>
          <a:p>
            <a:pPr fontAlgn="auto">
              <a:spcAft>
                <a:spcPts val="0"/>
              </a:spcAft>
              <a:defRPr/>
            </a:pPr>
            <a:r>
              <a:rPr lang="en-US" dirty="0" err="1"/>
              <a:t>Esercizio</a:t>
            </a:r>
            <a:r>
              <a:rPr lang="en-US" dirty="0"/>
              <a:t> </a:t>
            </a:r>
            <a:r>
              <a:rPr lang="en-US" dirty="0" err="1"/>
              <a:t>su</a:t>
            </a:r>
            <a:r>
              <a:rPr lang="en-US" dirty="0"/>
              <a:t> Moduli (Form)</a:t>
            </a:r>
          </a:p>
          <a:p>
            <a:pPr fontAlgn="auto">
              <a:spcAft>
                <a:spcPts val="0"/>
              </a:spcAft>
              <a:defRPr/>
            </a:pPr>
            <a:r>
              <a:rPr lang="en-US" b="1" dirty="0"/>
              <a:t>documento7</a:t>
            </a:r>
            <a:r>
              <a:rPr lang="en-US" dirty="0"/>
              <a:t>\</a:t>
            </a:r>
            <a:r>
              <a:rPr lang="en-US" b="1" dirty="0"/>
              <a:t>prodotti.xlsx</a:t>
            </a:r>
            <a:endParaRPr lang="en-US" dirty="0"/>
          </a:p>
          <a:p>
            <a:pPr marL="342900" indent="-342900" fontAlgn="auto">
              <a:spcAft>
                <a:spcPts val="0"/>
              </a:spcAft>
              <a:buFontTx/>
              <a:buChar char="-"/>
              <a:defRPr/>
            </a:pPr>
            <a:r>
              <a:rPr lang="en-US" dirty="0" err="1"/>
              <a:t>Inserire</a:t>
            </a:r>
            <a:r>
              <a:rPr lang="en-US" dirty="0"/>
              <a:t> un nuovo </a:t>
            </a:r>
            <a:r>
              <a:rPr lang="en-US" dirty="0" err="1"/>
              <a:t>valore</a:t>
            </a:r>
            <a:r>
              <a:rPr lang="en-US" dirty="0"/>
              <a:t>, </a:t>
            </a:r>
            <a:r>
              <a:rPr lang="en-US" dirty="0" err="1"/>
              <a:t>utilizzando</a:t>
            </a:r>
            <a:r>
              <a:rPr lang="en-US" dirty="0"/>
              <a:t> il Modulo</a:t>
            </a:r>
          </a:p>
          <a:p>
            <a:pPr marL="342900" indent="-342900" fontAlgn="auto">
              <a:spcAft>
                <a:spcPts val="0"/>
              </a:spcAft>
              <a:buFontTx/>
              <a:buChar char="-"/>
              <a:defRPr/>
            </a:pPr>
            <a:r>
              <a:rPr lang="en-US" dirty="0"/>
              <a:t>Fare </a:t>
            </a:r>
            <a:r>
              <a:rPr lang="en-US" dirty="0" err="1"/>
              <a:t>una</a:t>
            </a:r>
            <a:r>
              <a:rPr lang="en-US" dirty="0"/>
              <a:t> </a:t>
            </a:r>
            <a:r>
              <a:rPr lang="en-US" dirty="0" err="1"/>
              <a:t>ricerca</a:t>
            </a:r>
            <a:endParaRPr lang="en-US" dirty="0"/>
          </a:p>
          <a:p>
            <a:pPr marL="342900" indent="-342900" fontAlgn="auto">
              <a:spcAft>
                <a:spcPts val="0"/>
              </a:spcAft>
              <a:buFontTx/>
              <a:buChar char="-"/>
              <a:defRPr/>
            </a:pPr>
            <a:r>
              <a:rPr lang="en-US" dirty="0" err="1"/>
              <a:t>Eliminare</a:t>
            </a:r>
            <a:r>
              <a:rPr lang="en-US" dirty="0"/>
              <a:t> un record</a:t>
            </a:r>
          </a:p>
        </p:txBody>
      </p:sp>
      <p:sp>
        <p:nvSpPr>
          <p:cNvPr id="97284" name="Date Placeholder 3">
            <a:extLst>
              <a:ext uri="{FF2B5EF4-FFF2-40B4-BE49-F238E27FC236}">
                <a16:creationId xmlns:a16="http://schemas.microsoft.com/office/drawing/2014/main" id="{8E9CD8CC-3610-373F-4EA0-76A6D149B13A}"/>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97285" name="Footer Placeholder 4">
            <a:extLst>
              <a:ext uri="{FF2B5EF4-FFF2-40B4-BE49-F238E27FC236}">
                <a16:creationId xmlns:a16="http://schemas.microsoft.com/office/drawing/2014/main" id="{6ED64095-19B8-5D08-D0FE-D4F3279785C3}"/>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0DEEFC30-8F59-684B-DB98-9AD96E42E328}"/>
              </a:ext>
            </a:extLst>
          </p:cNvPr>
          <p:cNvSpPr>
            <a:spLocks noGrp="1"/>
          </p:cNvSpPr>
          <p:nvPr>
            <p:ph type="sldNum" sz="quarter" idx="12"/>
          </p:nvPr>
        </p:nvSpPr>
        <p:spPr/>
        <p:txBody>
          <a:bodyPr/>
          <a:lstStyle/>
          <a:p>
            <a:pPr>
              <a:defRPr/>
            </a:pPr>
            <a:fld id="{4C0A0A12-CB35-4B9F-BB9F-B56A1C632A64}" type="slidenum">
              <a:rPr lang="en-US"/>
              <a:pPr>
                <a:defRPr/>
              </a:pPr>
              <a:t>80</a:t>
            </a:fld>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A85A774B-C660-BFEB-9C2E-34E6754C1BF8}"/>
              </a:ext>
            </a:extLst>
          </p:cNvPr>
          <p:cNvSpPr>
            <a:spLocks noGrp="1" noChangeArrowheads="1"/>
          </p:cNvSpPr>
          <p:nvPr>
            <p:ph type="title"/>
          </p:nvPr>
        </p:nvSpPr>
        <p:spPr>
          <a:xfrm>
            <a:off x="1890713" y="2024063"/>
            <a:ext cx="8410575" cy="2809875"/>
          </a:xfrm>
        </p:spPr>
        <p:txBody>
          <a:bodyPr/>
          <a:lstStyle/>
          <a:p>
            <a:r>
              <a:rPr lang="en-US" altLang="en-US" sz="6600" b="1"/>
              <a:t>Creazione di </a:t>
            </a:r>
            <a:br>
              <a:rPr lang="en-US" altLang="en-US" sz="6600" b="1"/>
            </a:br>
            <a:r>
              <a:rPr lang="en-US" altLang="en-US" sz="6600" b="1"/>
              <a:t>Tabelle Pivot</a:t>
            </a:r>
          </a:p>
        </p:txBody>
      </p:sp>
      <p:sp>
        <p:nvSpPr>
          <p:cNvPr id="98307" name="Date Placeholder 2">
            <a:extLst>
              <a:ext uri="{FF2B5EF4-FFF2-40B4-BE49-F238E27FC236}">
                <a16:creationId xmlns:a16="http://schemas.microsoft.com/office/drawing/2014/main" id="{7FEF359C-8F03-3177-06F5-8386816B7CE4}"/>
              </a:ext>
            </a:extLst>
          </p:cNvPr>
          <p:cNvSpPr>
            <a:spLocks noGrp="1" noChangeArrowheads="1"/>
          </p:cNvSpPr>
          <p:nvPr>
            <p:ph type="dt" sz="quarter" idx="16"/>
          </p:nvPr>
        </p:nvSpPr>
        <p:spPr bwMode="auto">
          <a:xfrm>
            <a:off x="176213" y="6346825"/>
            <a:ext cx="19018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 – LUGLIO 2023</a:t>
            </a:r>
          </a:p>
        </p:txBody>
      </p:sp>
      <p:sp>
        <p:nvSpPr>
          <p:cNvPr id="98308" name="Footer Placeholder 3">
            <a:extLst>
              <a:ext uri="{FF2B5EF4-FFF2-40B4-BE49-F238E27FC236}">
                <a16:creationId xmlns:a16="http://schemas.microsoft.com/office/drawing/2014/main" id="{0F559B47-D79B-32E2-C95A-5320C0A93409}"/>
              </a:ext>
            </a:extLst>
          </p:cNvPr>
          <p:cNvSpPr>
            <a:spLocks noGrp="1" noChangeArrowheads="1"/>
          </p:cNvSpPr>
          <p:nvPr>
            <p:ph type="ftr" sz="quarter" idx="17"/>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98309" name="Slide Number Placeholder 4">
            <a:extLst>
              <a:ext uri="{FF2B5EF4-FFF2-40B4-BE49-F238E27FC236}">
                <a16:creationId xmlns:a16="http://schemas.microsoft.com/office/drawing/2014/main" id="{829423D5-82E8-49AA-206B-F24400434989}"/>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064F6D9C-88D0-44EB-91E8-8D52AA4771F9}" type="slidenum">
              <a:rPr lang="en-US" altLang="en-US">
                <a:solidFill>
                  <a:schemeClr val="accent2"/>
                </a:solidFill>
              </a:rPr>
              <a:pPr fontAlgn="base">
                <a:spcBef>
                  <a:spcPct val="0"/>
                </a:spcBef>
                <a:spcAft>
                  <a:spcPct val="0"/>
                </a:spcAft>
              </a:pPr>
              <a:t>81</a:t>
            </a:fld>
            <a:endParaRPr lang="en-US" altLang="en-US">
              <a:solidFill>
                <a:schemeClr val="accent2"/>
              </a:solidFill>
            </a:endParaRPr>
          </a:p>
        </p:txBody>
      </p:sp>
      <p:sp>
        <p:nvSpPr>
          <p:cNvPr id="98310" name="Title 1">
            <a:extLst>
              <a:ext uri="{FF2B5EF4-FFF2-40B4-BE49-F238E27FC236}">
                <a16:creationId xmlns:a16="http://schemas.microsoft.com/office/drawing/2014/main" id="{55FD13B6-AA26-BE13-EE76-CE46CA3F826B}"/>
              </a:ext>
            </a:extLst>
          </p:cNvPr>
          <p:cNvSpPr txBox="1">
            <a:spLocks noChangeArrowheads="1"/>
          </p:cNvSpPr>
          <p:nvPr/>
        </p:nvSpPr>
        <p:spPr bwMode="auto">
          <a:xfrm>
            <a:off x="1890713" y="0"/>
            <a:ext cx="841057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algn="ctr" eaLnBrk="1" hangingPunct="1"/>
            <a:r>
              <a:rPr lang="en-US" altLang="en-US" sz="13800" b="1">
                <a:solidFill>
                  <a:schemeClr val="bg1"/>
                </a:solidFill>
              </a:rPr>
              <a:t>3</a:t>
            </a:r>
            <a:endParaRPr lang="en-US" altLang="en-US" sz="6600" b="1">
              <a:solidFill>
                <a:schemeClr val="bg1"/>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a:extLst>
              <a:ext uri="{FF2B5EF4-FFF2-40B4-BE49-F238E27FC236}">
                <a16:creationId xmlns:a16="http://schemas.microsoft.com/office/drawing/2014/main" id="{011729E4-26AC-E13D-EDD2-5F553A4691F1}"/>
              </a:ext>
            </a:extLst>
          </p:cNvPr>
          <p:cNvSpPr>
            <a:spLocks noGrp="1" noChangeArrowheads="1"/>
          </p:cNvSpPr>
          <p:nvPr>
            <p:ph type="ctrTitle"/>
          </p:nvPr>
        </p:nvSpPr>
        <p:spPr>
          <a:xfrm>
            <a:off x="1052513" y="2235200"/>
            <a:ext cx="6245225" cy="2387600"/>
          </a:xfrm>
        </p:spPr>
        <p:txBody>
          <a:bodyPr anchor="ctr"/>
          <a:lstStyle/>
          <a:p>
            <a:r>
              <a:rPr lang="en-US" altLang="en-US"/>
              <a:t>Subtotali</a:t>
            </a:r>
          </a:p>
        </p:txBody>
      </p:sp>
      <p:sp>
        <p:nvSpPr>
          <p:cNvPr id="3" name="Title 1">
            <a:extLst>
              <a:ext uri="{FF2B5EF4-FFF2-40B4-BE49-F238E27FC236}">
                <a16:creationId xmlns:a16="http://schemas.microsoft.com/office/drawing/2014/main" id="{155ACE31-235B-63C1-7441-B9FFE681E7A4}"/>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3</a:t>
            </a:r>
            <a:endParaRPr lang="en-US" sz="5400" b="1"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0A3D7D49-6C69-6F44-0375-E52FC80ABF5B}"/>
              </a:ext>
            </a:extLst>
          </p:cNvPr>
          <p:cNvSpPr>
            <a:spLocks noGrp="1" noChangeArrowheads="1"/>
          </p:cNvSpPr>
          <p:nvPr>
            <p:ph type="title"/>
          </p:nvPr>
        </p:nvSpPr>
        <p:spPr>
          <a:xfrm>
            <a:off x="309563" y="-365125"/>
            <a:ext cx="10182225" cy="1325563"/>
          </a:xfrm>
        </p:spPr>
        <p:txBody>
          <a:bodyPr/>
          <a:lstStyle/>
          <a:p>
            <a:r>
              <a:rPr lang="en-US" altLang="en-US"/>
              <a:t>Subtotali</a:t>
            </a:r>
          </a:p>
        </p:txBody>
      </p:sp>
      <p:sp>
        <p:nvSpPr>
          <p:cNvPr id="100355" name="Date Placeholder 2">
            <a:extLst>
              <a:ext uri="{FF2B5EF4-FFF2-40B4-BE49-F238E27FC236}">
                <a16:creationId xmlns:a16="http://schemas.microsoft.com/office/drawing/2014/main" id="{3C03D0B5-C1FF-B0F3-06B6-E1732493B96C}"/>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50D0F9D8-C10C-9072-092D-C9E8E0492B72}"/>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B31A8643-B808-4AB1-078D-FC362B9D501B}"/>
              </a:ext>
            </a:extLst>
          </p:cNvPr>
          <p:cNvSpPr>
            <a:spLocks noGrp="1"/>
          </p:cNvSpPr>
          <p:nvPr>
            <p:ph type="sldNum" sz="quarter" idx="12"/>
          </p:nvPr>
        </p:nvSpPr>
        <p:spPr/>
        <p:txBody>
          <a:bodyPr/>
          <a:lstStyle/>
          <a:p>
            <a:pPr>
              <a:defRPr/>
            </a:pPr>
            <a:fld id="{B3F19A8D-F4FD-48A4-A369-1D72B86A6BB4}" type="slidenum">
              <a:rPr lang="en-US"/>
              <a:pPr>
                <a:defRPr/>
              </a:pPr>
              <a:t>83</a:t>
            </a:fld>
            <a:endParaRPr lang="en-US" dirty="0"/>
          </a:p>
        </p:txBody>
      </p:sp>
      <p:sp>
        <p:nvSpPr>
          <p:cNvPr id="9" name="Content Placeholder 2">
            <a:extLst>
              <a:ext uri="{FF2B5EF4-FFF2-40B4-BE49-F238E27FC236}">
                <a16:creationId xmlns:a16="http://schemas.microsoft.com/office/drawing/2014/main" id="{E1C0C395-FFA7-D8AC-E7AB-587D027C37D2}"/>
              </a:ext>
            </a:extLst>
          </p:cNvPr>
          <p:cNvSpPr>
            <a:spLocks noGrp="1"/>
          </p:cNvSpPr>
          <p:nvPr>
            <p:ph idx="1"/>
          </p:nvPr>
        </p:nvSpPr>
        <p:spPr>
          <a:xfrm>
            <a:off x="633413" y="1222375"/>
            <a:ext cx="4935537" cy="4475163"/>
          </a:xfrm>
        </p:spPr>
        <p:txBody>
          <a:bodyPr rtlCol="0">
            <a:normAutofit/>
          </a:bodyPr>
          <a:lstStyle/>
          <a:p>
            <a:pPr fontAlgn="auto">
              <a:spcAft>
                <a:spcPts val="0"/>
              </a:spcAft>
              <a:defRPr/>
            </a:pPr>
            <a:r>
              <a:rPr lang="it-IT" dirty="0">
                <a:solidFill>
                  <a:srgbClr val="000000"/>
                </a:solidFill>
                <a:latin typeface="+mj-lt"/>
              </a:rPr>
              <a:t>La funzionalità “</a:t>
            </a:r>
            <a:r>
              <a:rPr lang="it-IT" b="1" dirty="0">
                <a:solidFill>
                  <a:srgbClr val="000000"/>
                </a:solidFill>
                <a:latin typeface="+mj-lt"/>
              </a:rPr>
              <a:t>Subtotali</a:t>
            </a:r>
            <a:r>
              <a:rPr lang="it-IT" dirty="0">
                <a:solidFill>
                  <a:srgbClr val="000000"/>
                </a:solidFill>
                <a:latin typeface="+mj-lt"/>
              </a:rPr>
              <a:t>” consente di operare dei calcoli su dei </a:t>
            </a:r>
            <a:r>
              <a:rPr lang="it-IT" b="1" dirty="0">
                <a:solidFill>
                  <a:srgbClr val="000000"/>
                </a:solidFill>
                <a:latin typeface="+mj-lt"/>
              </a:rPr>
              <a:t>sottoinsiemi omogenei </a:t>
            </a:r>
            <a:r>
              <a:rPr lang="it-IT" dirty="0">
                <a:solidFill>
                  <a:srgbClr val="000000"/>
                </a:solidFill>
                <a:latin typeface="+mj-lt"/>
              </a:rPr>
              <a:t>di dati e di fornirci delle risposte a quesiti del tipo: </a:t>
            </a:r>
          </a:p>
          <a:p>
            <a:pPr fontAlgn="auto">
              <a:spcAft>
                <a:spcPts val="0"/>
              </a:spcAft>
              <a:defRPr/>
            </a:pPr>
            <a:r>
              <a:rPr lang="it-IT" b="1" dirty="0">
                <a:solidFill>
                  <a:srgbClr val="000000"/>
                </a:solidFill>
                <a:latin typeface="+mj-lt"/>
              </a:rPr>
              <a:t>«Quale è il totale delle sole vendite del Genere Maglia?»</a:t>
            </a:r>
          </a:p>
        </p:txBody>
      </p:sp>
      <p:sp>
        <p:nvSpPr>
          <p:cNvPr id="100359" name="Segnaposto contenuto 9">
            <a:extLst>
              <a:ext uri="{FF2B5EF4-FFF2-40B4-BE49-F238E27FC236}">
                <a16:creationId xmlns:a16="http://schemas.microsoft.com/office/drawing/2014/main" id="{0995F1DB-D7FC-91E0-D7CF-5F363B1C95CD}"/>
              </a:ext>
            </a:extLst>
          </p:cNvPr>
          <p:cNvSpPr>
            <a:spLocks noChangeAspect="1" noChangeArrowheads="1"/>
          </p:cNvSpPr>
          <p:nvPr/>
        </p:nvSpPr>
        <p:spPr bwMode="auto">
          <a:xfrm>
            <a:off x="5972175" y="1222375"/>
            <a:ext cx="4724400" cy="37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97F3943B-2C04-F94E-73C2-791F0F79AFFE}"/>
              </a:ext>
            </a:extLst>
          </p:cNvPr>
          <p:cNvSpPr>
            <a:spLocks noGrp="1" noChangeArrowheads="1"/>
          </p:cNvSpPr>
          <p:nvPr>
            <p:ph type="title"/>
          </p:nvPr>
        </p:nvSpPr>
        <p:spPr>
          <a:xfrm>
            <a:off x="309563" y="-365125"/>
            <a:ext cx="10182225" cy="1325563"/>
          </a:xfrm>
        </p:spPr>
        <p:txBody>
          <a:bodyPr/>
          <a:lstStyle/>
          <a:p>
            <a:r>
              <a:rPr lang="en-US" altLang="en-US"/>
              <a:t>Subtotali (2)</a:t>
            </a:r>
          </a:p>
        </p:txBody>
      </p:sp>
      <p:sp>
        <p:nvSpPr>
          <p:cNvPr id="101379" name="Date Placeholder 2">
            <a:extLst>
              <a:ext uri="{FF2B5EF4-FFF2-40B4-BE49-F238E27FC236}">
                <a16:creationId xmlns:a16="http://schemas.microsoft.com/office/drawing/2014/main" id="{801CB048-A39D-91D6-372E-5D70D7B9346A}"/>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82F46A10-75D5-6B35-7683-8E61D21E9EFC}"/>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CE3EC9E6-6EF5-AEEB-5AAE-450BAC682841}"/>
              </a:ext>
            </a:extLst>
          </p:cNvPr>
          <p:cNvSpPr>
            <a:spLocks noGrp="1"/>
          </p:cNvSpPr>
          <p:nvPr>
            <p:ph type="sldNum" sz="quarter" idx="12"/>
          </p:nvPr>
        </p:nvSpPr>
        <p:spPr/>
        <p:txBody>
          <a:bodyPr/>
          <a:lstStyle/>
          <a:p>
            <a:pPr>
              <a:defRPr/>
            </a:pPr>
            <a:fld id="{EC0C2945-74F1-4AFF-AD2A-4CE33B43BCBC}" type="slidenum">
              <a:rPr lang="en-US"/>
              <a:pPr>
                <a:defRPr/>
              </a:pPr>
              <a:t>84</a:t>
            </a:fld>
            <a:endParaRPr lang="en-US" dirty="0"/>
          </a:p>
        </p:txBody>
      </p:sp>
      <p:sp>
        <p:nvSpPr>
          <p:cNvPr id="9" name="Content Placeholder 2">
            <a:extLst>
              <a:ext uri="{FF2B5EF4-FFF2-40B4-BE49-F238E27FC236}">
                <a16:creationId xmlns:a16="http://schemas.microsoft.com/office/drawing/2014/main" id="{D20669D1-EA1E-5807-973D-A72416A45E46}"/>
              </a:ext>
            </a:extLst>
          </p:cNvPr>
          <p:cNvSpPr>
            <a:spLocks noGrp="1"/>
          </p:cNvSpPr>
          <p:nvPr>
            <p:ph idx="1"/>
          </p:nvPr>
        </p:nvSpPr>
        <p:spPr>
          <a:xfrm>
            <a:off x="633413" y="1222375"/>
            <a:ext cx="10550525" cy="4475163"/>
          </a:xfrm>
        </p:spPr>
        <p:txBody>
          <a:bodyPr rtlCol="0">
            <a:normAutofit/>
          </a:bodyPr>
          <a:lstStyle/>
          <a:p>
            <a:pPr fontAlgn="auto">
              <a:spcAft>
                <a:spcPts val="0"/>
              </a:spcAft>
              <a:defRPr/>
            </a:pPr>
            <a:r>
              <a:rPr lang="it-IT" dirty="0">
                <a:solidFill>
                  <a:srgbClr val="000000"/>
                </a:solidFill>
                <a:latin typeface="+mj-lt"/>
              </a:rPr>
              <a:t>Prima di poter utilizzare la funzionalità </a:t>
            </a:r>
            <a:r>
              <a:rPr lang="it-IT" b="1" dirty="0">
                <a:solidFill>
                  <a:srgbClr val="000000"/>
                </a:solidFill>
                <a:latin typeface="+mj-lt"/>
              </a:rPr>
              <a:t>subtotali</a:t>
            </a:r>
            <a:r>
              <a:rPr lang="it-IT" dirty="0">
                <a:solidFill>
                  <a:srgbClr val="000000"/>
                </a:solidFill>
                <a:latin typeface="+mj-lt"/>
              </a:rPr>
              <a:t>, tuttavia, è necessario operare un </a:t>
            </a:r>
            <a:r>
              <a:rPr lang="it-IT" b="1" dirty="0">
                <a:solidFill>
                  <a:srgbClr val="000000"/>
                </a:solidFill>
                <a:latin typeface="+mj-lt"/>
              </a:rPr>
              <a:t>Custom Sort </a:t>
            </a:r>
            <a:r>
              <a:rPr lang="it-IT" dirty="0">
                <a:solidFill>
                  <a:srgbClr val="000000"/>
                </a:solidFill>
                <a:latin typeface="+mj-lt"/>
              </a:rPr>
              <a:t>sul campo per cui si intende operare il calcolo</a:t>
            </a:r>
            <a:endParaRPr lang="it-IT" b="1" dirty="0">
              <a:solidFill>
                <a:srgbClr val="000000"/>
              </a:solidFill>
              <a:latin typeface="+mj-lt"/>
            </a:endParaRPr>
          </a:p>
          <a:p>
            <a:pPr fontAlgn="auto">
              <a:spcAft>
                <a:spcPts val="0"/>
              </a:spcAft>
              <a:defRPr/>
            </a:pPr>
            <a:endParaRPr lang="it-IT" dirty="0">
              <a:solidFill>
                <a:srgbClr val="000000"/>
              </a:solidFill>
              <a:latin typeface="+mj-lt"/>
            </a:endParaRPr>
          </a:p>
          <a:p>
            <a:pPr fontAlgn="auto">
              <a:spcAft>
                <a:spcPts val="0"/>
              </a:spcAft>
              <a:defRPr/>
            </a:pPr>
            <a:endParaRPr lang="it-IT" dirty="0">
              <a:solidFill>
                <a:srgbClr val="000000"/>
              </a:solidFill>
              <a:latin typeface="+mj-lt"/>
            </a:endParaRPr>
          </a:p>
          <a:p>
            <a:pPr fontAlgn="auto">
              <a:spcAft>
                <a:spcPts val="0"/>
              </a:spcAft>
              <a:defRPr/>
            </a:pPr>
            <a:endParaRPr lang="it-IT" dirty="0">
              <a:solidFill>
                <a:srgbClr val="000000"/>
              </a:solidFill>
              <a:latin typeface="+mj-lt"/>
            </a:endParaRPr>
          </a:p>
          <a:p>
            <a:pPr fontAlgn="auto">
              <a:spcAft>
                <a:spcPts val="0"/>
              </a:spcAft>
              <a:defRPr/>
            </a:pPr>
            <a:r>
              <a:rPr lang="it-IT" dirty="0">
                <a:solidFill>
                  <a:srgbClr val="000000"/>
                </a:solidFill>
                <a:latin typeface="+mj-lt"/>
              </a:rPr>
              <a:t>MENU: </a:t>
            </a:r>
            <a:r>
              <a:rPr lang="it-IT" b="1" dirty="0">
                <a:solidFill>
                  <a:srgbClr val="000000"/>
                </a:solidFill>
                <a:latin typeface="+mj-lt"/>
              </a:rPr>
              <a:t>Dati &gt; Struttura (Outline) &gt; subtotali</a:t>
            </a:r>
          </a:p>
        </p:txBody>
      </p:sp>
      <p:sp>
        <p:nvSpPr>
          <p:cNvPr id="101383" name="Picture 7">
            <a:extLst>
              <a:ext uri="{FF2B5EF4-FFF2-40B4-BE49-F238E27FC236}">
                <a16:creationId xmlns:a16="http://schemas.microsoft.com/office/drawing/2014/main" id="{8C71DA9F-6C54-3FA7-C33C-A7BB00E1EAB8}"/>
              </a:ext>
            </a:extLst>
          </p:cNvPr>
          <p:cNvSpPr>
            <a:spLocks noChangeAspect="1" noChangeArrowheads="1"/>
          </p:cNvSpPr>
          <p:nvPr/>
        </p:nvSpPr>
        <p:spPr bwMode="auto">
          <a:xfrm>
            <a:off x="2343150" y="2595563"/>
            <a:ext cx="75057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 name="Rectangle: Rounded Corners 9">
            <a:extLst>
              <a:ext uri="{FF2B5EF4-FFF2-40B4-BE49-F238E27FC236}">
                <a16:creationId xmlns:a16="http://schemas.microsoft.com/office/drawing/2014/main" id="{9A311FC3-0F7B-466F-030B-E5053A4864AA}"/>
              </a:ext>
            </a:extLst>
          </p:cNvPr>
          <p:cNvSpPr/>
          <p:nvPr/>
        </p:nvSpPr>
        <p:spPr>
          <a:xfrm>
            <a:off x="2295525" y="2513013"/>
            <a:ext cx="506413" cy="2889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Rounded Corners 10">
            <a:extLst>
              <a:ext uri="{FF2B5EF4-FFF2-40B4-BE49-F238E27FC236}">
                <a16:creationId xmlns:a16="http://schemas.microsoft.com/office/drawing/2014/main" id="{FC9011CB-48A4-E9EA-07D6-CAE61C9E907E}"/>
              </a:ext>
            </a:extLst>
          </p:cNvPr>
          <p:cNvSpPr/>
          <p:nvPr/>
        </p:nvSpPr>
        <p:spPr>
          <a:xfrm>
            <a:off x="8853488" y="3260725"/>
            <a:ext cx="889000" cy="2508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E08BECB0-1F99-5CF1-20B7-0FFE578C30BC}"/>
              </a:ext>
            </a:extLst>
          </p:cNvPr>
          <p:cNvSpPr>
            <a:spLocks noGrp="1" noChangeArrowheads="1"/>
          </p:cNvSpPr>
          <p:nvPr>
            <p:ph type="title"/>
          </p:nvPr>
        </p:nvSpPr>
        <p:spPr>
          <a:xfrm>
            <a:off x="1166813" y="381000"/>
            <a:ext cx="9780587" cy="1325563"/>
          </a:xfrm>
        </p:spPr>
        <p:txBody>
          <a:bodyPr/>
          <a:lstStyle/>
          <a:p>
            <a:r>
              <a:rPr lang="en-US" altLang="en-US"/>
              <a:t>Esercizio 3-1</a:t>
            </a:r>
          </a:p>
        </p:txBody>
      </p:sp>
      <p:sp>
        <p:nvSpPr>
          <p:cNvPr id="3" name="Content Placeholder 2">
            <a:extLst>
              <a:ext uri="{FF2B5EF4-FFF2-40B4-BE49-F238E27FC236}">
                <a16:creationId xmlns:a16="http://schemas.microsoft.com/office/drawing/2014/main" id="{BBF8A633-DAE1-D1C3-9EBE-08A43EF7C6B5}"/>
              </a:ext>
            </a:extLst>
          </p:cNvPr>
          <p:cNvSpPr>
            <a:spLocks noGrp="1"/>
          </p:cNvSpPr>
          <p:nvPr>
            <p:ph type="body" idx="1"/>
          </p:nvPr>
        </p:nvSpPr>
        <p:spPr>
          <a:xfrm>
            <a:off x="1166813" y="2652713"/>
            <a:ext cx="9780587" cy="3436937"/>
          </a:xfrm>
        </p:spPr>
        <p:txBody>
          <a:bodyPr rtlCol="0">
            <a:normAutofit/>
          </a:bodyPr>
          <a:lstStyle/>
          <a:p>
            <a:pPr fontAlgn="auto">
              <a:spcAft>
                <a:spcPts val="0"/>
              </a:spcAft>
              <a:defRPr/>
            </a:pPr>
            <a:r>
              <a:rPr lang="en-US" dirty="0" err="1"/>
              <a:t>Esercizio</a:t>
            </a:r>
            <a:r>
              <a:rPr lang="en-US" dirty="0"/>
              <a:t> sui </a:t>
            </a:r>
            <a:r>
              <a:rPr lang="en-US" b="1" dirty="0" err="1"/>
              <a:t>Subtotali</a:t>
            </a:r>
            <a:endParaRPr lang="en-US" b="1" dirty="0"/>
          </a:p>
          <a:p>
            <a:pPr fontAlgn="auto">
              <a:spcAft>
                <a:spcPts val="0"/>
              </a:spcAft>
              <a:defRPr/>
            </a:pPr>
            <a:r>
              <a:rPr lang="en-US" b="1" dirty="0"/>
              <a:t>documento7</a:t>
            </a:r>
            <a:r>
              <a:rPr lang="en-US" dirty="0"/>
              <a:t>\</a:t>
            </a:r>
            <a:r>
              <a:rPr lang="en-US" b="1" dirty="0"/>
              <a:t>prodotti.xlsx</a:t>
            </a:r>
            <a:endParaRPr lang="en-US" dirty="0"/>
          </a:p>
          <a:p>
            <a:pPr marL="342900" indent="-342900" fontAlgn="auto">
              <a:spcAft>
                <a:spcPts val="0"/>
              </a:spcAft>
              <a:buFontTx/>
              <a:buChar char="-"/>
              <a:defRPr/>
            </a:pPr>
            <a:r>
              <a:rPr lang="en-US" dirty="0" err="1"/>
              <a:t>Ordinare</a:t>
            </a:r>
            <a:r>
              <a:rPr lang="en-US" dirty="0"/>
              <a:t> (Custom Sort) secondo il </a:t>
            </a:r>
            <a:r>
              <a:rPr lang="en-US" dirty="0" err="1"/>
              <a:t>criterio</a:t>
            </a:r>
            <a:r>
              <a:rPr lang="en-US" dirty="0"/>
              <a:t>/campo </a:t>
            </a:r>
            <a:r>
              <a:rPr lang="en-US" dirty="0" err="1"/>
              <a:t>Acquirenti</a:t>
            </a:r>
            <a:endParaRPr lang="en-US" dirty="0"/>
          </a:p>
          <a:p>
            <a:pPr marL="342900" indent="-342900" fontAlgn="auto">
              <a:spcAft>
                <a:spcPts val="0"/>
              </a:spcAft>
              <a:buFontTx/>
              <a:buChar char="-"/>
              <a:defRPr/>
            </a:pPr>
            <a:r>
              <a:rPr lang="en-US" dirty="0"/>
              <a:t>Menu: Data&gt;Outline(</a:t>
            </a:r>
            <a:r>
              <a:rPr lang="en-US" dirty="0" err="1"/>
              <a:t>Struttura</a:t>
            </a:r>
            <a:r>
              <a:rPr lang="en-US" dirty="0"/>
              <a:t>)&gt;</a:t>
            </a:r>
            <a:r>
              <a:rPr lang="en-US" dirty="0" err="1"/>
              <a:t>Subtotali</a:t>
            </a:r>
            <a:r>
              <a:rPr lang="en-US" dirty="0"/>
              <a:t> </a:t>
            </a:r>
            <a:r>
              <a:rPr lang="en-US" dirty="0" err="1"/>
              <a:t>sul</a:t>
            </a:r>
            <a:r>
              <a:rPr lang="en-US" dirty="0"/>
              <a:t> </a:t>
            </a:r>
            <a:r>
              <a:rPr lang="en-US" dirty="0" err="1"/>
              <a:t>Profitto</a:t>
            </a:r>
            <a:endParaRPr lang="en-US" dirty="0"/>
          </a:p>
          <a:p>
            <a:pPr marL="342900" indent="-342900" fontAlgn="auto">
              <a:spcAft>
                <a:spcPts val="0"/>
              </a:spcAft>
              <a:buFontTx/>
              <a:buChar char="-"/>
              <a:defRPr/>
            </a:pPr>
            <a:r>
              <a:rPr lang="en-US" dirty="0" err="1"/>
              <a:t>Ripetere</a:t>
            </a:r>
            <a:r>
              <a:rPr lang="en-US" dirty="0"/>
              <a:t> </a:t>
            </a:r>
            <a:r>
              <a:rPr lang="en-US" dirty="0" err="1"/>
              <a:t>l’esercizio</a:t>
            </a:r>
            <a:r>
              <a:rPr lang="en-US" dirty="0"/>
              <a:t> </a:t>
            </a:r>
            <a:r>
              <a:rPr lang="en-US" dirty="0" err="1"/>
              <a:t>selezionando</a:t>
            </a:r>
            <a:r>
              <a:rPr lang="en-US" dirty="0"/>
              <a:t> </a:t>
            </a:r>
            <a:r>
              <a:rPr lang="en-US" dirty="0" err="1"/>
              <a:t>i</a:t>
            </a:r>
            <a:r>
              <a:rPr lang="en-US" dirty="0"/>
              <a:t> </a:t>
            </a:r>
            <a:r>
              <a:rPr lang="en-US" dirty="0" err="1"/>
              <a:t>Subtotali</a:t>
            </a:r>
            <a:r>
              <a:rPr lang="en-US" dirty="0"/>
              <a:t> </a:t>
            </a:r>
            <a:r>
              <a:rPr lang="en-US" dirty="0" err="1"/>
              <a:t>anche</a:t>
            </a:r>
            <a:r>
              <a:rPr lang="en-US" dirty="0"/>
              <a:t> per </a:t>
            </a:r>
            <a:r>
              <a:rPr lang="en-US" dirty="0" err="1"/>
              <a:t>Vendite</a:t>
            </a:r>
            <a:endParaRPr lang="en-US" dirty="0"/>
          </a:p>
        </p:txBody>
      </p:sp>
      <p:sp>
        <p:nvSpPr>
          <p:cNvPr id="102404" name="Date Placeholder 3">
            <a:extLst>
              <a:ext uri="{FF2B5EF4-FFF2-40B4-BE49-F238E27FC236}">
                <a16:creationId xmlns:a16="http://schemas.microsoft.com/office/drawing/2014/main" id="{3789DF68-5A32-5B55-44B4-A2E3E4B3EF84}"/>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102405" name="Footer Placeholder 4">
            <a:extLst>
              <a:ext uri="{FF2B5EF4-FFF2-40B4-BE49-F238E27FC236}">
                <a16:creationId xmlns:a16="http://schemas.microsoft.com/office/drawing/2014/main" id="{539D184B-110D-14B2-58F7-84264EB0632B}"/>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618F1EC2-2E93-9175-23BB-3B61E49361F0}"/>
              </a:ext>
            </a:extLst>
          </p:cNvPr>
          <p:cNvSpPr>
            <a:spLocks noGrp="1"/>
          </p:cNvSpPr>
          <p:nvPr>
            <p:ph type="sldNum" sz="quarter" idx="12"/>
          </p:nvPr>
        </p:nvSpPr>
        <p:spPr/>
        <p:txBody>
          <a:bodyPr/>
          <a:lstStyle/>
          <a:p>
            <a:pPr>
              <a:defRPr/>
            </a:pPr>
            <a:fld id="{C9767C66-F7BF-4F55-A86D-BB4CEF5C9C76}" type="slidenum">
              <a:rPr lang="en-US"/>
              <a:pPr>
                <a:defRPr/>
              </a:pPr>
              <a:t>85</a:t>
            </a:fld>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a:extLst>
              <a:ext uri="{FF2B5EF4-FFF2-40B4-BE49-F238E27FC236}">
                <a16:creationId xmlns:a16="http://schemas.microsoft.com/office/drawing/2014/main" id="{1AE8017B-1823-E5D5-A51B-0CAE8CBB6CB7}"/>
              </a:ext>
            </a:extLst>
          </p:cNvPr>
          <p:cNvSpPr>
            <a:spLocks noGrp="1" noChangeArrowheads="1"/>
          </p:cNvSpPr>
          <p:nvPr>
            <p:ph type="ctrTitle"/>
          </p:nvPr>
        </p:nvSpPr>
        <p:spPr>
          <a:xfrm>
            <a:off x="1052513" y="2235200"/>
            <a:ext cx="6245225" cy="2387600"/>
          </a:xfrm>
        </p:spPr>
        <p:txBody>
          <a:bodyPr anchor="ctr"/>
          <a:lstStyle/>
          <a:p>
            <a:r>
              <a:rPr lang="en-US" altLang="en-US"/>
              <a:t>Tabelle Pivot</a:t>
            </a:r>
          </a:p>
        </p:txBody>
      </p:sp>
      <p:sp>
        <p:nvSpPr>
          <p:cNvPr id="3" name="Title 1">
            <a:extLst>
              <a:ext uri="{FF2B5EF4-FFF2-40B4-BE49-F238E27FC236}">
                <a16:creationId xmlns:a16="http://schemas.microsoft.com/office/drawing/2014/main" id="{A71C5BB0-F824-5662-F90C-87C9C424F17D}"/>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3</a:t>
            </a:r>
            <a:endParaRPr lang="en-US" sz="5400" b="1"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a:extLst>
              <a:ext uri="{FF2B5EF4-FFF2-40B4-BE49-F238E27FC236}">
                <a16:creationId xmlns:a16="http://schemas.microsoft.com/office/drawing/2014/main" id="{69BA7218-7E48-0C41-0AFB-C54EB46702B1}"/>
              </a:ext>
            </a:extLst>
          </p:cNvPr>
          <p:cNvSpPr>
            <a:spLocks noGrp="1" noChangeArrowheads="1"/>
          </p:cNvSpPr>
          <p:nvPr>
            <p:ph type="title"/>
          </p:nvPr>
        </p:nvSpPr>
        <p:spPr>
          <a:xfrm>
            <a:off x="309563" y="-365125"/>
            <a:ext cx="10182225" cy="1325563"/>
          </a:xfrm>
        </p:spPr>
        <p:txBody>
          <a:bodyPr/>
          <a:lstStyle/>
          <a:p>
            <a:r>
              <a:rPr lang="en-US" altLang="en-US"/>
              <a:t>Pivot Table</a:t>
            </a:r>
          </a:p>
        </p:txBody>
      </p:sp>
      <p:sp>
        <p:nvSpPr>
          <p:cNvPr id="104451" name="Date Placeholder 2">
            <a:extLst>
              <a:ext uri="{FF2B5EF4-FFF2-40B4-BE49-F238E27FC236}">
                <a16:creationId xmlns:a16="http://schemas.microsoft.com/office/drawing/2014/main" id="{F07DA034-64AA-5850-E45E-EE51624B7ACF}"/>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A1AD43FF-D787-55C6-E888-7CA56CBB2930}"/>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96C49BD2-0D4E-1379-08DF-08B73AED5A43}"/>
              </a:ext>
            </a:extLst>
          </p:cNvPr>
          <p:cNvSpPr>
            <a:spLocks noGrp="1"/>
          </p:cNvSpPr>
          <p:nvPr>
            <p:ph type="sldNum" sz="quarter" idx="12"/>
          </p:nvPr>
        </p:nvSpPr>
        <p:spPr/>
        <p:txBody>
          <a:bodyPr/>
          <a:lstStyle/>
          <a:p>
            <a:pPr>
              <a:defRPr/>
            </a:pPr>
            <a:fld id="{02731F08-B558-4572-8F87-2BF069AB46AA}" type="slidenum">
              <a:rPr lang="en-US"/>
              <a:pPr>
                <a:defRPr/>
              </a:pPr>
              <a:t>87</a:t>
            </a:fld>
            <a:endParaRPr lang="en-US" dirty="0"/>
          </a:p>
        </p:txBody>
      </p:sp>
      <p:sp>
        <p:nvSpPr>
          <p:cNvPr id="9" name="Content Placeholder 2">
            <a:extLst>
              <a:ext uri="{FF2B5EF4-FFF2-40B4-BE49-F238E27FC236}">
                <a16:creationId xmlns:a16="http://schemas.microsoft.com/office/drawing/2014/main" id="{430B23F4-2686-4DFE-6A29-C57D07D93E8D}"/>
              </a:ext>
            </a:extLst>
          </p:cNvPr>
          <p:cNvSpPr>
            <a:spLocks noGrp="1"/>
          </p:cNvSpPr>
          <p:nvPr>
            <p:ph idx="1"/>
          </p:nvPr>
        </p:nvSpPr>
        <p:spPr>
          <a:xfrm>
            <a:off x="633413" y="1222375"/>
            <a:ext cx="10901362" cy="4475163"/>
          </a:xfrm>
        </p:spPr>
        <p:txBody>
          <a:bodyPr rtlCol="0">
            <a:normAutofit fontScale="77500" lnSpcReduction="20000"/>
          </a:bodyPr>
          <a:lstStyle/>
          <a:p>
            <a:pPr fontAlgn="auto">
              <a:spcAft>
                <a:spcPts val="0"/>
              </a:spcAft>
              <a:defRPr/>
            </a:pPr>
            <a:r>
              <a:rPr lang="it-IT" dirty="0">
                <a:solidFill>
                  <a:srgbClr val="000000"/>
                </a:solidFill>
                <a:latin typeface="+mj-lt"/>
              </a:rPr>
              <a:t>Le </a:t>
            </a:r>
            <a:r>
              <a:rPr lang="it-IT" b="1" dirty="0">
                <a:solidFill>
                  <a:srgbClr val="000000"/>
                </a:solidFill>
                <a:latin typeface="+mj-lt"/>
              </a:rPr>
              <a:t>Tabelle Pivot</a:t>
            </a:r>
            <a:r>
              <a:rPr lang="it-IT" dirty="0">
                <a:solidFill>
                  <a:srgbClr val="000000"/>
                </a:solidFill>
                <a:latin typeface="+mj-lt"/>
              </a:rPr>
              <a:t> servono ad aggregare dati in un modo più avanzato dei "semplici" subtotali. Si trovano, infatti, molti casi di analisi da fare su più fronti Anche qui occorre indicare alcune condizioni: </a:t>
            </a:r>
          </a:p>
          <a:p>
            <a:pPr marL="457200" indent="-457200" fontAlgn="auto">
              <a:spcAft>
                <a:spcPts val="0"/>
              </a:spcAft>
              <a:buFont typeface="Arial" panose="020B0604020202020204" pitchFamily="34" charset="0"/>
              <a:buChar char="•"/>
              <a:defRPr/>
            </a:pPr>
            <a:r>
              <a:rPr lang="it-IT" dirty="0">
                <a:solidFill>
                  <a:srgbClr val="000000"/>
                </a:solidFill>
                <a:latin typeface="+mj-lt"/>
              </a:rPr>
              <a:t>Avere un elenco organizzato di tipo range o database </a:t>
            </a:r>
          </a:p>
          <a:p>
            <a:pPr marL="457200" indent="-457200" fontAlgn="auto">
              <a:spcAft>
                <a:spcPts val="0"/>
              </a:spcAft>
              <a:buFont typeface="Arial" panose="020B0604020202020204" pitchFamily="34" charset="0"/>
              <a:buChar char="•"/>
              <a:defRPr/>
            </a:pPr>
            <a:r>
              <a:rPr lang="it-IT" dirty="0">
                <a:solidFill>
                  <a:srgbClr val="000000"/>
                </a:solidFill>
                <a:latin typeface="+mj-lt"/>
              </a:rPr>
              <a:t>Aver posizionato il cursore nell'elenco </a:t>
            </a:r>
          </a:p>
          <a:p>
            <a:pPr marL="457200" indent="-457200" fontAlgn="auto">
              <a:spcAft>
                <a:spcPts val="0"/>
              </a:spcAft>
              <a:buFont typeface="Arial" panose="020B0604020202020204" pitchFamily="34" charset="0"/>
              <a:buChar char="•"/>
              <a:defRPr/>
            </a:pPr>
            <a:r>
              <a:rPr lang="it-IT" dirty="0">
                <a:solidFill>
                  <a:srgbClr val="000000"/>
                </a:solidFill>
                <a:latin typeface="+mj-lt"/>
              </a:rPr>
              <a:t>Non avere in corso Filtri o Subtotali </a:t>
            </a:r>
          </a:p>
          <a:p>
            <a:pPr fontAlgn="auto">
              <a:spcAft>
                <a:spcPts val="0"/>
              </a:spcAft>
              <a:defRPr/>
            </a:pPr>
            <a:endParaRPr lang="it-IT" dirty="0">
              <a:solidFill>
                <a:srgbClr val="000000"/>
              </a:solidFill>
              <a:latin typeface="+mj-lt"/>
            </a:endParaRPr>
          </a:p>
          <a:p>
            <a:pPr fontAlgn="auto">
              <a:spcAft>
                <a:spcPts val="0"/>
              </a:spcAft>
              <a:defRPr/>
            </a:pPr>
            <a:r>
              <a:rPr lang="it-IT" b="1" dirty="0">
                <a:solidFill>
                  <a:srgbClr val="000000"/>
                </a:solidFill>
                <a:latin typeface="+mj-lt"/>
              </a:rPr>
              <a:t>MENU: Inserisci&gt;Tabella Pivot (Insert &gt; Pivot Table)</a:t>
            </a:r>
          </a:p>
          <a:p>
            <a:pPr fontAlgn="auto">
              <a:spcAft>
                <a:spcPts val="0"/>
              </a:spcAft>
              <a:defRPr/>
            </a:pPr>
            <a:r>
              <a:rPr lang="it-IT" dirty="0">
                <a:solidFill>
                  <a:srgbClr val="000000"/>
                </a:solidFill>
                <a:latin typeface="+mj-lt"/>
              </a:rPr>
              <a:t>Sarà avviata la procedura di </a:t>
            </a:r>
            <a:r>
              <a:rPr lang="it-IT" b="1" dirty="0">
                <a:solidFill>
                  <a:srgbClr val="000000"/>
                </a:solidFill>
                <a:latin typeface="+mj-lt"/>
              </a:rPr>
              <a:t>autocomposizione</a:t>
            </a:r>
            <a:r>
              <a:rPr lang="it-IT" dirty="0">
                <a:solidFill>
                  <a:srgbClr val="000000"/>
                </a:solidFill>
                <a:latin typeface="+mj-lt"/>
              </a:rPr>
              <a:t> che porterà ad ottenere la tabella pivot in pochi passaggi. </a:t>
            </a:r>
          </a:p>
          <a:p>
            <a:pPr fontAlgn="auto">
              <a:spcAft>
                <a:spcPts val="0"/>
              </a:spcAft>
              <a:defRPr/>
            </a:pPr>
            <a:r>
              <a:rPr lang="it-IT" dirty="0">
                <a:solidFill>
                  <a:srgbClr val="000000"/>
                </a:solidFill>
                <a:latin typeface="+mj-lt"/>
              </a:rPr>
              <a:t>Indicazione dell'origine dei dati (può essere sia un elenco su foglio Excel, sia un file esterno anche non Excel ma compatibile tipo Access o DBase, sia un archivio su sistemi informatici centralizzati) e del tipo di rapporto da creare (una tabella pivot o un grafico con tabella pivot).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a:extLst>
              <a:ext uri="{FF2B5EF4-FFF2-40B4-BE49-F238E27FC236}">
                <a16:creationId xmlns:a16="http://schemas.microsoft.com/office/drawing/2014/main" id="{930FA0DA-87B5-DD87-DCFF-006E715CBD8F}"/>
              </a:ext>
            </a:extLst>
          </p:cNvPr>
          <p:cNvSpPr>
            <a:spLocks noGrp="1" noChangeArrowheads="1"/>
          </p:cNvSpPr>
          <p:nvPr>
            <p:ph type="title"/>
          </p:nvPr>
        </p:nvSpPr>
        <p:spPr>
          <a:xfrm>
            <a:off x="309563" y="-365125"/>
            <a:ext cx="10182225" cy="1325563"/>
          </a:xfrm>
        </p:spPr>
        <p:txBody>
          <a:bodyPr/>
          <a:lstStyle/>
          <a:p>
            <a:r>
              <a:rPr lang="en-US" altLang="en-US"/>
              <a:t>Pivot Table (Esempio guidato - 1)</a:t>
            </a:r>
          </a:p>
        </p:txBody>
      </p:sp>
      <p:sp>
        <p:nvSpPr>
          <p:cNvPr id="105475" name="Date Placeholder 2">
            <a:extLst>
              <a:ext uri="{FF2B5EF4-FFF2-40B4-BE49-F238E27FC236}">
                <a16:creationId xmlns:a16="http://schemas.microsoft.com/office/drawing/2014/main" id="{20005456-BE4B-1773-A7B0-943E4449E346}"/>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D0FC6BE3-CCC4-4073-C2A4-EA07C1FA30B4}"/>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85A26D64-5116-E2F9-D71D-E7D5CCE8EC31}"/>
              </a:ext>
            </a:extLst>
          </p:cNvPr>
          <p:cNvSpPr>
            <a:spLocks noGrp="1"/>
          </p:cNvSpPr>
          <p:nvPr>
            <p:ph type="sldNum" sz="quarter" idx="12"/>
          </p:nvPr>
        </p:nvSpPr>
        <p:spPr/>
        <p:txBody>
          <a:bodyPr/>
          <a:lstStyle/>
          <a:p>
            <a:pPr>
              <a:defRPr/>
            </a:pPr>
            <a:fld id="{5EF01FC7-636F-4E06-A10A-3153741C8D7E}" type="slidenum">
              <a:rPr lang="en-US"/>
              <a:pPr>
                <a:defRPr/>
              </a:pPr>
              <a:t>88</a:t>
            </a:fld>
            <a:endParaRPr lang="en-US" dirty="0"/>
          </a:p>
        </p:txBody>
      </p:sp>
      <p:sp>
        <p:nvSpPr>
          <p:cNvPr id="9" name="Content Placeholder 2">
            <a:extLst>
              <a:ext uri="{FF2B5EF4-FFF2-40B4-BE49-F238E27FC236}">
                <a16:creationId xmlns:a16="http://schemas.microsoft.com/office/drawing/2014/main" id="{E7FCAC74-BDFE-65B5-8AF7-A0D37A6E29AA}"/>
              </a:ext>
            </a:extLst>
          </p:cNvPr>
          <p:cNvSpPr>
            <a:spLocks noGrp="1"/>
          </p:cNvSpPr>
          <p:nvPr>
            <p:ph idx="1"/>
          </p:nvPr>
        </p:nvSpPr>
        <p:spPr>
          <a:xfrm>
            <a:off x="3941763" y="1222375"/>
            <a:ext cx="7593012" cy="1538288"/>
          </a:xfrm>
        </p:spPr>
        <p:txBody>
          <a:bodyPr rtlCol="0">
            <a:normAutofit/>
          </a:bodyPr>
          <a:lstStyle/>
          <a:p>
            <a:pPr fontAlgn="auto">
              <a:spcAft>
                <a:spcPts val="0"/>
              </a:spcAft>
              <a:defRPr/>
            </a:pPr>
            <a:r>
              <a:rPr lang="it-IT" dirty="0">
                <a:solidFill>
                  <a:srgbClr val="000000"/>
                </a:solidFill>
                <a:latin typeface="+mj-lt"/>
              </a:rPr>
              <a:t>1) Assegnare un nome alla Tabella (selezionarla), ad esempio </a:t>
            </a:r>
            <a:r>
              <a:rPr lang="it-IT" b="1" dirty="0">
                <a:solidFill>
                  <a:srgbClr val="000000"/>
                </a:solidFill>
                <a:latin typeface="+mj-lt"/>
              </a:rPr>
              <a:t>MyTablexPivot:</a:t>
            </a:r>
          </a:p>
          <a:p>
            <a:pPr fontAlgn="auto">
              <a:spcAft>
                <a:spcPts val="0"/>
              </a:spcAft>
              <a:defRPr/>
            </a:pPr>
            <a:r>
              <a:rPr lang="it-IT" b="1" dirty="0">
                <a:solidFill>
                  <a:srgbClr val="000000"/>
                </a:solidFill>
                <a:latin typeface="+mj-lt"/>
              </a:rPr>
              <a:t>Formulas &gt; Name Manager &gt; Edit</a:t>
            </a:r>
          </a:p>
        </p:txBody>
      </p:sp>
      <p:sp>
        <p:nvSpPr>
          <p:cNvPr id="105479" name="Picture 5">
            <a:extLst>
              <a:ext uri="{FF2B5EF4-FFF2-40B4-BE49-F238E27FC236}">
                <a16:creationId xmlns:a16="http://schemas.microsoft.com/office/drawing/2014/main" id="{782522C3-0CE0-293E-9CA4-AEEEC185ABB1}"/>
              </a:ext>
            </a:extLst>
          </p:cNvPr>
          <p:cNvSpPr>
            <a:spLocks noChangeAspect="1" noChangeArrowheads="1"/>
          </p:cNvSpPr>
          <p:nvPr/>
        </p:nvSpPr>
        <p:spPr bwMode="auto">
          <a:xfrm>
            <a:off x="479425" y="1222375"/>
            <a:ext cx="3273425"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 name="Content Placeholder 2">
            <a:extLst>
              <a:ext uri="{FF2B5EF4-FFF2-40B4-BE49-F238E27FC236}">
                <a16:creationId xmlns:a16="http://schemas.microsoft.com/office/drawing/2014/main" id="{F2964818-1799-054D-D208-F7A9234D35B1}"/>
              </a:ext>
            </a:extLst>
          </p:cNvPr>
          <p:cNvSpPr txBox="1">
            <a:spLocks/>
          </p:cNvSpPr>
          <p:nvPr/>
        </p:nvSpPr>
        <p:spPr>
          <a:xfrm>
            <a:off x="479425" y="2771775"/>
            <a:ext cx="3273425" cy="2859088"/>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lang="it-IT" dirty="0">
                <a:solidFill>
                  <a:srgbClr val="000000"/>
                </a:solidFill>
                <a:latin typeface="+mj-lt"/>
              </a:rPr>
              <a:t>2) Sempre con la tabella selezionata, inserire la Pivot Table (inizialmente vuota):</a:t>
            </a:r>
          </a:p>
          <a:p>
            <a:pPr fontAlgn="auto">
              <a:spcAft>
                <a:spcPts val="0"/>
              </a:spcAft>
              <a:defRPr/>
            </a:pPr>
            <a:r>
              <a:rPr lang="it-IT" b="1" dirty="0">
                <a:solidFill>
                  <a:srgbClr val="000000"/>
                </a:solidFill>
                <a:latin typeface="+mj-lt"/>
              </a:rPr>
              <a:t>Insert &gt; Pivot Table</a:t>
            </a:r>
          </a:p>
        </p:txBody>
      </p:sp>
      <p:sp>
        <p:nvSpPr>
          <p:cNvPr id="105481" name="Picture 10">
            <a:extLst>
              <a:ext uri="{FF2B5EF4-FFF2-40B4-BE49-F238E27FC236}">
                <a16:creationId xmlns:a16="http://schemas.microsoft.com/office/drawing/2014/main" id="{D2DB01FD-537E-7A83-651A-C53453020FA5}"/>
              </a:ext>
            </a:extLst>
          </p:cNvPr>
          <p:cNvSpPr>
            <a:spLocks noChangeAspect="1" noChangeArrowheads="1"/>
          </p:cNvSpPr>
          <p:nvPr/>
        </p:nvSpPr>
        <p:spPr bwMode="auto">
          <a:xfrm>
            <a:off x="3752850" y="2809875"/>
            <a:ext cx="81534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 name="Rectangle: Rounded Corners 11">
            <a:extLst>
              <a:ext uri="{FF2B5EF4-FFF2-40B4-BE49-F238E27FC236}">
                <a16:creationId xmlns:a16="http://schemas.microsoft.com/office/drawing/2014/main" id="{722DDAD5-7B6C-EB41-E352-0D94E8ED476F}"/>
              </a:ext>
            </a:extLst>
          </p:cNvPr>
          <p:cNvSpPr/>
          <p:nvPr/>
        </p:nvSpPr>
        <p:spPr>
          <a:xfrm>
            <a:off x="5400675" y="3319463"/>
            <a:ext cx="6503988" cy="1225550"/>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Rounded Corners 12">
            <a:extLst>
              <a:ext uri="{FF2B5EF4-FFF2-40B4-BE49-F238E27FC236}">
                <a16:creationId xmlns:a16="http://schemas.microsoft.com/office/drawing/2014/main" id="{DB4E723E-0AE3-1C9D-D694-C4CC18A8815F}"/>
              </a:ext>
            </a:extLst>
          </p:cNvPr>
          <p:cNvSpPr/>
          <p:nvPr/>
        </p:nvSpPr>
        <p:spPr>
          <a:xfrm>
            <a:off x="5375275" y="4775200"/>
            <a:ext cx="3276600" cy="615950"/>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Rounded Corners 13">
            <a:extLst>
              <a:ext uri="{FF2B5EF4-FFF2-40B4-BE49-F238E27FC236}">
                <a16:creationId xmlns:a16="http://schemas.microsoft.com/office/drawing/2014/main" id="{B30D560C-5A40-1EBE-B044-7D60489A249C}"/>
              </a:ext>
            </a:extLst>
          </p:cNvPr>
          <p:cNvSpPr/>
          <p:nvPr/>
        </p:nvSpPr>
        <p:spPr>
          <a:xfrm>
            <a:off x="8651875" y="4775200"/>
            <a:ext cx="3276600" cy="615950"/>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Rounded Corners 14">
            <a:extLst>
              <a:ext uri="{FF2B5EF4-FFF2-40B4-BE49-F238E27FC236}">
                <a16:creationId xmlns:a16="http://schemas.microsoft.com/office/drawing/2014/main" id="{A4C0AB9C-B3E7-4501-5019-0F2FFECB5176}"/>
              </a:ext>
            </a:extLst>
          </p:cNvPr>
          <p:cNvSpPr/>
          <p:nvPr/>
        </p:nvSpPr>
        <p:spPr>
          <a:xfrm>
            <a:off x="5375275" y="5392738"/>
            <a:ext cx="3276600" cy="614362"/>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Rounded Corners 15">
            <a:extLst>
              <a:ext uri="{FF2B5EF4-FFF2-40B4-BE49-F238E27FC236}">
                <a16:creationId xmlns:a16="http://schemas.microsoft.com/office/drawing/2014/main" id="{794FA159-255C-4ADA-3E86-8DC07AC18864}"/>
              </a:ext>
            </a:extLst>
          </p:cNvPr>
          <p:cNvSpPr/>
          <p:nvPr/>
        </p:nvSpPr>
        <p:spPr>
          <a:xfrm>
            <a:off x="8651875" y="5391150"/>
            <a:ext cx="3276600" cy="615950"/>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Content Placeholder 2">
            <a:extLst>
              <a:ext uri="{FF2B5EF4-FFF2-40B4-BE49-F238E27FC236}">
                <a16:creationId xmlns:a16="http://schemas.microsoft.com/office/drawing/2014/main" id="{0BD4CD6E-3188-5A08-84C8-9F5784CD003C}"/>
              </a:ext>
            </a:extLst>
          </p:cNvPr>
          <p:cNvSpPr txBox="1">
            <a:spLocks/>
          </p:cNvSpPr>
          <p:nvPr/>
        </p:nvSpPr>
        <p:spPr>
          <a:xfrm>
            <a:off x="8070850" y="3767138"/>
            <a:ext cx="1163638" cy="434975"/>
          </a:xfrm>
          <a:prstGeom prst="rect">
            <a:avLst/>
          </a:prstGeom>
        </p:spPr>
        <p:txBody>
          <a:bodyPr>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lang="it-IT" b="1" dirty="0">
                <a:solidFill>
                  <a:srgbClr val="000000"/>
                </a:solidFill>
                <a:latin typeface="+mj-lt"/>
              </a:rPr>
              <a:t>Fields</a:t>
            </a:r>
          </a:p>
        </p:txBody>
      </p:sp>
      <p:sp>
        <p:nvSpPr>
          <p:cNvPr id="18" name="Content Placeholder 2">
            <a:extLst>
              <a:ext uri="{FF2B5EF4-FFF2-40B4-BE49-F238E27FC236}">
                <a16:creationId xmlns:a16="http://schemas.microsoft.com/office/drawing/2014/main" id="{BA8B158D-5DDA-1576-CF7B-586FCC208C97}"/>
              </a:ext>
            </a:extLst>
          </p:cNvPr>
          <p:cNvSpPr txBox="1">
            <a:spLocks/>
          </p:cNvSpPr>
          <p:nvPr/>
        </p:nvSpPr>
        <p:spPr>
          <a:xfrm>
            <a:off x="6448425" y="4924425"/>
            <a:ext cx="1163638" cy="434975"/>
          </a:xfrm>
          <a:prstGeom prst="rect">
            <a:avLst/>
          </a:prstGeom>
        </p:spPr>
        <p:txBody>
          <a:bodyPr>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lang="it-IT" b="1" dirty="0">
                <a:solidFill>
                  <a:srgbClr val="000000"/>
                </a:solidFill>
                <a:latin typeface="+mj-lt"/>
              </a:rPr>
              <a:t>Filters</a:t>
            </a:r>
          </a:p>
        </p:txBody>
      </p:sp>
      <p:sp>
        <p:nvSpPr>
          <p:cNvPr id="19" name="Content Placeholder 2">
            <a:extLst>
              <a:ext uri="{FF2B5EF4-FFF2-40B4-BE49-F238E27FC236}">
                <a16:creationId xmlns:a16="http://schemas.microsoft.com/office/drawing/2014/main" id="{9385BDAC-36FB-77B0-6C8F-25AABAA130C6}"/>
              </a:ext>
            </a:extLst>
          </p:cNvPr>
          <p:cNvSpPr txBox="1">
            <a:spLocks/>
          </p:cNvSpPr>
          <p:nvPr/>
        </p:nvSpPr>
        <p:spPr>
          <a:xfrm>
            <a:off x="9812338" y="4957763"/>
            <a:ext cx="1358900" cy="433387"/>
          </a:xfrm>
          <a:prstGeom prst="rect">
            <a:avLst/>
          </a:prstGeom>
        </p:spPr>
        <p:txBody>
          <a:bodyPr>
            <a:normAutofit fontScale="850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lang="it-IT" b="1" dirty="0">
                <a:solidFill>
                  <a:srgbClr val="000000"/>
                </a:solidFill>
                <a:latin typeface="+mj-lt"/>
              </a:rPr>
              <a:t>Columns</a:t>
            </a:r>
          </a:p>
        </p:txBody>
      </p:sp>
      <p:sp>
        <p:nvSpPr>
          <p:cNvPr id="20" name="Content Placeholder 2">
            <a:extLst>
              <a:ext uri="{FF2B5EF4-FFF2-40B4-BE49-F238E27FC236}">
                <a16:creationId xmlns:a16="http://schemas.microsoft.com/office/drawing/2014/main" id="{FF5E5FD0-D539-CBD0-3B82-245BCDE43575}"/>
              </a:ext>
            </a:extLst>
          </p:cNvPr>
          <p:cNvSpPr txBox="1">
            <a:spLocks/>
          </p:cNvSpPr>
          <p:nvPr/>
        </p:nvSpPr>
        <p:spPr>
          <a:xfrm>
            <a:off x="6543675" y="5543550"/>
            <a:ext cx="1358900" cy="433388"/>
          </a:xfrm>
          <a:prstGeom prst="rect">
            <a:avLst/>
          </a:prstGeom>
        </p:spPr>
        <p:txBody>
          <a:bodyPr>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lang="it-IT" b="1" dirty="0">
                <a:solidFill>
                  <a:srgbClr val="000000"/>
                </a:solidFill>
                <a:latin typeface="+mj-lt"/>
              </a:rPr>
              <a:t>Rows</a:t>
            </a:r>
          </a:p>
        </p:txBody>
      </p:sp>
      <p:sp>
        <p:nvSpPr>
          <p:cNvPr id="21" name="Content Placeholder 2">
            <a:extLst>
              <a:ext uri="{FF2B5EF4-FFF2-40B4-BE49-F238E27FC236}">
                <a16:creationId xmlns:a16="http://schemas.microsoft.com/office/drawing/2014/main" id="{FE91B65C-302C-667F-B24A-BDFABEA52CCE}"/>
              </a:ext>
            </a:extLst>
          </p:cNvPr>
          <p:cNvSpPr txBox="1">
            <a:spLocks/>
          </p:cNvSpPr>
          <p:nvPr/>
        </p:nvSpPr>
        <p:spPr>
          <a:xfrm>
            <a:off x="10001250" y="5553075"/>
            <a:ext cx="1358900" cy="433388"/>
          </a:xfrm>
          <a:prstGeom prst="rect">
            <a:avLst/>
          </a:prstGeom>
        </p:spPr>
        <p:txBody>
          <a:bodyPr>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lang="it-IT" b="1" dirty="0">
                <a:solidFill>
                  <a:srgbClr val="000000"/>
                </a:solidFill>
                <a:latin typeface="+mj-lt"/>
              </a:rPr>
              <a:t>Values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a:extLst>
              <a:ext uri="{FF2B5EF4-FFF2-40B4-BE49-F238E27FC236}">
                <a16:creationId xmlns:a16="http://schemas.microsoft.com/office/drawing/2014/main" id="{98828D27-9225-5409-A820-2B191A6A41A0}"/>
              </a:ext>
            </a:extLst>
          </p:cNvPr>
          <p:cNvSpPr>
            <a:spLocks noGrp="1" noChangeArrowheads="1"/>
          </p:cNvSpPr>
          <p:nvPr>
            <p:ph type="title"/>
          </p:nvPr>
        </p:nvSpPr>
        <p:spPr>
          <a:xfrm>
            <a:off x="309563" y="-365125"/>
            <a:ext cx="10182225" cy="1325563"/>
          </a:xfrm>
        </p:spPr>
        <p:txBody>
          <a:bodyPr/>
          <a:lstStyle/>
          <a:p>
            <a:r>
              <a:rPr lang="en-US" altLang="en-US"/>
              <a:t>Pivot Table (Esempio guidato - 2)</a:t>
            </a:r>
          </a:p>
        </p:txBody>
      </p:sp>
      <p:sp>
        <p:nvSpPr>
          <p:cNvPr id="106499" name="Date Placeholder 2">
            <a:extLst>
              <a:ext uri="{FF2B5EF4-FFF2-40B4-BE49-F238E27FC236}">
                <a16:creationId xmlns:a16="http://schemas.microsoft.com/office/drawing/2014/main" id="{9B065F23-BF57-4049-BBAB-DC30C1C7A50F}"/>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27E56FEB-4AE6-C6F8-94FE-F6AB8785F306}"/>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50F84B4C-2477-8319-DF1B-199821D3F12C}"/>
              </a:ext>
            </a:extLst>
          </p:cNvPr>
          <p:cNvSpPr>
            <a:spLocks noGrp="1"/>
          </p:cNvSpPr>
          <p:nvPr>
            <p:ph type="sldNum" sz="quarter" idx="12"/>
          </p:nvPr>
        </p:nvSpPr>
        <p:spPr/>
        <p:txBody>
          <a:bodyPr/>
          <a:lstStyle/>
          <a:p>
            <a:pPr>
              <a:defRPr/>
            </a:pPr>
            <a:fld id="{A61C6306-7D94-4831-B99F-522405653D9B}" type="slidenum">
              <a:rPr lang="en-US"/>
              <a:pPr>
                <a:defRPr/>
              </a:pPr>
              <a:t>89</a:t>
            </a:fld>
            <a:endParaRPr lang="en-US" dirty="0"/>
          </a:p>
        </p:txBody>
      </p:sp>
      <p:sp>
        <p:nvSpPr>
          <p:cNvPr id="9" name="Content Placeholder 2">
            <a:extLst>
              <a:ext uri="{FF2B5EF4-FFF2-40B4-BE49-F238E27FC236}">
                <a16:creationId xmlns:a16="http://schemas.microsoft.com/office/drawing/2014/main" id="{D5508E54-E7E7-8B55-28A3-58A16B868700}"/>
              </a:ext>
            </a:extLst>
          </p:cNvPr>
          <p:cNvSpPr>
            <a:spLocks noGrp="1"/>
          </p:cNvSpPr>
          <p:nvPr>
            <p:ph idx="1"/>
          </p:nvPr>
        </p:nvSpPr>
        <p:spPr>
          <a:xfrm>
            <a:off x="479425" y="1222375"/>
            <a:ext cx="10674350" cy="1587500"/>
          </a:xfrm>
        </p:spPr>
        <p:txBody>
          <a:bodyPr rtlCol="0">
            <a:normAutofit fontScale="70000" lnSpcReduction="20000"/>
          </a:bodyPr>
          <a:lstStyle/>
          <a:p>
            <a:pPr fontAlgn="auto">
              <a:spcAft>
                <a:spcPts val="0"/>
              </a:spcAft>
              <a:defRPr/>
            </a:pPr>
            <a:r>
              <a:rPr lang="it-IT" dirty="0">
                <a:solidFill>
                  <a:srgbClr val="000000"/>
                </a:solidFill>
                <a:latin typeface="+mj-lt"/>
              </a:rPr>
              <a:t>3) Trascinare nell’area </a:t>
            </a:r>
            <a:r>
              <a:rPr lang="it-IT" b="1" dirty="0">
                <a:solidFill>
                  <a:srgbClr val="000000"/>
                </a:solidFill>
                <a:latin typeface="+mj-lt"/>
              </a:rPr>
              <a:t>Rows</a:t>
            </a:r>
            <a:r>
              <a:rPr lang="it-IT" dirty="0">
                <a:solidFill>
                  <a:srgbClr val="000000"/>
                </a:solidFill>
                <a:latin typeface="+mj-lt"/>
              </a:rPr>
              <a:t>, il campo </a:t>
            </a:r>
            <a:r>
              <a:rPr lang="it-IT" b="1" dirty="0">
                <a:solidFill>
                  <a:srgbClr val="000000"/>
                </a:solidFill>
                <a:latin typeface="+mj-lt"/>
              </a:rPr>
              <a:t>Prodotto</a:t>
            </a:r>
          </a:p>
          <a:p>
            <a:pPr fontAlgn="auto">
              <a:spcAft>
                <a:spcPts val="0"/>
              </a:spcAft>
              <a:defRPr/>
            </a:pPr>
            <a:r>
              <a:rPr lang="it-IT" dirty="0">
                <a:solidFill>
                  <a:srgbClr val="000000"/>
                </a:solidFill>
                <a:latin typeface="+mj-lt"/>
              </a:rPr>
              <a:t>4) Trascinare nell’area </a:t>
            </a:r>
            <a:r>
              <a:rPr lang="it-IT" b="1" dirty="0">
                <a:solidFill>
                  <a:srgbClr val="000000"/>
                </a:solidFill>
                <a:latin typeface="+mj-lt"/>
              </a:rPr>
              <a:t>Columns</a:t>
            </a:r>
            <a:r>
              <a:rPr lang="it-IT" dirty="0">
                <a:solidFill>
                  <a:srgbClr val="000000"/>
                </a:solidFill>
                <a:latin typeface="+mj-lt"/>
              </a:rPr>
              <a:t>, il campo </a:t>
            </a:r>
            <a:r>
              <a:rPr lang="it-IT" b="1" dirty="0">
                <a:solidFill>
                  <a:srgbClr val="000000"/>
                </a:solidFill>
                <a:latin typeface="+mj-lt"/>
              </a:rPr>
              <a:t>Data</a:t>
            </a:r>
          </a:p>
          <a:p>
            <a:pPr fontAlgn="auto">
              <a:spcAft>
                <a:spcPts val="0"/>
              </a:spcAft>
              <a:defRPr/>
            </a:pPr>
            <a:r>
              <a:rPr lang="it-IT" dirty="0">
                <a:solidFill>
                  <a:srgbClr val="000000"/>
                </a:solidFill>
                <a:latin typeface="+mj-lt"/>
              </a:rPr>
              <a:t>5) Trascinare nell’area </a:t>
            </a:r>
            <a:r>
              <a:rPr lang="it-IT" b="1" dirty="0">
                <a:solidFill>
                  <a:srgbClr val="000000"/>
                </a:solidFill>
                <a:latin typeface="+mj-lt"/>
              </a:rPr>
              <a:t>Values</a:t>
            </a:r>
            <a:r>
              <a:rPr lang="it-IT" dirty="0">
                <a:solidFill>
                  <a:srgbClr val="000000"/>
                </a:solidFill>
                <a:latin typeface="+mj-lt"/>
              </a:rPr>
              <a:t>, il campo </a:t>
            </a:r>
            <a:r>
              <a:rPr lang="it-IT" b="1" dirty="0">
                <a:solidFill>
                  <a:srgbClr val="000000"/>
                </a:solidFill>
                <a:latin typeface="+mj-lt"/>
              </a:rPr>
              <a:t>Importo</a:t>
            </a:r>
          </a:p>
          <a:p>
            <a:pPr fontAlgn="auto">
              <a:spcAft>
                <a:spcPts val="0"/>
              </a:spcAft>
              <a:defRPr/>
            </a:pPr>
            <a:r>
              <a:rPr lang="it-IT" dirty="0">
                <a:solidFill>
                  <a:srgbClr val="000000"/>
                </a:solidFill>
                <a:latin typeface="+mj-lt"/>
              </a:rPr>
              <a:t>6) Fare clic sul nome del campo </a:t>
            </a:r>
            <a:r>
              <a:rPr lang="it-IT" b="1" dirty="0">
                <a:solidFill>
                  <a:srgbClr val="000000"/>
                </a:solidFill>
                <a:latin typeface="+mj-lt"/>
              </a:rPr>
              <a:t>"Importo" </a:t>
            </a:r>
            <a:r>
              <a:rPr lang="it-IT" dirty="0">
                <a:solidFill>
                  <a:srgbClr val="000000"/>
                </a:solidFill>
                <a:latin typeface="+mj-lt"/>
              </a:rPr>
              <a:t>nell'area </a:t>
            </a:r>
            <a:r>
              <a:rPr lang="it-IT" b="1" dirty="0">
                <a:solidFill>
                  <a:srgbClr val="000000"/>
                </a:solidFill>
                <a:latin typeface="+mj-lt"/>
              </a:rPr>
              <a:t>"Valori" </a:t>
            </a:r>
            <a:r>
              <a:rPr lang="it-IT" dirty="0">
                <a:solidFill>
                  <a:srgbClr val="000000"/>
                </a:solidFill>
                <a:latin typeface="+mj-lt"/>
              </a:rPr>
              <a:t>e selezionare </a:t>
            </a:r>
            <a:r>
              <a:rPr lang="it-IT" b="1" dirty="0">
                <a:solidFill>
                  <a:srgbClr val="000000"/>
                </a:solidFill>
                <a:latin typeface="+mj-lt"/>
              </a:rPr>
              <a:t>"Somma"</a:t>
            </a:r>
            <a:r>
              <a:rPr lang="it-IT" dirty="0">
                <a:solidFill>
                  <a:srgbClr val="000000"/>
                </a:solidFill>
                <a:latin typeface="+mj-lt"/>
              </a:rPr>
              <a:t> come tipo di riepilogo</a:t>
            </a:r>
          </a:p>
        </p:txBody>
      </p:sp>
      <p:sp>
        <p:nvSpPr>
          <p:cNvPr id="106503" name="Picture 9">
            <a:extLst>
              <a:ext uri="{FF2B5EF4-FFF2-40B4-BE49-F238E27FC236}">
                <a16:creationId xmlns:a16="http://schemas.microsoft.com/office/drawing/2014/main" id="{245E840F-6199-A795-7748-2BD5C3A30781}"/>
              </a:ext>
            </a:extLst>
          </p:cNvPr>
          <p:cNvSpPr>
            <a:spLocks noChangeAspect="1" noChangeArrowheads="1"/>
          </p:cNvSpPr>
          <p:nvPr/>
        </p:nvSpPr>
        <p:spPr bwMode="auto">
          <a:xfrm>
            <a:off x="2568575" y="2782888"/>
            <a:ext cx="7054850" cy="357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ECB0F7CF-94FB-40E6-7918-4B0D54609765}"/>
              </a:ext>
            </a:extLst>
          </p:cNvPr>
          <p:cNvSpPr>
            <a:spLocks noGrp="1" noChangeArrowheads="1"/>
          </p:cNvSpPr>
          <p:nvPr>
            <p:ph type="title"/>
          </p:nvPr>
        </p:nvSpPr>
        <p:spPr>
          <a:xfrm>
            <a:off x="309563" y="-365125"/>
            <a:ext cx="10182225" cy="1325563"/>
          </a:xfrm>
        </p:spPr>
        <p:txBody>
          <a:bodyPr/>
          <a:lstStyle/>
          <a:p>
            <a:r>
              <a:rPr lang="en-US" altLang="en-US"/>
              <a:t>Numeri in Excel (3)</a:t>
            </a:r>
          </a:p>
        </p:txBody>
      </p:sp>
      <p:sp>
        <p:nvSpPr>
          <p:cNvPr id="24579" name="Date Placeholder 2">
            <a:extLst>
              <a:ext uri="{FF2B5EF4-FFF2-40B4-BE49-F238E27FC236}">
                <a16:creationId xmlns:a16="http://schemas.microsoft.com/office/drawing/2014/main" id="{F17FD569-A933-5F4D-4EAC-22E6AD67ABEE}"/>
              </a:ext>
            </a:extLst>
          </p:cNvPr>
          <p:cNvSpPr>
            <a:spLocks noGrp="1" noChangeArrowheads="1"/>
          </p:cNvSpPr>
          <p:nvPr>
            <p:ph type="dt" sz="quarter" idx="10"/>
          </p:nvPr>
        </p:nvSpPr>
        <p:spPr bwMode="auto">
          <a:xfrm>
            <a:off x="146050" y="6345238"/>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DAE1A18C-847E-4386-B1AA-23FD242396CA}"/>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E8F7F877-B4E3-DE12-1075-88A6894FFEC3}"/>
              </a:ext>
            </a:extLst>
          </p:cNvPr>
          <p:cNvSpPr>
            <a:spLocks noGrp="1"/>
          </p:cNvSpPr>
          <p:nvPr>
            <p:ph type="sldNum" sz="quarter" idx="12"/>
          </p:nvPr>
        </p:nvSpPr>
        <p:spPr/>
        <p:txBody>
          <a:bodyPr/>
          <a:lstStyle/>
          <a:p>
            <a:pPr>
              <a:defRPr/>
            </a:pPr>
            <a:fld id="{67E3DE9C-992F-4B9A-B3C9-5E5193DBA6CE}" type="slidenum">
              <a:rPr lang="en-US"/>
              <a:pPr>
                <a:defRPr/>
              </a:pPr>
              <a:t>9</a:t>
            </a:fld>
            <a:endParaRPr lang="en-US" dirty="0"/>
          </a:p>
        </p:txBody>
      </p:sp>
      <p:pic>
        <p:nvPicPr>
          <p:cNvPr id="11" name="Immagine 8">
            <a:extLst>
              <a:ext uri="{FF2B5EF4-FFF2-40B4-BE49-F238E27FC236}">
                <a16:creationId xmlns:a16="http://schemas.microsoft.com/office/drawing/2014/main" id="{0FCA6B40-298B-F137-1FCB-94AC8095CE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25" y="960438"/>
            <a:ext cx="7524750" cy="532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11"/>
                                        </p:tgtEl>
                                        <p:attrNameLst>
                                          <p:attrName>ppt_x</p:attrName>
                                        </p:attrNameLst>
                                      </p:cBhvr>
                                      <p:tavLst>
                                        <p:tav tm="0">
                                          <p:val>
                                            <p:strVal val="ppt_x"/>
                                          </p:val>
                                        </p:tav>
                                        <p:tav tm="100000">
                                          <p:val>
                                            <p:strVal val="ppt_x"/>
                                          </p:val>
                                        </p:tav>
                                      </p:tavLst>
                                    </p:anim>
                                    <p:anim calcmode="lin" valueType="num">
                                      <p:cBhvr additive="base">
                                        <p:cTn id="13" dur="500"/>
                                        <p:tgtEl>
                                          <p:spTgt spid="11"/>
                                        </p:tgtEl>
                                        <p:attrNameLst>
                                          <p:attrName>ppt_y</p:attrName>
                                        </p:attrNameLst>
                                      </p:cBhvr>
                                      <p:tavLst>
                                        <p:tav tm="0">
                                          <p:val>
                                            <p:strVal val="ppt_y"/>
                                          </p:val>
                                        </p:tav>
                                        <p:tav tm="100000">
                                          <p:val>
                                            <p:strVal val="1+ppt_h/2"/>
                                          </p:val>
                                        </p:tav>
                                      </p:tavLst>
                                    </p:anim>
                                    <p:set>
                                      <p:cBhvr>
                                        <p:cTn id="1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a:extLst>
              <a:ext uri="{FF2B5EF4-FFF2-40B4-BE49-F238E27FC236}">
                <a16:creationId xmlns:a16="http://schemas.microsoft.com/office/drawing/2014/main" id="{999F643C-05E4-E477-0A42-BEC1D82AF992}"/>
              </a:ext>
            </a:extLst>
          </p:cNvPr>
          <p:cNvSpPr>
            <a:spLocks noGrp="1" noChangeArrowheads="1"/>
          </p:cNvSpPr>
          <p:nvPr>
            <p:ph type="title"/>
          </p:nvPr>
        </p:nvSpPr>
        <p:spPr>
          <a:xfrm>
            <a:off x="309563" y="-365125"/>
            <a:ext cx="10182225" cy="1325563"/>
          </a:xfrm>
        </p:spPr>
        <p:txBody>
          <a:bodyPr/>
          <a:lstStyle/>
          <a:p>
            <a:r>
              <a:rPr lang="en-US" altLang="en-US"/>
              <a:t>Pivot Table (Esempio guidato - 3)</a:t>
            </a:r>
          </a:p>
        </p:txBody>
      </p:sp>
      <p:sp>
        <p:nvSpPr>
          <p:cNvPr id="107523" name="Date Placeholder 2">
            <a:extLst>
              <a:ext uri="{FF2B5EF4-FFF2-40B4-BE49-F238E27FC236}">
                <a16:creationId xmlns:a16="http://schemas.microsoft.com/office/drawing/2014/main" id="{BB4C8AF8-2803-91D7-2BB8-F71BDBC7F525}"/>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49662DC7-2DFF-80BF-2CD1-900FB92CBD78}"/>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AA0D9D4C-B0EF-B02E-119B-8B5500A8B717}"/>
              </a:ext>
            </a:extLst>
          </p:cNvPr>
          <p:cNvSpPr>
            <a:spLocks noGrp="1"/>
          </p:cNvSpPr>
          <p:nvPr>
            <p:ph type="sldNum" sz="quarter" idx="12"/>
          </p:nvPr>
        </p:nvSpPr>
        <p:spPr/>
        <p:txBody>
          <a:bodyPr/>
          <a:lstStyle/>
          <a:p>
            <a:pPr>
              <a:defRPr/>
            </a:pPr>
            <a:fld id="{E3616A35-5DBD-4833-8A11-3D498F57BA5E}" type="slidenum">
              <a:rPr lang="en-US"/>
              <a:pPr>
                <a:defRPr/>
              </a:pPr>
              <a:t>90</a:t>
            </a:fld>
            <a:endParaRPr lang="en-US" dirty="0"/>
          </a:p>
        </p:txBody>
      </p:sp>
      <p:sp>
        <p:nvSpPr>
          <p:cNvPr id="9" name="Content Placeholder 2">
            <a:extLst>
              <a:ext uri="{FF2B5EF4-FFF2-40B4-BE49-F238E27FC236}">
                <a16:creationId xmlns:a16="http://schemas.microsoft.com/office/drawing/2014/main" id="{807014FF-1907-3C36-85CD-4116E7A03B9C}"/>
              </a:ext>
            </a:extLst>
          </p:cNvPr>
          <p:cNvSpPr>
            <a:spLocks noGrp="1"/>
          </p:cNvSpPr>
          <p:nvPr>
            <p:ph idx="1"/>
          </p:nvPr>
        </p:nvSpPr>
        <p:spPr>
          <a:xfrm>
            <a:off x="479425" y="1222375"/>
            <a:ext cx="10674350" cy="1063625"/>
          </a:xfrm>
        </p:spPr>
        <p:txBody>
          <a:bodyPr rtlCol="0">
            <a:normAutofit/>
          </a:bodyPr>
          <a:lstStyle/>
          <a:p>
            <a:pPr fontAlgn="auto">
              <a:spcAft>
                <a:spcPts val="0"/>
              </a:spcAft>
              <a:defRPr/>
            </a:pPr>
            <a:r>
              <a:rPr lang="it-IT" dirty="0">
                <a:solidFill>
                  <a:srgbClr val="000000"/>
                </a:solidFill>
                <a:latin typeface="+mj-lt"/>
              </a:rPr>
              <a:t>7) Ora puoi vedere la tabella pivot con il riepilogo delle vendite totali per ogni prodotto </a:t>
            </a:r>
            <a:r>
              <a:rPr lang="it-IT" b="1" dirty="0">
                <a:solidFill>
                  <a:srgbClr val="000000"/>
                </a:solidFill>
                <a:latin typeface="+mj-lt"/>
              </a:rPr>
              <a:t>suddiviso per mese</a:t>
            </a:r>
          </a:p>
        </p:txBody>
      </p:sp>
      <p:sp>
        <p:nvSpPr>
          <p:cNvPr id="107527" name="Picture 7">
            <a:extLst>
              <a:ext uri="{FF2B5EF4-FFF2-40B4-BE49-F238E27FC236}">
                <a16:creationId xmlns:a16="http://schemas.microsoft.com/office/drawing/2014/main" id="{1B3DFA98-63F9-5E06-2A58-417BED9C5EA1}"/>
              </a:ext>
            </a:extLst>
          </p:cNvPr>
          <p:cNvSpPr>
            <a:spLocks noChangeAspect="1" noChangeArrowheads="1"/>
          </p:cNvSpPr>
          <p:nvPr/>
        </p:nvSpPr>
        <p:spPr bwMode="auto">
          <a:xfrm>
            <a:off x="3852863" y="2190750"/>
            <a:ext cx="4486275"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 name="Content Placeholder 2">
            <a:extLst>
              <a:ext uri="{FF2B5EF4-FFF2-40B4-BE49-F238E27FC236}">
                <a16:creationId xmlns:a16="http://schemas.microsoft.com/office/drawing/2014/main" id="{8BFEB1BC-EBEB-D0CD-137D-6D2CC597B2AA}"/>
              </a:ext>
            </a:extLst>
          </p:cNvPr>
          <p:cNvSpPr txBox="1">
            <a:spLocks/>
          </p:cNvSpPr>
          <p:nvPr/>
        </p:nvSpPr>
        <p:spPr>
          <a:xfrm>
            <a:off x="565150" y="3789363"/>
            <a:ext cx="10674350" cy="1063625"/>
          </a:xfrm>
          <a:prstGeom prst="rect">
            <a:avLst/>
          </a:prstGeom>
        </p:spPr>
        <p:txBody>
          <a:bodyPr>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lang="it-IT" dirty="0">
                <a:solidFill>
                  <a:srgbClr val="000000"/>
                </a:solidFill>
                <a:latin typeface="+mj-lt"/>
              </a:rPr>
              <a:t>8) Il campo rimanente, </a:t>
            </a:r>
            <a:r>
              <a:rPr lang="it-IT" b="1" dirty="0">
                <a:solidFill>
                  <a:srgbClr val="000000"/>
                </a:solidFill>
                <a:latin typeface="+mj-lt"/>
              </a:rPr>
              <a:t>Quantità</a:t>
            </a:r>
            <a:r>
              <a:rPr lang="it-IT" dirty="0">
                <a:solidFill>
                  <a:srgbClr val="000000"/>
                </a:solidFill>
                <a:latin typeface="+mj-lt"/>
              </a:rPr>
              <a:t>, si può aggiungere come filtro «esterno» alla Tabella Pivot appena creata, oppure integrarlo nelle colonne, insieme a data e mesi, per ottenere una ulteriore opzione di filtro</a:t>
            </a:r>
            <a:endParaRPr lang="it-IT" b="1" dirty="0">
              <a:solidFill>
                <a:srgbClr val="000000"/>
              </a:solidFill>
              <a:latin typeface="+mj-lt"/>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a:extLst>
              <a:ext uri="{FF2B5EF4-FFF2-40B4-BE49-F238E27FC236}">
                <a16:creationId xmlns:a16="http://schemas.microsoft.com/office/drawing/2014/main" id="{A99B19B3-A9D6-AB7D-AA2B-679327519158}"/>
              </a:ext>
            </a:extLst>
          </p:cNvPr>
          <p:cNvSpPr>
            <a:spLocks noGrp="1" noChangeArrowheads="1"/>
          </p:cNvSpPr>
          <p:nvPr>
            <p:ph type="title"/>
          </p:nvPr>
        </p:nvSpPr>
        <p:spPr>
          <a:xfrm>
            <a:off x="1166813" y="381000"/>
            <a:ext cx="9780587" cy="1325563"/>
          </a:xfrm>
        </p:spPr>
        <p:txBody>
          <a:bodyPr/>
          <a:lstStyle/>
          <a:p>
            <a:r>
              <a:rPr lang="en-US" altLang="en-US"/>
              <a:t>Esercizio 3-2</a:t>
            </a:r>
          </a:p>
        </p:txBody>
      </p:sp>
      <p:sp>
        <p:nvSpPr>
          <p:cNvPr id="3" name="Content Placeholder 2">
            <a:extLst>
              <a:ext uri="{FF2B5EF4-FFF2-40B4-BE49-F238E27FC236}">
                <a16:creationId xmlns:a16="http://schemas.microsoft.com/office/drawing/2014/main" id="{DA2D1C21-4314-C1A3-D90B-0B028EC3DBF2}"/>
              </a:ext>
            </a:extLst>
          </p:cNvPr>
          <p:cNvSpPr>
            <a:spLocks noGrp="1"/>
          </p:cNvSpPr>
          <p:nvPr>
            <p:ph type="body" idx="1"/>
          </p:nvPr>
        </p:nvSpPr>
        <p:spPr>
          <a:xfrm>
            <a:off x="1166813" y="2652713"/>
            <a:ext cx="9780587" cy="3436937"/>
          </a:xfrm>
        </p:spPr>
        <p:txBody>
          <a:bodyPr rtlCol="0">
            <a:normAutofit/>
          </a:bodyPr>
          <a:lstStyle/>
          <a:p>
            <a:pPr fontAlgn="auto">
              <a:spcAft>
                <a:spcPts val="0"/>
              </a:spcAft>
              <a:defRPr/>
            </a:pPr>
            <a:r>
              <a:rPr lang="en-US" dirty="0" err="1"/>
              <a:t>Esercizio</a:t>
            </a:r>
            <a:r>
              <a:rPr lang="en-US" dirty="0"/>
              <a:t> </a:t>
            </a:r>
            <a:r>
              <a:rPr lang="en-US" dirty="0" err="1"/>
              <a:t>sulle</a:t>
            </a:r>
            <a:r>
              <a:rPr lang="en-US" dirty="0"/>
              <a:t> </a:t>
            </a:r>
            <a:r>
              <a:rPr lang="en-US" dirty="0" err="1"/>
              <a:t>Tabelle</a:t>
            </a:r>
            <a:r>
              <a:rPr lang="en-US" dirty="0"/>
              <a:t> Pivot</a:t>
            </a:r>
            <a:endParaRPr lang="en-US" b="1" dirty="0"/>
          </a:p>
          <a:p>
            <a:pPr fontAlgn="auto">
              <a:spcAft>
                <a:spcPts val="0"/>
              </a:spcAft>
              <a:defRPr/>
            </a:pPr>
            <a:r>
              <a:rPr lang="en-US" b="1" dirty="0"/>
              <a:t>documento7</a:t>
            </a:r>
            <a:r>
              <a:rPr lang="en-US" dirty="0"/>
              <a:t>\</a:t>
            </a:r>
            <a:r>
              <a:rPr lang="en-US" b="1" dirty="0"/>
              <a:t>prodotti.xlsx</a:t>
            </a:r>
            <a:endParaRPr lang="en-US" dirty="0"/>
          </a:p>
          <a:p>
            <a:pPr marL="342900" indent="-342900" fontAlgn="auto">
              <a:spcAft>
                <a:spcPts val="0"/>
              </a:spcAft>
              <a:buFontTx/>
              <a:buChar char="-"/>
              <a:defRPr/>
            </a:pPr>
            <a:r>
              <a:rPr lang="en-US" dirty="0" err="1"/>
              <a:t>Creare</a:t>
            </a:r>
            <a:r>
              <a:rPr lang="en-US" dirty="0"/>
              <a:t> </a:t>
            </a:r>
            <a:r>
              <a:rPr lang="en-US" dirty="0" err="1"/>
              <a:t>una</a:t>
            </a:r>
            <a:r>
              <a:rPr lang="en-US" dirty="0"/>
              <a:t> </a:t>
            </a:r>
            <a:r>
              <a:rPr lang="en-US" dirty="0" err="1"/>
              <a:t>Tabella</a:t>
            </a:r>
            <a:r>
              <a:rPr lang="en-US" dirty="0"/>
              <a:t> Pivot (</a:t>
            </a:r>
            <a:r>
              <a:rPr lang="en-US" dirty="0" err="1"/>
              <a:t>Inserisci</a:t>
            </a:r>
            <a:r>
              <a:rPr lang="en-US" dirty="0"/>
              <a:t> &gt; </a:t>
            </a:r>
            <a:r>
              <a:rPr lang="en-US" dirty="0" err="1"/>
              <a:t>Tabella</a:t>
            </a:r>
            <a:r>
              <a:rPr lang="en-US" dirty="0"/>
              <a:t> Pivot, poi </a:t>
            </a:r>
            <a:r>
              <a:rPr lang="en-US" dirty="0" err="1"/>
              <a:t>selezionare</a:t>
            </a:r>
            <a:r>
              <a:rPr lang="en-US" dirty="0"/>
              <a:t> </a:t>
            </a:r>
            <a:r>
              <a:rPr lang="en-US" dirty="0" err="1"/>
              <a:t>i</a:t>
            </a:r>
            <a:r>
              <a:rPr lang="en-US" dirty="0"/>
              <a:t> </a:t>
            </a:r>
            <a:r>
              <a:rPr lang="en-US" dirty="0" err="1"/>
              <a:t>campi</a:t>
            </a:r>
            <a:r>
              <a:rPr lang="en-US" dirty="0"/>
              <a:t> </a:t>
            </a:r>
            <a:r>
              <a:rPr lang="en-US" dirty="0" err="1"/>
              <a:t>della</a:t>
            </a:r>
            <a:r>
              <a:rPr lang="en-US" dirty="0"/>
              <a:t> </a:t>
            </a:r>
            <a:r>
              <a:rPr lang="en-US" dirty="0" err="1"/>
              <a:t>tabella</a:t>
            </a:r>
            <a:r>
              <a:rPr lang="en-US" dirty="0"/>
              <a:t> </a:t>
            </a:r>
            <a:r>
              <a:rPr lang="en-US" dirty="0" err="1"/>
              <a:t>che</a:t>
            </a:r>
            <a:r>
              <a:rPr lang="en-US" dirty="0"/>
              <a:t> </a:t>
            </a:r>
            <a:r>
              <a:rPr lang="en-US" dirty="0" err="1"/>
              <a:t>si</a:t>
            </a:r>
            <a:r>
              <a:rPr lang="en-US" dirty="0"/>
              <a:t> </a:t>
            </a:r>
            <a:r>
              <a:rPr lang="en-US" dirty="0" err="1"/>
              <a:t>desidera</a:t>
            </a:r>
            <a:r>
              <a:rPr lang="en-US" dirty="0"/>
              <a:t> </a:t>
            </a:r>
            <a:r>
              <a:rPr lang="en-US" dirty="0" err="1"/>
              <a:t>inserire</a:t>
            </a:r>
            <a:r>
              <a:rPr lang="en-US" dirty="0"/>
              <a:t> </a:t>
            </a:r>
            <a:r>
              <a:rPr lang="en-US" dirty="0" err="1"/>
              <a:t>nella</a:t>
            </a:r>
            <a:r>
              <a:rPr lang="en-US" dirty="0"/>
              <a:t> </a:t>
            </a:r>
            <a:r>
              <a:rPr lang="en-US" dirty="0" err="1"/>
              <a:t>Tabella</a:t>
            </a:r>
            <a:r>
              <a:rPr lang="en-US" dirty="0"/>
              <a:t>)</a:t>
            </a:r>
          </a:p>
        </p:txBody>
      </p:sp>
      <p:sp>
        <p:nvSpPr>
          <p:cNvPr id="108548" name="Date Placeholder 3">
            <a:extLst>
              <a:ext uri="{FF2B5EF4-FFF2-40B4-BE49-F238E27FC236}">
                <a16:creationId xmlns:a16="http://schemas.microsoft.com/office/drawing/2014/main" id="{EC668798-E84F-AD1A-64AB-535C255C252A}"/>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108549" name="Footer Placeholder 4">
            <a:extLst>
              <a:ext uri="{FF2B5EF4-FFF2-40B4-BE49-F238E27FC236}">
                <a16:creationId xmlns:a16="http://schemas.microsoft.com/office/drawing/2014/main" id="{A273DD5F-EFA8-EBEE-17EF-25DFE7A4D012}"/>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ED9D117C-F53B-F8C2-F172-2C092F0B3563}"/>
              </a:ext>
            </a:extLst>
          </p:cNvPr>
          <p:cNvSpPr>
            <a:spLocks noGrp="1"/>
          </p:cNvSpPr>
          <p:nvPr>
            <p:ph type="sldNum" sz="quarter" idx="12"/>
          </p:nvPr>
        </p:nvSpPr>
        <p:spPr/>
        <p:txBody>
          <a:bodyPr/>
          <a:lstStyle/>
          <a:p>
            <a:pPr>
              <a:defRPr/>
            </a:pPr>
            <a:fld id="{43D425F5-BCAD-4E03-A5D2-337158CA943A}" type="slidenum">
              <a:rPr lang="en-US"/>
              <a:pPr>
                <a:defRPr/>
              </a:pPr>
              <a:t>91</a:t>
            </a:fld>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a:extLst>
              <a:ext uri="{FF2B5EF4-FFF2-40B4-BE49-F238E27FC236}">
                <a16:creationId xmlns:a16="http://schemas.microsoft.com/office/drawing/2014/main" id="{9DABC6E8-11B8-0400-1E12-FD675EB6036D}"/>
              </a:ext>
            </a:extLst>
          </p:cNvPr>
          <p:cNvSpPr>
            <a:spLocks noGrp="1" noChangeArrowheads="1"/>
          </p:cNvSpPr>
          <p:nvPr>
            <p:ph type="title"/>
          </p:nvPr>
        </p:nvSpPr>
        <p:spPr>
          <a:xfrm>
            <a:off x="1166813" y="381000"/>
            <a:ext cx="9780587" cy="1325563"/>
          </a:xfrm>
        </p:spPr>
        <p:txBody>
          <a:bodyPr/>
          <a:lstStyle/>
          <a:p>
            <a:r>
              <a:rPr lang="en-US" altLang="en-US"/>
              <a:t>Esercizio 3-3</a:t>
            </a:r>
          </a:p>
        </p:txBody>
      </p:sp>
      <p:sp>
        <p:nvSpPr>
          <p:cNvPr id="3" name="Content Placeholder 2">
            <a:extLst>
              <a:ext uri="{FF2B5EF4-FFF2-40B4-BE49-F238E27FC236}">
                <a16:creationId xmlns:a16="http://schemas.microsoft.com/office/drawing/2014/main" id="{0C211055-7EF8-D31D-462F-4115609E39BA}"/>
              </a:ext>
            </a:extLst>
          </p:cNvPr>
          <p:cNvSpPr>
            <a:spLocks noGrp="1"/>
          </p:cNvSpPr>
          <p:nvPr>
            <p:ph type="body" idx="1"/>
          </p:nvPr>
        </p:nvSpPr>
        <p:spPr>
          <a:xfrm>
            <a:off x="1166813" y="2652713"/>
            <a:ext cx="9780587" cy="3436937"/>
          </a:xfrm>
        </p:spPr>
        <p:txBody>
          <a:bodyPr rtlCol="0">
            <a:normAutofit/>
          </a:bodyPr>
          <a:lstStyle/>
          <a:p>
            <a:pPr fontAlgn="auto">
              <a:spcAft>
                <a:spcPts val="0"/>
              </a:spcAft>
              <a:defRPr/>
            </a:pPr>
            <a:r>
              <a:rPr lang="en-US" dirty="0" err="1"/>
              <a:t>Esercizio</a:t>
            </a:r>
            <a:r>
              <a:rPr lang="en-US" dirty="0"/>
              <a:t> </a:t>
            </a:r>
            <a:r>
              <a:rPr lang="en-US" dirty="0" err="1"/>
              <a:t>sulle</a:t>
            </a:r>
            <a:r>
              <a:rPr lang="en-US" dirty="0"/>
              <a:t> </a:t>
            </a:r>
            <a:r>
              <a:rPr lang="en-US" dirty="0" err="1"/>
              <a:t>Tabelle</a:t>
            </a:r>
            <a:r>
              <a:rPr lang="en-US" dirty="0"/>
              <a:t> Pivot</a:t>
            </a:r>
            <a:endParaRPr lang="en-US" b="1" dirty="0"/>
          </a:p>
          <a:p>
            <a:pPr fontAlgn="auto">
              <a:spcAft>
                <a:spcPts val="0"/>
              </a:spcAft>
              <a:defRPr/>
            </a:pPr>
            <a:r>
              <a:rPr lang="en-US" b="1" dirty="0"/>
              <a:t>documento26</a:t>
            </a:r>
            <a:r>
              <a:rPr lang="en-US" dirty="0"/>
              <a:t>\</a:t>
            </a:r>
            <a:r>
              <a:rPr lang="en-US" b="1" dirty="0"/>
              <a:t>PivotTable_AltroEsempio.xlsx</a:t>
            </a:r>
            <a:endParaRPr lang="en-US" dirty="0"/>
          </a:p>
          <a:p>
            <a:pPr marL="342900" indent="-342900" fontAlgn="auto">
              <a:spcAft>
                <a:spcPts val="0"/>
              </a:spcAft>
              <a:buFontTx/>
              <a:buChar char="-"/>
              <a:defRPr/>
            </a:pPr>
            <a:r>
              <a:rPr lang="en-US" dirty="0" err="1"/>
              <a:t>Ripetere</a:t>
            </a:r>
            <a:r>
              <a:rPr lang="en-US" dirty="0"/>
              <a:t> la </a:t>
            </a:r>
            <a:r>
              <a:rPr lang="en-US" dirty="0" err="1"/>
              <a:t>procedura</a:t>
            </a:r>
            <a:r>
              <a:rPr lang="en-US" dirty="0"/>
              <a:t> </a:t>
            </a:r>
            <a:r>
              <a:rPr lang="en-US" dirty="0" err="1"/>
              <a:t>guidata</a:t>
            </a:r>
            <a:r>
              <a:rPr lang="en-US" dirty="0"/>
              <a:t> </a:t>
            </a:r>
            <a:r>
              <a:rPr lang="en-US" dirty="0" err="1"/>
              <a:t>descritta</a:t>
            </a:r>
            <a:r>
              <a:rPr lang="en-US" dirty="0"/>
              <a:t> </a:t>
            </a:r>
            <a:r>
              <a:rPr lang="en-US" dirty="0" err="1"/>
              <a:t>nella</a:t>
            </a:r>
            <a:r>
              <a:rPr lang="en-US" dirty="0"/>
              <a:t> </a:t>
            </a:r>
            <a:r>
              <a:rPr lang="en-US" dirty="0" err="1"/>
              <a:t>presentazione</a:t>
            </a:r>
            <a:endParaRPr lang="en-US" dirty="0"/>
          </a:p>
        </p:txBody>
      </p:sp>
      <p:sp>
        <p:nvSpPr>
          <p:cNvPr id="110596" name="Date Placeholder 3">
            <a:extLst>
              <a:ext uri="{FF2B5EF4-FFF2-40B4-BE49-F238E27FC236}">
                <a16:creationId xmlns:a16="http://schemas.microsoft.com/office/drawing/2014/main" id="{0F6DF6DB-8DB1-2A11-BECD-3BCA6708363D}"/>
              </a:ext>
            </a:extLst>
          </p:cNvPr>
          <p:cNvSpPr>
            <a:spLocks noGrp="1" noChangeArrowheads="1"/>
          </p:cNvSpPr>
          <p:nvPr>
            <p:ph type="dt" sz="quarter" idx="10"/>
          </p:nvPr>
        </p:nvSpPr>
        <p:spPr bwMode="auto">
          <a:xfrm>
            <a:off x="166688"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110597" name="Footer Placeholder 4">
            <a:extLst>
              <a:ext uri="{FF2B5EF4-FFF2-40B4-BE49-F238E27FC236}">
                <a16:creationId xmlns:a16="http://schemas.microsoft.com/office/drawing/2014/main" id="{A2CD1494-93E9-7F98-0910-C10D15B6460E}"/>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6" name="Slide Number Placeholder 5">
            <a:extLst>
              <a:ext uri="{FF2B5EF4-FFF2-40B4-BE49-F238E27FC236}">
                <a16:creationId xmlns:a16="http://schemas.microsoft.com/office/drawing/2014/main" id="{A32BEC7E-FDC9-51C0-CA58-B2EF39EB439D}"/>
              </a:ext>
            </a:extLst>
          </p:cNvPr>
          <p:cNvSpPr>
            <a:spLocks noGrp="1"/>
          </p:cNvSpPr>
          <p:nvPr>
            <p:ph type="sldNum" sz="quarter" idx="12"/>
          </p:nvPr>
        </p:nvSpPr>
        <p:spPr/>
        <p:txBody>
          <a:bodyPr/>
          <a:lstStyle/>
          <a:p>
            <a:pPr>
              <a:defRPr/>
            </a:pPr>
            <a:fld id="{A8D9F1BA-64FC-4D25-A2D1-13FB2D2141B3}" type="slidenum">
              <a:rPr lang="en-US"/>
              <a:pPr>
                <a:defRPr/>
              </a:pPr>
              <a:t>92</a:t>
            </a:fld>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a:extLst>
              <a:ext uri="{FF2B5EF4-FFF2-40B4-BE49-F238E27FC236}">
                <a16:creationId xmlns:a16="http://schemas.microsoft.com/office/drawing/2014/main" id="{23B9BFC2-ED2E-C437-C7CB-5D5781AF7C94}"/>
              </a:ext>
            </a:extLst>
          </p:cNvPr>
          <p:cNvSpPr>
            <a:spLocks noGrp="1" noChangeArrowheads="1"/>
          </p:cNvSpPr>
          <p:nvPr>
            <p:ph type="title"/>
          </p:nvPr>
        </p:nvSpPr>
        <p:spPr>
          <a:xfrm>
            <a:off x="1890713" y="2024063"/>
            <a:ext cx="8410575" cy="2809875"/>
          </a:xfrm>
        </p:spPr>
        <p:txBody>
          <a:bodyPr/>
          <a:lstStyle/>
          <a:p>
            <a:r>
              <a:rPr lang="en-US" altLang="en-US" sz="6600" b="1"/>
              <a:t>Calcoli Matematici e Formule</a:t>
            </a:r>
          </a:p>
        </p:txBody>
      </p:sp>
      <p:sp>
        <p:nvSpPr>
          <p:cNvPr id="112643" name="Date Placeholder 2">
            <a:extLst>
              <a:ext uri="{FF2B5EF4-FFF2-40B4-BE49-F238E27FC236}">
                <a16:creationId xmlns:a16="http://schemas.microsoft.com/office/drawing/2014/main" id="{1BFC371C-ABA0-E2A9-868F-C8F6F0A6DB7C}"/>
              </a:ext>
            </a:extLst>
          </p:cNvPr>
          <p:cNvSpPr>
            <a:spLocks noGrp="1" noChangeArrowheads="1"/>
          </p:cNvSpPr>
          <p:nvPr>
            <p:ph type="dt" sz="quarter" idx="16"/>
          </p:nvPr>
        </p:nvSpPr>
        <p:spPr bwMode="auto">
          <a:xfrm>
            <a:off x="176213" y="6346825"/>
            <a:ext cx="19018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 – LUGLIO 2023</a:t>
            </a:r>
          </a:p>
        </p:txBody>
      </p:sp>
      <p:sp>
        <p:nvSpPr>
          <p:cNvPr id="112644" name="Footer Placeholder 3">
            <a:extLst>
              <a:ext uri="{FF2B5EF4-FFF2-40B4-BE49-F238E27FC236}">
                <a16:creationId xmlns:a16="http://schemas.microsoft.com/office/drawing/2014/main" id="{E25A400F-6D16-1A57-8416-EF48C0423659}"/>
              </a:ext>
            </a:extLst>
          </p:cNvPr>
          <p:cNvSpPr>
            <a:spLocks noGrp="1" noChangeArrowheads="1"/>
          </p:cNvSpPr>
          <p:nvPr>
            <p:ph type="ftr" sz="quarter" idx="17"/>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MICROSOFT EXCEL – BASE E AVANZATO</a:t>
            </a:r>
          </a:p>
        </p:txBody>
      </p:sp>
      <p:sp>
        <p:nvSpPr>
          <p:cNvPr id="112645" name="Slide Number Placeholder 4">
            <a:extLst>
              <a:ext uri="{FF2B5EF4-FFF2-40B4-BE49-F238E27FC236}">
                <a16:creationId xmlns:a16="http://schemas.microsoft.com/office/drawing/2014/main" id="{5FEE76DD-88D6-C60E-551C-F709A52EBF06}"/>
              </a:ext>
            </a:extLst>
          </p:cNvPr>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fld id="{27A3AFCE-45F7-4F76-A67C-C0DA89E87A45}" type="slidenum">
              <a:rPr lang="en-US" altLang="en-US">
                <a:solidFill>
                  <a:schemeClr val="accent2"/>
                </a:solidFill>
              </a:rPr>
              <a:pPr fontAlgn="base">
                <a:spcBef>
                  <a:spcPct val="0"/>
                </a:spcBef>
                <a:spcAft>
                  <a:spcPct val="0"/>
                </a:spcAft>
              </a:pPr>
              <a:t>93</a:t>
            </a:fld>
            <a:endParaRPr lang="en-US" altLang="en-US">
              <a:solidFill>
                <a:schemeClr val="accent2"/>
              </a:solidFill>
            </a:endParaRPr>
          </a:p>
        </p:txBody>
      </p:sp>
      <p:sp>
        <p:nvSpPr>
          <p:cNvPr id="112646" name="Title 1">
            <a:extLst>
              <a:ext uri="{FF2B5EF4-FFF2-40B4-BE49-F238E27FC236}">
                <a16:creationId xmlns:a16="http://schemas.microsoft.com/office/drawing/2014/main" id="{4F68B77E-D4D6-8643-2E7E-0439476F44B0}"/>
              </a:ext>
            </a:extLst>
          </p:cNvPr>
          <p:cNvSpPr txBox="1">
            <a:spLocks noChangeArrowheads="1"/>
          </p:cNvSpPr>
          <p:nvPr/>
        </p:nvSpPr>
        <p:spPr bwMode="auto">
          <a:xfrm>
            <a:off x="1890713" y="0"/>
            <a:ext cx="841057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algn="ctr" eaLnBrk="1" hangingPunct="1"/>
            <a:r>
              <a:rPr lang="en-US" altLang="en-US" sz="13800" b="1">
                <a:solidFill>
                  <a:schemeClr val="bg1"/>
                </a:solidFill>
              </a:rPr>
              <a:t>4</a:t>
            </a:r>
            <a:endParaRPr lang="en-US" altLang="en-US" sz="6600" b="1">
              <a:solidFill>
                <a:schemeClr val="bg1"/>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a:extLst>
              <a:ext uri="{FF2B5EF4-FFF2-40B4-BE49-F238E27FC236}">
                <a16:creationId xmlns:a16="http://schemas.microsoft.com/office/drawing/2014/main" id="{AE6AA7AC-DB25-7206-676F-F78DBE915740}"/>
              </a:ext>
            </a:extLst>
          </p:cNvPr>
          <p:cNvSpPr>
            <a:spLocks noGrp="1" noChangeArrowheads="1"/>
          </p:cNvSpPr>
          <p:nvPr>
            <p:ph type="ctrTitle"/>
          </p:nvPr>
        </p:nvSpPr>
        <p:spPr>
          <a:xfrm>
            <a:off x="1166813" y="1260475"/>
            <a:ext cx="6246812" cy="2387600"/>
          </a:xfrm>
        </p:spPr>
        <p:txBody>
          <a:bodyPr/>
          <a:lstStyle/>
          <a:p>
            <a:r>
              <a:rPr lang="en-US" altLang="en-US"/>
              <a:t>Riferimenti</a:t>
            </a:r>
          </a:p>
        </p:txBody>
      </p:sp>
      <p:sp>
        <p:nvSpPr>
          <p:cNvPr id="113667" name="Text Placeholder 3">
            <a:extLst>
              <a:ext uri="{FF2B5EF4-FFF2-40B4-BE49-F238E27FC236}">
                <a16:creationId xmlns:a16="http://schemas.microsoft.com/office/drawing/2014/main" id="{10C0F940-3C64-DA23-4E62-82A752ECBE96}"/>
              </a:ext>
            </a:extLst>
          </p:cNvPr>
          <p:cNvSpPr>
            <a:spLocks noGrp="1" noChangeArrowheads="1"/>
          </p:cNvSpPr>
          <p:nvPr>
            <p:ph type="subTitle" idx="1"/>
          </p:nvPr>
        </p:nvSpPr>
        <p:spPr>
          <a:xfrm>
            <a:off x="1166813" y="3538538"/>
            <a:ext cx="6246812" cy="1406525"/>
          </a:xfrm>
        </p:spPr>
        <p:txBody>
          <a:bodyPr/>
          <a:lstStyle/>
          <a:p>
            <a:pPr marL="457200" indent="-457200">
              <a:buFontTx/>
              <a:buChar char="-"/>
            </a:pPr>
            <a:r>
              <a:rPr lang="en-US" altLang="en-US"/>
              <a:t>Celle</a:t>
            </a:r>
          </a:p>
          <a:p>
            <a:pPr marL="457200" indent="-457200">
              <a:buFontTx/>
              <a:buChar char="-"/>
            </a:pPr>
            <a:r>
              <a:rPr lang="en-US" altLang="en-US"/>
              <a:t>Range di Celle</a:t>
            </a:r>
          </a:p>
        </p:txBody>
      </p:sp>
      <p:sp>
        <p:nvSpPr>
          <p:cNvPr id="3" name="Title 1">
            <a:extLst>
              <a:ext uri="{FF2B5EF4-FFF2-40B4-BE49-F238E27FC236}">
                <a16:creationId xmlns:a16="http://schemas.microsoft.com/office/drawing/2014/main" id="{6D686950-6E5D-4F2F-7B07-404D0F8D754B}"/>
              </a:ext>
            </a:extLst>
          </p:cNvPr>
          <p:cNvSpPr txBox="1">
            <a:spLocks/>
          </p:cNvSpPr>
          <p:nvPr/>
        </p:nvSpPr>
        <p:spPr>
          <a:xfrm>
            <a:off x="10874375" y="0"/>
            <a:ext cx="1317625" cy="1260475"/>
          </a:xfrm>
          <a:prstGeom prst="rect">
            <a:avLst/>
          </a:prstGeom>
        </p:spPr>
        <p:txBody>
          <a:bodyPr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pPr fontAlgn="auto">
              <a:spcAft>
                <a:spcPts val="0"/>
              </a:spcAft>
              <a:defRPr/>
            </a:pPr>
            <a:r>
              <a:rPr lang="en-US" sz="9600" b="1" dirty="0"/>
              <a:t>4</a:t>
            </a:r>
            <a:endParaRPr lang="en-US" sz="5400" b="1"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a:extLst>
              <a:ext uri="{FF2B5EF4-FFF2-40B4-BE49-F238E27FC236}">
                <a16:creationId xmlns:a16="http://schemas.microsoft.com/office/drawing/2014/main" id="{3AEC6E44-E691-C492-394F-8A1E7C43F24E}"/>
              </a:ext>
            </a:extLst>
          </p:cNvPr>
          <p:cNvSpPr>
            <a:spLocks noGrp="1" noChangeArrowheads="1"/>
          </p:cNvSpPr>
          <p:nvPr>
            <p:ph type="title"/>
          </p:nvPr>
        </p:nvSpPr>
        <p:spPr>
          <a:xfrm>
            <a:off x="309563" y="-365125"/>
            <a:ext cx="10182225" cy="1325563"/>
          </a:xfrm>
        </p:spPr>
        <p:txBody>
          <a:bodyPr/>
          <a:lstStyle/>
          <a:p>
            <a:r>
              <a:rPr lang="en-US" altLang="en-US"/>
              <a:t>Riferimenti</a:t>
            </a:r>
          </a:p>
        </p:txBody>
      </p:sp>
      <p:sp>
        <p:nvSpPr>
          <p:cNvPr id="114691" name="Date Placeholder 2">
            <a:extLst>
              <a:ext uri="{FF2B5EF4-FFF2-40B4-BE49-F238E27FC236}">
                <a16:creationId xmlns:a16="http://schemas.microsoft.com/office/drawing/2014/main" id="{C01AC864-ACBD-ED61-97C8-DDFB5EAA484E}"/>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F9C5BF66-505E-47BB-1767-F835CCD48493}"/>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B7DC77F6-3374-F1C8-658B-3B46F0819621}"/>
              </a:ext>
            </a:extLst>
          </p:cNvPr>
          <p:cNvSpPr>
            <a:spLocks noGrp="1"/>
          </p:cNvSpPr>
          <p:nvPr>
            <p:ph type="sldNum" sz="quarter" idx="12"/>
          </p:nvPr>
        </p:nvSpPr>
        <p:spPr/>
        <p:txBody>
          <a:bodyPr/>
          <a:lstStyle/>
          <a:p>
            <a:pPr>
              <a:defRPr/>
            </a:pPr>
            <a:fld id="{4E9505DF-87C9-4796-857D-70A2F3CC1C61}" type="slidenum">
              <a:rPr lang="en-US"/>
              <a:pPr>
                <a:defRPr/>
              </a:pPr>
              <a:t>95</a:t>
            </a:fld>
            <a:endParaRPr lang="en-US" dirty="0"/>
          </a:p>
        </p:txBody>
      </p:sp>
      <p:sp>
        <p:nvSpPr>
          <p:cNvPr id="9" name="Content Placeholder 2">
            <a:extLst>
              <a:ext uri="{FF2B5EF4-FFF2-40B4-BE49-F238E27FC236}">
                <a16:creationId xmlns:a16="http://schemas.microsoft.com/office/drawing/2014/main" id="{36FB1D07-3261-49CF-6FEB-84D21A22A674}"/>
              </a:ext>
            </a:extLst>
          </p:cNvPr>
          <p:cNvSpPr>
            <a:spLocks noGrp="1"/>
          </p:cNvSpPr>
          <p:nvPr>
            <p:ph idx="1"/>
          </p:nvPr>
        </p:nvSpPr>
        <p:spPr>
          <a:xfrm>
            <a:off x="633413" y="1222375"/>
            <a:ext cx="10901362" cy="4432300"/>
          </a:xfrm>
        </p:spPr>
        <p:txBody>
          <a:bodyPr rtlCol="0">
            <a:normAutofit fontScale="77500" lnSpcReduction="20000"/>
          </a:bodyPr>
          <a:lstStyle/>
          <a:p>
            <a:pPr fontAlgn="auto">
              <a:spcAft>
                <a:spcPts val="0"/>
              </a:spcAft>
              <a:defRPr/>
            </a:pPr>
            <a:r>
              <a:rPr lang="it-IT" dirty="0">
                <a:solidFill>
                  <a:srgbClr val="000000"/>
                </a:solidFill>
                <a:latin typeface="+mj-lt"/>
              </a:rPr>
              <a:t>Il </a:t>
            </a:r>
            <a:r>
              <a:rPr lang="it-IT" b="1" dirty="0">
                <a:solidFill>
                  <a:srgbClr val="000000"/>
                </a:solidFill>
                <a:latin typeface="+mj-lt"/>
              </a:rPr>
              <a:t>riferimento</a:t>
            </a:r>
            <a:r>
              <a:rPr lang="it-IT" dirty="0">
                <a:solidFill>
                  <a:srgbClr val="000000"/>
                </a:solidFill>
                <a:latin typeface="+mj-lt"/>
              </a:rPr>
              <a:t> di cella è il sistema mediante il quale Excel </a:t>
            </a:r>
            <a:r>
              <a:rPr lang="it-IT" b="1" dirty="0">
                <a:solidFill>
                  <a:srgbClr val="000000"/>
                </a:solidFill>
                <a:latin typeface="+mj-lt"/>
              </a:rPr>
              <a:t>identifica una determinata cella</a:t>
            </a:r>
            <a:r>
              <a:rPr lang="it-IT" dirty="0">
                <a:solidFill>
                  <a:srgbClr val="000000"/>
                </a:solidFill>
                <a:latin typeface="+mj-lt"/>
              </a:rPr>
              <a:t>. Si compone di </a:t>
            </a:r>
            <a:r>
              <a:rPr lang="it-IT" b="1" dirty="0">
                <a:solidFill>
                  <a:srgbClr val="000000"/>
                </a:solidFill>
                <a:latin typeface="+mj-lt"/>
              </a:rPr>
              <a:t>due coordinate</a:t>
            </a:r>
            <a:r>
              <a:rPr lang="it-IT" dirty="0">
                <a:solidFill>
                  <a:srgbClr val="000000"/>
                </a:solidFill>
                <a:latin typeface="+mj-lt"/>
              </a:rPr>
              <a:t>: </a:t>
            </a:r>
          </a:p>
          <a:p>
            <a:pPr fontAlgn="auto">
              <a:spcAft>
                <a:spcPts val="0"/>
              </a:spcAft>
              <a:defRPr/>
            </a:pPr>
            <a:endParaRPr lang="it-IT" dirty="0">
              <a:solidFill>
                <a:srgbClr val="000000"/>
              </a:solidFill>
              <a:latin typeface="+mj-lt"/>
            </a:endParaRPr>
          </a:p>
          <a:p>
            <a:pPr marL="457200" indent="-457200" fontAlgn="auto">
              <a:spcAft>
                <a:spcPts val="0"/>
              </a:spcAft>
              <a:buFont typeface="Arial" panose="020B0604020202020204" pitchFamily="34" charset="0"/>
              <a:buChar char="•"/>
              <a:defRPr/>
            </a:pPr>
            <a:r>
              <a:rPr lang="it-IT" dirty="0">
                <a:solidFill>
                  <a:srgbClr val="000000"/>
                </a:solidFill>
                <a:latin typeface="+mj-lt"/>
              </a:rPr>
              <a:t>La </a:t>
            </a:r>
            <a:r>
              <a:rPr lang="it-IT" b="1" dirty="0">
                <a:solidFill>
                  <a:srgbClr val="000000"/>
                </a:solidFill>
                <a:latin typeface="+mj-lt"/>
              </a:rPr>
              <a:t>colonna</a:t>
            </a:r>
            <a:r>
              <a:rPr lang="it-IT" dirty="0">
                <a:solidFill>
                  <a:srgbClr val="000000"/>
                </a:solidFill>
                <a:latin typeface="+mj-lt"/>
              </a:rPr>
              <a:t>, indicata da una o due lettere; </a:t>
            </a:r>
          </a:p>
          <a:p>
            <a:pPr marL="457200" indent="-457200" fontAlgn="auto">
              <a:spcAft>
                <a:spcPts val="0"/>
              </a:spcAft>
              <a:buFont typeface="Arial" panose="020B0604020202020204" pitchFamily="34" charset="0"/>
              <a:buChar char="•"/>
              <a:defRPr/>
            </a:pPr>
            <a:r>
              <a:rPr lang="it-IT" dirty="0">
                <a:solidFill>
                  <a:srgbClr val="000000"/>
                </a:solidFill>
                <a:latin typeface="+mj-lt"/>
              </a:rPr>
              <a:t>La </a:t>
            </a:r>
            <a:r>
              <a:rPr lang="it-IT" b="1" dirty="0">
                <a:solidFill>
                  <a:srgbClr val="000000"/>
                </a:solidFill>
                <a:latin typeface="+mj-lt"/>
              </a:rPr>
              <a:t>riga</a:t>
            </a:r>
            <a:r>
              <a:rPr lang="it-IT" dirty="0">
                <a:solidFill>
                  <a:srgbClr val="000000"/>
                </a:solidFill>
                <a:latin typeface="+mj-lt"/>
              </a:rPr>
              <a:t>, indicata da un numero. </a:t>
            </a:r>
          </a:p>
          <a:p>
            <a:pPr fontAlgn="auto">
              <a:spcAft>
                <a:spcPts val="0"/>
              </a:spcAft>
              <a:defRPr/>
            </a:pPr>
            <a:endParaRPr lang="it-IT" dirty="0">
              <a:solidFill>
                <a:srgbClr val="000000"/>
              </a:solidFill>
              <a:latin typeface="+mj-lt"/>
            </a:endParaRPr>
          </a:p>
          <a:p>
            <a:pPr fontAlgn="auto">
              <a:spcAft>
                <a:spcPts val="0"/>
              </a:spcAft>
              <a:defRPr/>
            </a:pPr>
            <a:r>
              <a:rPr lang="it-IT" b="1" u="sng" dirty="0">
                <a:solidFill>
                  <a:srgbClr val="000000"/>
                </a:solidFill>
                <a:latin typeface="+mj-lt"/>
              </a:rPr>
              <a:t>Riferimenti costruiti con operatori </a:t>
            </a:r>
          </a:p>
          <a:p>
            <a:pPr fontAlgn="auto">
              <a:spcAft>
                <a:spcPts val="0"/>
              </a:spcAft>
              <a:defRPr/>
            </a:pPr>
            <a:r>
              <a:rPr lang="it-IT" dirty="0">
                <a:solidFill>
                  <a:srgbClr val="000000"/>
                </a:solidFill>
                <a:latin typeface="+mj-lt"/>
              </a:rPr>
              <a:t>Particolari tipi di riferimenti, che chiameremo riferimenti di intervalli, possono essere indicati tramite operatori: </a:t>
            </a:r>
          </a:p>
          <a:p>
            <a:pPr marL="457200" indent="-457200" fontAlgn="auto">
              <a:spcAft>
                <a:spcPts val="0"/>
              </a:spcAft>
              <a:buFont typeface="Arial" panose="020B0604020202020204" pitchFamily="34" charset="0"/>
              <a:buChar char="•"/>
              <a:defRPr/>
            </a:pPr>
            <a:r>
              <a:rPr lang="it-IT" b="1" dirty="0">
                <a:solidFill>
                  <a:srgbClr val="000000"/>
                </a:solidFill>
                <a:latin typeface="+mj-lt"/>
              </a:rPr>
              <a:t>Utilizzando i due punti </a:t>
            </a:r>
            <a:r>
              <a:rPr lang="it-IT" dirty="0">
                <a:solidFill>
                  <a:srgbClr val="000000"/>
                </a:solidFill>
                <a:latin typeface="+mj-lt"/>
              </a:rPr>
              <a:t>si identifica un </a:t>
            </a:r>
            <a:r>
              <a:rPr lang="it-IT" b="1" dirty="0">
                <a:solidFill>
                  <a:srgbClr val="000000"/>
                </a:solidFill>
                <a:latin typeface="+mj-lt"/>
              </a:rPr>
              <a:t>intervallo di celle contigue </a:t>
            </a:r>
            <a:r>
              <a:rPr lang="it-IT" dirty="0">
                <a:solidFill>
                  <a:srgbClr val="000000"/>
                </a:solidFill>
                <a:latin typeface="+mj-lt"/>
              </a:rPr>
              <a:t>(p.e. A1:C4 individua l’insieme di celle che vanno da A1 a C4, cioè le celle: A1, A2, A3, A4, B1, B2, B3, B4, C1, C2, C3, C4) </a:t>
            </a:r>
          </a:p>
          <a:p>
            <a:pPr marL="457200" indent="-457200" fontAlgn="auto">
              <a:spcAft>
                <a:spcPts val="0"/>
              </a:spcAft>
              <a:buFont typeface="Arial" panose="020B0604020202020204" pitchFamily="34" charset="0"/>
              <a:buChar char="•"/>
              <a:defRPr/>
            </a:pPr>
            <a:r>
              <a:rPr lang="it-IT" dirty="0">
                <a:solidFill>
                  <a:srgbClr val="000000"/>
                </a:solidFill>
                <a:latin typeface="+mj-lt"/>
              </a:rPr>
              <a:t>Utilizzando </a:t>
            </a:r>
            <a:r>
              <a:rPr lang="it-IT" b="1" dirty="0">
                <a:solidFill>
                  <a:srgbClr val="000000"/>
                </a:solidFill>
                <a:latin typeface="+mj-lt"/>
              </a:rPr>
              <a:t>punto e virgola</a:t>
            </a:r>
            <a:r>
              <a:rPr lang="it-IT" dirty="0">
                <a:solidFill>
                  <a:srgbClr val="000000"/>
                </a:solidFill>
                <a:latin typeface="+mj-lt"/>
              </a:rPr>
              <a:t> si identifica </a:t>
            </a:r>
            <a:r>
              <a:rPr lang="it-IT" b="1" dirty="0">
                <a:solidFill>
                  <a:srgbClr val="000000"/>
                </a:solidFill>
                <a:latin typeface="+mj-lt"/>
              </a:rPr>
              <a:t>l’unione delle celle</a:t>
            </a:r>
            <a:r>
              <a:rPr lang="it-IT" dirty="0">
                <a:solidFill>
                  <a:srgbClr val="000000"/>
                </a:solidFill>
                <a:latin typeface="+mj-lt"/>
              </a:rPr>
              <a:t>, cioè un intervallo di celle non contigue (p.e. A1; A4; B2; C9 individua l’insieme delle 4 celle A1, A4, B2, C9) </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a:extLst>
              <a:ext uri="{FF2B5EF4-FFF2-40B4-BE49-F238E27FC236}">
                <a16:creationId xmlns:a16="http://schemas.microsoft.com/office/drawing/2014/main" id="{E227F75F-5FA8-3A83-92C9-4DCE1D1D1B58}"/>
              </a:ext>
            </a:extLst>
          </p:cNvPr>
          <p:cNvSpPr>
            <a:spLocks noGrp="1" noChangeArrowheads="1"/>
          </p:cNvSpPr>
          <p:nvPr>
            <p:ph type="title"/>
          </p:nvPr>
        </p:nvSpPr>
        <p:spPr>
          <a:xfrm>
            <a:off x="309563" y="-365125"/>
            <a:ext cx="10182225" cy="1325563"/>
          </a:xfrm>
        </p:spPr>
        <p:txBody>
          <a:bodyPr/>
          <a:lstStyle/>
          <a:p>
            <a:r>
              <a:rPr lang="en-US" altLang="en-US"/>
              <a:t>Tipi di riferimento</a:t>
            </a:r>
          </a:p>
        </p:txBody>
      </p:sp>
      <p:sp>
        <p:nvSpPr>
          <p:cNvPr id="115715" name="Date Placeholder 2">
            <a:extLst>
              <a:ext uri="{FF2B5EF4-FFF2-40B4-BE49-F238E27FC236}">
                <a16:creationId xmlns:a16="http://schemas.microsoft.com/office/drawing/2014/main" id="{48BB41FD-CC5F-B246-8C0A-15CA012E4837}"/>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544C4E7E-CA7B-D3BF-D2B0-4E382C122896}"/>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F50AFDE3-2E35-3A94-96A8-2C2FF3298B24}"/>
              </a:ext>
            </a:extLst>
          </p:cNvPr>
          <p:cNvSpPr>
            <a:spLocks noGrp="1"/>
          </p:cNvSpPr>
          <p:nvPr>
            <p:ph type="sldNum" sz="quarter" idx="12"/>
          </p:nvPr>
        </p:nvSpPr>
        <p:spPr/>
        <p:txBody>
          <a:bodyPr/>
          <a:lstStyle/>
          <a:p>
            <a:pPr>
              <a:defRPr/>
            </a:pPr>
            <a:fld id="{4AC34638-09A2-4D85-83AE-ACC2CC55028F}" type="slidenum">
              <a:rPr lang="en-US"/>
              <a:pPr>
                <a:defRPr/>
              </a:pPr>
              <a:t>96</a:t>
            </a:fld>
            <a:endParaRPr lang="en-US" dirty="0"/>
          </a:p>
        </p:txBody>
      </p:sp>
      <p:sp>
        <p:nvSpPr>
          <p:cNvPr id="9" name="Content Placeholder 2">
            <a:extLst>
              <a:ext uri="{FF2B5EF4-FFF2-40B4-BE49-F238E27FC236}">
                <a16:creationId xmlns:a16="http://schemas.microsoft.com/office/drawing/2014/main" id="{16204D48-A406-4BF8-39DC-B865A6432270}"/>
              </a:ext>
            </a:extLst>
          </p:cNvPr>
          <p:cNvSpPr>
            <a:spLocks noGrp="1"/>
          </p:cNvSpPr>
          <p:nvPr>
            <p:ph idx="1"/>
          </p:nvPr>
        </p:nvSpPr>
        <p:spPr>
          <a:xfrm>
            <a:off x="634002" y="1222603"/>
            <a:ext cx="10901506" cy="4432473"/>
          </a:xfrm>
        </p:spPr>
        <p:txBody>
          <a:bodyPr rtlCol="0">
            <a:normAutofit/>
          </a:bodyPr>
          <a:lstStyle/>
          <a:p>
            <a:pPr marL="342900" indent="-342900" fontAlgn="auto">
              <a:spcBef>
                <a:spcPts val="0"/>
              </a:spcBef>
              <a:spcAft>
                <a:spcPts val="0"/>
              </a:spcAft>
              <a:buFont typeface="Arial" panose="020B0604020202020204" pitchFamily="34" charset="0"/>
              <a:buChar char="•"/>
              <a:defRPr/>
            </a:pPr>
            <a:r>
              <a:rPr lang="it-IT" sz="2200" dirty="0">
                <a:solidFill>
                  <a:srgbClr val="000000"/>
                </a:solidFill>
                <a:latin typeface="+mj-lt"/>
              </a:rPr>
              <a:t>Il </a:t>
            </a:r>
            <a:r>
              <a:rPr lang="it-IT" sz="2200" b="1" dirty="0">
                <a:solidFill>
                  <a:srgbClr val="000000"/>
                </a:solidFill>
                <a:latin typeface="+mj-lt"/>
              </a:rPr>
              <a:t>riferimento relativo </a:t>
            </a:r>
            <a:r>
              <a:rPr lang="it-IT" sz="2200" u="sng" dirty="0">
                <a:solidFill>
                  <a:srgbClr val="000000"/>
                </a:solidFill>
                <a:latin typeface="+mj-lt"/>
              </a:rPr>
              <a:t>conserva le distanze e non la posizione fisica</a:t>
            </a:r>
            <a:r>
              <a:rPr lang="it-IT" sz="2200" dirty="0">
                <a:solidFill>
                  <a:srgbClr val="000000"/>
                </a:solidFill>
                <a:latin typeface="+mj-lt"/>
              </a:rPr>
              <a:t> (es: </a:t>
            </a:r>
            <a:r>
              <a:rPr lang="it-IT" sz="2200" b="1" dirty="0">
                <a:solidFill>
                  <a:srgbClr val="000000"/>
                </a:solidFill>
                <a:highlight>
                  <a:srgbClr val="FFFF00"/>
                </a:highlight>
                <a:latin typeface="+mj-lt"/>
              </a:rPr>
              <a:t>A1</a:t>
            </a:r>
            <a:r>
              <a:rPr lang="it-IT" sz="2200" dirty="0">
                <a:solidFill>
                  <a:srgbClr val="000000"/>
                </a:solidFill>
                <a:latin typeface="+mj-lt"/>
              </a:rPr>
              <a:t>): è particolarmente utile poiché rende possibile duplicare una formula adeguandola automaticamente alla nuova posizione. </a:t>
            </a:r>
          </a:p>
          <a:p>
            <a:pPr fontAlgn="auto">
              <a:spcBef>
                <a:spcPts val="0"/>
              </a:spcBef>
              <a:spcAft>
                <a:spcPts val="0"/>
              </a:spcAft>
              <a:defRPr/>
            </a:pPr>
            <a:endParaRPr lang="it-IT" sz="2200" dirty="0">
              <a:solidFill>
                <a:srgbClr val="000000"/>
              </a:solidFill>
              <a:latin typeface="+mj-lt"/>
            </a:endParaRPr>
          </a:p>
          <a:p>
            <a:pPr marL="342900" indent="-342900" fontAlgn="auto">
              <a:spcBef>
                <a:spcPts val="0"/>
              </a:spcBef>
              <a:spcAft>
                <a:spcPts val="0"/>
              </a:spcAft>
              <a:buFont typeface="Arial" panose="020B0604020202020204" pitchFamily="34" charset="0"/>
              <a:buChar char="•"/>
              <a:defRPr/>
            </a:pPr>
            <a:r>
              <a:rPr lang="it-IT" sz="2200" dirty="0">
                <a:solidFill>
                  <a:srgbClr val="000000"/>
                </a:solidFill>
                <a:latin typeface="+mj-lt"/>
              </a:rPr>
              <a:t>Il </a:t>
            </a:r>
            <a:r>
              <a:rPr lang="it-IT" sz="2200" b="1" dirty="0">
                <a:solidFill>
                  <a:srgbClr val="000000"/>
                </a:solidFill>
                <a:latin typeface="+mj-lt"/>
              </a:rPr>
              <a:t>riferimento assoluto </a:t>
            </a:r>
            <a:r>
              <a:rPr lang="it-IT" sz="2200" u="sng" dirty="0">
                <a:solidFill>
                  <a:srgbClr val="000000"/>
                </a:solidFill>
                <a:latin typeface="+mj-lt"/>
              </a:rPr>
              <a:t>conserva la posizione fisica della cella </a:t>
            </a:r>
            <a:r>
              <a:rPr lang="it-IT" sz="2200" dirty="0">
                <a:solidFill>
                  <a:srgbClr val="000000"/>
                </a:solidFill>
                <a:latin typeface="+mj-lt"/>
              </a:rPr>
              <a:t>(es: </a:t>
            </a:r>
            <a:r>
              <a:rPr lang="it-IT" sz="2200" b="1" dirty="0">
                <a:solidFill>
                  <a:srgbClr val="000000"/>
                </a:solidFill>
                <a:highlight>
                  <a:srgbClr val="FFFF00"/>
                </a:highlight>
                <a:latin typeface="+mj-lt"/>
              </a:rPr>
              <a:t>$A$1</a:t>
            </a:r>
            <a:r>
              <a:rPr lang="it-IT" sz="2200" dirty="0">
                <a:solidFill>
                  <a:srgbClr val="000000"/>
                </a:solidFill>
                <a:latin typeface="+mj-lt"/>
              </a:rPr>
              <a:t>) : trova invece utilizzo quando il </a:t>
            </a:r>
            <a:r>
              <a:rPr lang="it-IT" sz="2200" b="1" dirty="0">
                <a:solidFill>
                  <a:srgbClr val="000000"/>
                </a:solidFill>
                <a:latin typeface="+mj-lt"/>
              </a:rPr>
              <a:t>riferimento ad una cella precisa deve essere ripetuto in varie formule. </a:t>
            </a:r>
          </a:p>
          <a:p>
            <a:pPr fontAlgn="auto">
              <a:spcBef>
                <a:spcPts val="0"/>
              </a:spcBef>
              <a:spcAft>
                <a:spcPts val="0"/>
              </a:spcAft>
              <a:defRPr/>
            </a:pPr>
            <a:endParaRPr lang="it-IT" sz="2200" dirty="0">
              <a:solidFill>
                <a:srgbClr val="000000"/>
              </a:solidFill>
              <a:latin typeface="+mj-lt"/>
            </a:endParaRPr>
          </a:p>
          <a:p>
            <a:pPr marL="342900" indent="-342900" fontAlgn="auto">
              <a:spcBef>
                <a:spcPts val="0"/>
              </a:spcBef>
              <a:spcAft>
                <a:spcPts val="0"/>
              </a:spcAft>
              <a:buFont typeface="Arial" panose="020B0604020202020204" pitchFamily="34" charset="0"/>
              <a:buChar char="•"/>
              <a:defRPr/>
            </a:pPr>
            <a:r>
              <a:rPr lang="it-IT" sz="2200" dirty="0">
                <a:solidFill>
                  <a:srgbClr val="000000"/>
                </a:solidFill>
                <a:latin typeface="+mj-lt"/>
              </a:rPr>
              <a:t>Il </a:t>
            </a:r>
            <a:r>
              <a:rPr lang="it-IT" sz="2200" b="1" dirty="0">
                <a:solidFill>
                  <a:srgbClr val="000000"/>
                </a:solidFill>
                <a:latin typeface="+mj-lt"/>
              </a:rPr>
              <a:t>riferimento misto </a:t>
            </a:r>
            <a:r>
              <a:rPr lang="it-IT" sz="2200" u="sng" dirty="0">
                <a:solidFill>
                  <a:srgbClr val="000000"/>
                </a:solidFill>
                <a:latin typeface="+mj-lt"/>
              </a:rPr>
              <a:t>conserva la posizione fisica della colonna o della riga </a:t>
            </a:r>
            <a:r>
              <a:rPr lang="it-IT" sz="2200" dirty="0">
                <a:solidFill>
                  <a:srgbClr val="000000"/>
                </a:solidFill>
                <a:latin typeface="+mj-lt"/>
              </a:rPr>
              <a:t>(es: </a:t>
            </a:r>
            <a:r>
              <a:rPr lang="it-IT" sz="2200" b="1" dirty="0">
                <a:solidFill>
                  <a:srgbClr val="000000"/>
                </a:solidFill>
                <a:highlight>
                  <a:srgbClr val="FFFF00"/>
                </a:highlight>
                <a:latin typeface="+mj-lt"/>
              </a:rPr>
              <a:t>$A1 </a:t>
            </a:r>
            <a:r>
              <a:rPr lang="it-IT" sz="2200" b="1" dirty="0">
                <a:solidFill>
                  <a:srgbClr val="000000"/>
                </a:solidFill>
                <a:latin typeface="+mj-lt"/>
              </a:rPr>
              <a:t>A$1</a:t>
            </a:r>
            <a:r>
              <a:rPr lang="it-IT" sz="2200" dirty="0">
                <a:solidFill>
                  <a:srgbClr val="000000"/>
                </a:solidFill>
                <a:latin typeface="+mj-lt"/>
              </a:rPr>
              <a:t>): è senz’altro meno utilizzato; </a:t>
            </a:r>
            <a:r>
              <a:rPr lang="it-IT" sz="2200" b="1" dirty="0">
                <a:solidFill>
                  <a:srgbClr val="000000"/>
                </a:solidFill>
                <a:latin typeface="+mj-lt"/>
              </a:rPr>
              <a:t>può essere utile nel caso di formule complesse in cui sia necessario mantenere fisso o il riferimento di riga o quello di colonna</a:t>
            </a:r>
            <a:r>
              <a:rPr lang="it-IT" sz="2200" dirty="0">
                <a:solidFill>
                  <a:srgbClr val="000000"/>
                </a:solidFill>
                <a:latin typeface="+mj-lt"/>
              </a:rPr>
              <a:t>.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a:extLst>
              <a:ext uri="{FF2B5EF4-FFF2-40B4-BE49-F238E27FC236}">
                <a16:creationId xmlns:a16="http://schemas.microsoft.com/office/drawing/2014/main" id="{ACD217CE-5775-32FB-37BE-DBB3212486E8}"/>
              </a:ext>
            </a:extLst>
          </p:cNvPr>
          <p:cNvSpPr>
            <a:spLocks noGrp="1" noChangeArrowheads="1"/>
          </p:cNvSpPr>
          <p:nvPr>
            <p:ph type="title"/>
          </p:nvPr>
        </p:nvSpPr>
        <p:spPr>
          <a:xfrm>
            <a:off x="309563" y="-365125"/>
            <a:ext cx="10182225" cy="1325563"/>
          </a:xfrm>
        </p:spPr>
        <p:txBody>
          <a:bodyPr/>
          <a:lstStyle/>
          <a:p>
            <a:r>
              <a:rPr lang="en-US" altLang="en-US"/>
              <a:t>Riferimenti tra fogli</a:t>
            </a:r>
          </a:p>
        </p:txBody>
      </p:sp>
      <p:sp>
        <p:nvSpPr>
          <p:cNvPr id="116739" name="Date Placeholder 2">
            <a:extLst>
              <a:ext uri="{FF2B5EF4-FFF2-40B4-BE49-F238E27FC236}">
                <a16:creationId xmlns:a16="http://schemas.microsoft.com/office/drawing/2014/main" id="{559C9D40-5349-A123-C375-BC610861C47E}"/>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A2747E11-81B9-715D-1DB6-F5250CE7D011}"/>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F3ECE50F-6DDB-C202-60B9-22EB64F53D75}"/>
              </a:ext>
            </a:extLst>
          </p:cNvPr>
          <p:cNvSpPr>
            <a:spLocks noGrp="1"/>
          </p:cNvSpPr>
          <p:nvPr>
            <p:ph type="sldNum" sz="quarter" idx="12"/>
          </p:nvPr>
        </p:nvSpPr>
        <p:spPr/>
        <p:txBody>
          <a:bodyPr/>
          <a:lstStyle/>
          <a:p>
            <a:pPr>
              <a:defRPr/>
            </a:pPr>
            <a:fld id="{9066D2BD-D926-4DFC-B970-EAFEA05FC154}" type="slidenum">
              <a:rPr lang="en-US"/>
              <a:pPr>
                <a:defRPr/>
              </a:pPr>
              <a:t>97</a:t>
            </a:fld>
            <a:endParaRPr lang="en-US" dirty="0"/>
          </a:p>
        </p:txBody>
      </p:sp>
      <p:sp>
        <p:nvSpPr>
          <p:cNvPr id="9" name="Content Placeholder 2">
            <a:extLst>
              <a:ext uri="{FF2B5EF4-FFF2-40B4-BE49-F238E27FC236}">
                <a16:creationId xmlns:a16="http://schemas.microsoft.com/office/drawing/2014/main" id="{5A25D8EA-800E-871F-CD6E-FA531C340C51}"/>
              </a:ext>
            </a:extLst>
          </p:cNvPr>
          <p:cNvSpPr>
            <a:spLocks noGrp="1"/>
          </p:cNvSpPr>
          <p:nvPr>
            <p:ph idx="1"/>
          </p:nvPr>
        </p:nvSpPr>
        <p:spPr>
          <a:xfrm>
            <a:off x="634002" y="1222604"/>
            <a:ext cx="10901506" cy="4672170"/>
          </a:xfrm>
        </p:spPr>
        <p:txBody>
          <a:bodyPr rtlCol="0">
            <a:normAutofit lnSpcReduction="10000"/>
          </a:bodyPr>
          <a:lstStyle/>
          <a:p>
            <a:pPr fontAlgn="auto">
              <a:spcBef>
                <a:spcPts val="0"/>
              </a:spcBef>
              <a:spcAft>
                <a:spcPts val="0"/>
              </a:spcAft>
              <a:defRPr/>
            </a:pPr>
            <a:r>
              <a:rPr lang="it-IT" sz="2200" dirty="0">
                <a:solidFill>
                  <a:srgbClr val="000000"/>
                </a:solidFill>
                <a:latin typeface="+mj-lt"/>
              </a:rPr>
              <a:t>Nelle formule è possibile fare riferimento alle celle di altri fogli di lavoro, con la sintassi seguente: </a:t>
            </a:r>
          </a:p>
          <a:p>
            <a:pPr fontAlgn="auto">
              <a:spcBef>
                <a:spcPts val="0"/>
              </a:spcBef>
              <a:spcAft>
                <a:spcPts val="0"/>
              </a:spcAft>
              <a:defRPr/>
            </a:pPr>
            <a:r>
              <a:rPr lang="it-IT" sz="2200" dirty="0">
                <a:solidFill>
                  <a:srgbClr val="000000"/>
                </a:solidFill>
                <a:latin typeface="+mj-lt"/>
              </a:rPr>
              <a:t> 	</a:t>
            </a:r>
            <a:r>
              <a:rPr lang="it-IT" sz="2200" b="1" dirty="0">
                <a:solidFill>
                  <a:srgbClr val="000000"/>
                </a:solidFill>
                <a:highlight>
                  <a:srgbClr val="FFFF00"/>
                </a:highlight>
                <a:latin typeface="+mj-lt"/>
              </a:rPr>
              <a:t>= NOMEFOGLIO ! RIFERIMENTOCELLA </a:t>
            </a:r>
          </a:p>
          <a:p>
            <a:pPr fontAlgn="auto">
              <a:spcBef>
                <a:spcPts val="0"/>
              </a:spcBef>
              <a:spcAft>
                <a:spcPts val="0"/>
              </a:spcAft>
              <a:defRPr/>
            </a:pPr>
            <a:r>
              <a:rPr lang="it-IT" sz="2200" dirty="0">
                <a:solidFill>
                  <a:srgbClr val="000000"/>
                </a:solidFill>
                <a:latin typeface="+mj-lt"/>
              </a:rPr>
              <a:t>	</a:t>
            </a:r>
          </a:p>
          <a:p>
            <a:pPr fontAlgn="auto">
              <a:spcBef>
                <a:spcPts val="0"/>
              </a:spcBef>
              <a:spcAft>
                <a:spcPts val="0"/>
              </a:spcAft>
              <a:defRPr/>
            </a:pPr>
            <a:r>
              <a:rPr lang="it-IT" sz="2200" dirty="0">
                <a:solidFill>
                  <a:srgbClr val="000000"/>
                </a:solidFill>
                <a:latin typeface="+mj-lt"/>
              </a:rPr>
              <a:t>Possono essere utilizzati sia riferimenti assoluti che relativi. </a:t>
            </a:r>
          </a:p>
          <a:p>
            <a:pPr fontAlgn="auto">
              <a:spcBef>
                <a:spcPts val="0"/>
              </a:spcBef>
              <a:spcAft>
                <a:spcPts val="0"/>
              </a:spcAft>
              <a:defRPr/>
            </a:pPr>
            <a:r>
              <a:rPr lang="it-IT" sz="2200" b="1" dirty="0">
                <a:solidFill>
                  <a:srgbClr val="000000"/>
                </a:solidFill>
                <a:latin typeface="+mj-lt"/>
              </a:rPr>
              <a:t>Esempi:</a:t>
            </a:r>
            <a:r>
              <a:rPr lang="it-IT" sz="2200" dirty="0">
                <a:solidFill>
                  <a:srgbClr val="000000"/>
                </a:solidFill>
                <a:latin typeface="+mj-lt"/>
              </a:rPr>
              <a:t> Foglio1!A1, Foglio1!$A$1, Foglio23!C12, Foglio23!$C$12</a:t>
            </a:r>
          </a:p>
          <a:p>
            <a:pPr fontAlgn="auto">
              <a:spcBef>
                <a:spcPts val="0"/>
              </a:spcBef>
              <a:spcAft>
                <a:spcPts val="0"/>
              </a:spcAft>
              <a:defRPr/>
            </a:pPr>
            <a:endParaRPr lang="it-IT" sz="2200" dirty="0">
              <a:solidFill>
                <a:srgbClr val="000000"/>
              </a:solidFill>
              <a:latin typeface="+mj-lt"/>
            </a:endParaRPr>
          </a:p>
          <a:p>
            <a:pPr fontAlgn="auto">
              <a:spcBef>
                <a:spcPts val="0"/>
              </a:spcBef>
              <a:spcAft>
                <a:spcPts val="0"/>
              </a:spcAft>
              <a:defRPr/>
            </a:pPr>
            <a:r>
              <a:rPr lang="it-IT" sz="2200" b="1" dirty="0">
                <a:solidFill>
                  <a:srgbClr val="000000"/>
                </a:solidFill>
                <a:latin typeface="+mj-lt"/>
              </a:rPr>
              <a:t>NOTA</a:t>
            </a:r>
          </a:p>
          <a:p>
            <a:pPr fontAlgn="auto">
              <a:spcBef>
                <a:spcPts val="0"/>
              </a:spcBef>
              <a:spcAft>
                <a:spcPts val="0"/>
              </a:spcAft>
              <a:defRPr/>
            </a:pPr>
            <a:r>
              <a:rPr lang="it-IT" sz="2200" dirty="0">
                <a:solidFill>
                  <a:srgbClr val="000000"/>
                </a:solidFill>
                <a:latin typeface="+mj-lt"/>
              </a:rPr>
              <a:t>Un particolare tipo di riferimento tra fogli è il </a:t>
            </a:r>
            <a:r>
              <a:rPr lang="it-IT" sz="2200" b="1" dirty="0">
                <a:solidFill>
                  <a:srgbClr val="000000"/>
                </a:solidFill>
                <a:latin typeface="+mj-lt"/>
              </a:rPr>
              <a:t>riferimento 3D</a:t>
            </a:r>
            <a:r>
              <a:rPr lang="it-IT" sz="2200" dirty="0">
                <a:solidFill>
                  <a:srgbClr val="000000"/>
                </a:solidFill>
                <a:latin typeface="+mj-lt"/>
              </a:rPr>
              <a:t>, cioè un </a:t>
            </a:r>
            <a:r>
              <a:rPr lang="it-IT" sz="2200" b="1" dirty="0">
                <a:solidFill>
                  <a:srgbClr val="000000"/>
                </a:solidFill>
                <a:latin typeface="+mj-lt"/>
              </a:rPr>
              <a:t>riferimento che rimanda alla stessa cella o allo stesso intervallo di celle in più fogli</a:t>
            </a:r>
            <a:r>
              <a:rPr lang="it-IT" sz="2200" dirty="0">
                <a:solidFill>
                  <a:srgbClr val="000000"/>
                </a:solidFill>
                <a:latin typeface="+mj-lt"/>
              </a:rPr>
              <a:t>. </a:t>
            </a:r>
          </a:p>
          <a:p>
            <a:pPr fontAlgn="auto">
              <a:spcBef>
                <a:spcPts val="0"/>
              </a:spcBef>
              <a:spcAft>
                <a:spcPts val="0"/>
              </a:spcAft>
              <a:defRPr/>
            </a:pPr>
            <a:endParaRPr lang="it-IT" sz="2200" dirty="0">
              <a:solidFill>
                <a:srgbClr val="000000"/>
              </a:solidFill>
              <a:latin typeface="+mj-lt"/>
            </a:endParaRPr>
          </a:p>
          <a:p>
            <a:pPr fontAlgn="auto">
              <a:spcBef>
                <a:spcPts val="0"/>
              </a:spcBef>
              <a:spcAft>
                <a:spcPts val="0"/>
              </a:spcAft>
              <a:defRPr/>
            </a:pPr>
            <a:r>
              <a:rPr lang="it-IT" sz="2200" b="1" dirty="0">
                <a:solidFill>
                  <a:srgbClr val="000000"/>
                </a:solidFill>
                <a:latin typeface="+mj-lt"/>
              </a:rPr>
              <a:t>Esempio:</a:t>
            </a:r>
            <a:r>
              <a:rPr lang="it-IT" sz="2200" dirty="0">
                <a:solidFill>
                  <a:srgbClr val="000000"/>
                </a:solidFill>
                <a:latin typeface="+mj-lt"/>
              </a:rPr>
              <a:t> </a:t>
            </a:r>
            <a:r>
              <a:rPr lang="it-IT" sz="2200" b="1" dirty="0">
                <a:solidFill>
                  <a:srgbClr val="000000"/>
                </a:solidFill>
                <a:highlight>
                  <a:srgbClr val="FFFF00"/>
                </a:highlight>
                <a:latin typeface="+mj-lt"/>
              </a:rPr>
              <a:t>=SOMMA(Foglio2:Foglio6!A2:A5)</a:t>
            </a:r>
            <a:r>
              <a:rPr lang="it-IT" sz="2200" dirty="0">
                <a:solidFill>
                  <a:srgbClr val="000000"/>
                </a:solidFill>
                <a:latin typeface="+mj-lt"/>
              </a:rPr>
              <a:t> </a:t>
            </a:r>
          </a:p>
          <a:p>
            <a:pPr fontAlgn="auto">
              <a:spcBef>
                <a:spcPts val="0"/>
              </a:spcBef>
              <a:spcAft>
                <a:spcPts val="0"/>
              </a:spcAft>
              <a:defRPr/>
            </a:pPr>
            <a:endParaRPr lang="it-IT" sz="2200" dirty="0">
              <a:solidFill>
                <a:srgbClr val="000000"/>
              </a:solidFill>
              <a:latin typeface="+mj-lt"/>
            </a:endParaRPr>
          </a:p>
          <a:p>
            <a:pPr fontAlgn="auto">
              <a:spcBef>
                <a:spcPts val="0"/>
              </a:spcBef>
              <a:spcAft>
                <a:spcPts val="0"/>
              </a:spcAft>
              <a:defRPr/>
            </a:pPr>
            <a:r>
              <a:rPr lang="it-IT" sz="2200" dirty="0">
                <a:solidFill>
                  <a:srgbClr val="000000"/>
                </a:solidFill>
                <a:latin typeface="+mj-lt"/>
              </a:rPr>
              <a:t>per sommare le celle da A2 ad A5 dei fogli di lavoro da 2 a 6. </a:t>
            </a:r>
          </a:p>
          <a:p>
            <a:pPr fontAlgn="auto">
              <a:spcBef>
                <a:spcPts val="0"/>
              </a:spcBef>
              <a:spcAft>
                <a:spcPts val="0"/>
              </a:spcAft>
              <a:defRPr/>
            </a:pPr>
            <a:endParaRPr lang="it-IT" sz="2200" dirty="0">
              <a:solidFill>
                <a:srgbClr val="000000"/>
              </a:solidFill>
              <a:latin typeface="+mj-lt"/>
            </a:endParaRPr>
          </a:p>
          <a:p>
            <a:pPr fontAlgn="auto">
              <a:spcBef>
                <a:spcPts val="0"/>
              </a:spcBef>
              <a:spcAft>
                <a:spcPts val="0"/>
              </a:spcAft>
              <a:defRPr/>
            </a:pPr>
            <a:r>
              <a:rPr lang="it-IT" sz="2200" dirty="0">
                <a:solidFill>
                  <a:srgbClr val="000000"/>
                </a:solidFill>
                <a:latin typeface="+mj-lt"/>
              </a:rPr>
              <a:t>Il riferimento 3D è un sistema pratico ed efficiente per fare riferimento a più fogli di lavoro che </a:t>
            </a:r>
            <a:r>
              <a:rPr lang="it-IT" sz="2200" b="1" dirty="0">
                <a:solidFill>
                  <a:srgbClr val="000000"/>
                </a:solidFill>
                <a:latin typeface="+mj-lt"/>
              </a:rPr>
              <a:t>seguono lo stesso schema e contengono lo stesso tipo di dati</a:t>
            </a:r>
            <a:r>
              <a:rPr lang="it-IT" sz="2200" dirty="0">
                <a:solidFill>
                  <a:srgbClr val="000000"/>
                </a:solidFill>
                <a:latin typeface="+mj-lt"/>
              </a:rPr>
              <a:t>.</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a:extLst>
              <a:ext uri="{FF2B5EF4-FFF2-40B4-BE49-F238E27FC236}">
                <a16:creationId xmlns:a16="http://schemas.microsoft.com/office/drawing/2014/main" id="{CAF96A40-06E3-95F3-4103-49F2F07C8EFB}"/>
              </a:ext>
            </a:extLst>
          </p:cNvPr>
          <p:cNvSpPr>
            <a:spLocks noGrp="1" noChangeArrowheads="1"/>
          </p:cNvSpPr>
          <p:nvPr>
            <p:ph type="title"/>
          </p:nvPr>
        </p:nvSpPr>
        <p:spPr>
          <a:xfrm>
            <a:off x="309563" y="-365125"/>
            <a:ext cx="10182225" cy="1325563"/>
          </a:xfrm>
        </p:spPr>
        <p:txBody>
          <a:bodyPr/>
          <a:lstStyle/>
          <a:p>
            <a:r>
              <a:rPr lang="en-US" altLang="en-US"/>
              <a:t>Riferimenti tra File (1)</a:t>
            </a:r>
          </a:p>
        </p:txBody>
      </p:sp>
      <p:sp>
        <p:nvSpPr>
          <p:cNvPr id="117763" name="Date Placeholder 2">
            <a:extLst>
              <a:ext uri="{FF2B5EF4-FFF2-40B4-BE49-F238E27FC236}">
                <a16:creationId xmlns:a16="http://schemas.microsoft.com/office/drawing/2014/main" id="{07FAA274-12CA-67EA-2D8C-1CCC9C3E38AF}"/>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BBB49F92-252A-420C-F13E-7D235664CDFF}"/>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F13F1200-FB0E-0EB6-D4CF-967AA1669AC7}"/>
              </a:ext>
            </a:extLst>
          </p:cNvPr>
          <p:cNvSpPr>
            <a:spLocks noGrp="1"/>
          </p:cNvSpPr>
          <p:nvPr>
            <p:ph type="sldNum" sz="quarter" idx="12"/>
          </p:nvPr>
        </p:nvSpPr>
        <p:spPr/>
        <p:txBody>
          <a:bodyPr/>
          <a:lstStyle/>
          <a:p>
            <a:pPr>
              <a:defRPr/>
            </a:pPr>
            <a:fld id="{93433D26-DFC1-46A3-A455-A7863D3B8CEC}" type="slidenum">
              <a:rPr lang="en-US"/>
              <a:pPr>
                <a:defRPr/>
              </a:pPr>
              <a:t>98</a:t>
            </a:fld>
            <a:endParaRPr lang="en-US" dirty="0"/>
          </a:p>
        </p:txBody>
      </p:sp>
      <p:sp>
        <p:nvSpPr>
          <p:cNvPr id="9" name="Content Placeholder 2">
            <a:extLst>
              <a:ext uri="{FF2B5EF4-FFF2-40B4-BE49-F238E27FC236}">
                <a16:creationId xmlns:a16="http://schemas.microsoft.com/office/drawing/2014/main" id="{51AB0990-23FB-5158-1D37-8309DB204DAF}"/>
              </a:ext>
            </a:extLst>
          </p:cNvPr>
          <p:cNvSpPr>
            <a:spLocks noGrp="1"/>
          </p:cNvSpPr>
          <p:nvPr>
            <p:ph idx="1"/>
          </p:nvPr>
        </p:nvSpPr>
        <p:spPr>
          <a:xfrm>
            <a:off x="634002" y="1222604"/>
            <a:ext cx="10901506" cy="4672170"/>
          </a:xfrm>
        </p:spPr>
        <p:txBody>
          <a:bodyPr rtlCol="0">
            <a:normAutofit/>
          </a:bodyPr>
          <a:lstStyle/>
          <a:p>
            <a:pPr fontAlgn="auto">
              <a:spcBef>
                <a:spcPts val="0"/>
              </a:spcBef>
              <a:spcAft>
                <a:spcPts val="0"/>
              </a:spcAft>
              <a:defRPr/>
            </a:pPr>
            <a:r>
              <a:rPr lang="it-IT" sz="2200" dirty="0">
                <a:solidFill>
                  <a:srgbClr val="000000"/>
                </a:solidFill>
                <a:latin typeface="+mj-lt"/>
              </a:rPr>
              <a:t>Quando c’è bisogno di riferirsi </a:t>
            </a:r>
            <a:r>
              <a:rPr lang="it-IT" sz="2200" b="1" dirty="0">
                <a:solidFill>
                  <a:srgbClr val="000000"/>
                </a:solidFill>
                <a:latin typeface="+mj-lt"/>
              </a:rPr>
              <a:t>a celle che si trovano in altri file di Excel</a:t>
            </a:r>
            <a:r>
              <a:rPr lang="it-IT" sz="2200" dirty="0">
                <a:solidFill>
                  <a:srgbClr val="000000"/>
                </a:solidFill>
                <a:latin typeface="+mj-lt"/>
              </a:rPr>
              <a:t>, la sintassi è molto più complessa di quella vista per i collegamenti tra fogli. </a:t>
            </a:r>
          </a:p>
          <a:p>
            <a:pPr fontAlgn="auto">
              <a:spcBef>
                <a:spcPts val="0"/>
              </a:spcBef>
              <a:spcAft>
                <a:spcPts val="0"/>
              </a:spcAft>
              <a:defRPr/>
            </a:pPr>
            <a:endParaRPr lang="it-IT" sz="2200" dirty="0">
              <a:solidFill>
                <a:srgbClr val="000000"/>
              </a:solidFill>
              <a:latin typeface="+mj-lt"/>
            </a:endParaRPr>
          </a:p>
          <a:p>
            <a:pPr fontAlgn="auto">
              <a:spcBef>
                <a:spcPts val="0"/>
              </a:spcBef>
              <a:spcAft>
                <a:spcPts val="0"/>
              </a:spcAft>
              <a:defRPr/>
            </a:pPr>
            <a:r>
              <a:rPr lang="it-IT" sz="2200" dirty="0">
                <a:solidFill>
                  <a:srgbClr val="000000"/>
                </a:solidFill>
                <a:latin typeface="+mj-lt"/>
              </a:rPr>
              <a:t>Si devono indicare le seguenti informazioni: </a:t>
            </a:r>
          </a:p>
          <a:p>
            <a:pPr fontAlgn="auto">
              <a:spcBef>
                <a:spcPts val="0"/>
              </a:spcBef>
              <a:spcAft>
                <a:spcPts val="0"/>
              </a:spcAft>
              <a:defRPr/>
            </a:pPr>
            <a:r>
              <a:rPr lang="it-IT" sz="2200" dirty="0">
                <a:solidFill>
                  <a:srgbClr val="000000"/>
                </a:solidFill>
                <a:latin typeface="+mj-lt"/>
              </a:rPr>
              <a:t>• </a:t>
            </a:r>
            <a:r>
              <a:rPr lang="it-IT" sz="2200" b="1" dirty="0">
                <a:solidFill>
                  <a:srgbClr val="000000"/>
                </a:solidFill>
                <a:latin typeface="+mj-lt"/>
              </a:rPr>
              <a:t>Nome del file di origine </a:t>
            </a:r>
          </a:p>
          <a:p>
            <a:pPr fontAlgn="auto">
              <a:spcBef>
                <a:spcPts val="0"/>
              </a:spcBef>
              <a:spcAft>
                <a:spcPts val="0"/>
              </a:spcAft>
              <a:defRPr/>
            </a:pPr>
            <a:r>
              <a:rPr lang="it-IT" sz="2200" b="1" dirty="0">
                <a:solidFill>
                  <a:srgbClr val="000000"/>
                </a:solidFill>
                <a:latin typeface="+mj-lt"/>
              </a:rPr>
              <a:t>• Nome del foglio di lavoro </a:t>
            </a:r>
          </a:p>
          <a:p>
            <a:pPr fontAlgn="auto">
              <a:spcBef>
                <a:spcPts val="0"/>
              </a:spcBef>
              <a:spcAft>
                <a:spcPts val="0"/>
              </a:spcAft>
              <a:defRPr/>
            </a:pPr>
            <a:r>
              <a:rPr lang="it-IT" sz="2200" b="1" dirty="0">
                <a:solidFill>
                  <a:srgbClr val="000000"/>
                </a:solidFill>
                <a:latin typeface="+mj-lt"/>
              </a:rPr>
              <a:t>• Riferimento alle celle </a:t>
            </a:r>
          </a:p>
          <a:p>
            <a:pPr fontAlgn="auto">
              <a:spcBef>
                <a:spcPts val="0"/>
              </a:spcBef>
              <a:spcAft>
                <a:spcPts val="0"/>
              </a:spcAft>
              <a:defRPr/>
            </a:pPr>
            <a:endParaRPr lang="it-IT" sz="2200" dirty="0">
              <a:solidFill>
                <a:srgbClr val="000000"/>
              </a:solidFill>
              <a:latin typeface="+mj-lt"/>
            </a:endParaRPr>
          </a:p>
          <a:p>
            <a:pPr fontAlgn="auto">
              <a:spcBef>
                <a:spcPts val="0"/>
              </a:spcBef>
              <a:spcAft>
                <a:spcPts val="0"/>
              </a:spcAft>
              <a:defRPr/>
            </a:pPr>
            <a:r>
              <a:rPr lang="it-IT" sz="2200" dirty="0">
                <a:solidFill>
                  <a:srgbClr val="000000"/>
                </a:solidFill>
                <a:latin typeface="+mj-lt"/>
              </a:rPr>
              <a:t>La sintassi è la seguente: </a:t>
            </a:r>
          </a:p>
          <a:p>
            <a:pPr fontAlgn="auto">
              <a:spcBef>
                <a:spcPts val="0"/>
              </a:spcBef>
              <a:spcAft>
                <a:spcPts val="0"/>
              </a:spcAft>
              <a:defRPr/>
            </a:pPr>
            <a:r>
              <a:rPr lang="it-IT" sz="2200" b="1" dirty="0">
                <a:solidFill>
                  <a:srgbClr val="000000"/>
                </a:solidFill>
                <a:highlight>
                  <a:srgbClr val="FFFF00"/>
                </a:highlight>
                <a:latin typeface="+mj-lt"/>
              </a:rPr>
              <a:t>='[NOMEFILE.xls]NOMEFOGLIO'!RIFERIMENTOCELLE </a:t>
            </a:r>
          </a:p>
          <a:p>
            <a:pPr fontAlgn="auto">
              <a:spcBef>
                <a:spcPts val="0"/>
              </a:spcBef>
              <a:spcAft>
                <a:spcPts val="0"/>
              </a:spcAft>
              <a:defRPr/>
            </a:pPr>
            <a:endParaRPr lang="it-IT" sz="2200" dirty="0">
              <a:solidFill>
                <a:srgbClr val="000000"/>
              </a:solidFill>
              <a:latin typeface="+mj-lt"/>
            </a:endParaRPr>
          </a:p>
          <a:p>
            <a:pPr fontAlgn="auto">
              <a:spcBef>
                <a:spcPts val="0"/>
              </a:spcBef>
              <a:spcAft>
                <a:spcPts val="0"/>
              </a:spcAft>
              <a:defRPr/>
            </a:pPr>
            <a:r>
              <a:rPr lang="it-IT" sz="2200" dirty="0">
                <a:solidFill>
                  <a:srgbClr val="000000"/>
                </a:solidFill>
                <a:latin typeface="+mj-lt"/>
              </a:rPr>
              <a:t>Per esempio: </a:t>
            </a:r>
            <a:r>
              <a:rPr lang="it-IT" sz="2200" b="1" dirty="0">
                <a:solidFill>
                  <a:srgbClr val="000000"/>
                </a:solidFill>
                <a:latin typeface="+mj-lt"/>
              </a:rPr>
              <a:t>='[Cartel1.xls]Foglio3'!$B$1 </a:t>
            </a:r>
          </a:p>
          <a:p>
            <a:pPr fontAlgn="auto">
              <a:spcBef>
                <a:spcPts val="0"/>
              </a:spcBef>
              <a:spcAft>
                <a:spcPts val="0"/>
              </a:spcAft>
              <a:defRPr/>
            </a:pPr>
            <a:endParaRPr lang="it-IT" sz="2200" dirty="0">
              <a:solidFill>
                <a:srgbClr val="000000"/>
              </a:solidFill>
              <a:latin typeface="+mj-lt"/>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a:extLst>
              <a:ext uri="{FF2B5EF4-FFF2-40B4-BE49-F238E27FC236}">
                <a16:creationId xmlns:a16="http://schemas.microsoft.com/office/drawing/2014/main" id="{19636AF8-C8C7-4BCE-7BE4-12588CB3CA41}"/>
              </a:ext>
            </a:extLst>
          </p:cNvPr>
          <p:cNvSpPr>
            <a:spLocks noGrp="1" noChangeArrowheads="1"/>
          </p:cNvSpPr>
          <p:nvPr>
            <p:ph type="title"/>
          </p:nvPr>
        </p:nvSpPr>
        <p:spPr>
          <a:xfrm>
            <a:off x="309563" y="-365125"/>
            <a:ext cx="10182225" cy="1325563"/>
          </a:xfrm>
        </p:spPr>
        <p:txBody>
          <a:bodyPr/>
          <a:lstStyle/>
          <a:p>
            <a:r>
              <a:rPr lang="en-US" altLang="en-US"/>
              <a:t>Riferimenti tra File (2)</a:t>
            </a:r>
          </a:p>
        </p:txBody>
      </p:sp>
      <p:sp>
        <p:nvSpPr>
          <p:cNvPr id="118787" name="Date Placeholder 2">
            <a:extLst>
              <a:ext uri="{FF2B5EF4-FFF2-40B4-BE49-F238E27FC236}">
                <a16:creationId xmlns:a16="http://schemas.microsoft.com/office/drawing/2014/main" id="{C09E7223-CB9C-F3C6-837F-8CBFBA63C493}"/>
              </a:ext>
            </a:extLst>
          </p:cNvPr>
          <p:cNvSpPr>
            <a:spLocks noGrp="1" noChangeArrowheads="1"/>
          </p:cNvSpPr>
          <p:nvPr>
            <p:ph type="dt" sz="quarter" idx="10"/>
          </p:nvPr>
        </p:nvSpPr>
        <p:spPr bwMode="auto">
          <a:xfrm>
            <a:off x="177800" y="6356350"/>
            <a:ext cx="1701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enorite" panose="00000500000000000000" pitchFamily="2" charset="0"/>
              </a:defRPr>
            </a:lvl1pPr>
            <a:lvl2pPr marL="742950" indent="-285750">
              <a:defRPr>
                <a:solidFill>
                  <a:schemeClr val="tx1"/>
                </a:solidFill>
                <a:latin typeface="Tenorite" panose="00000500000000000000" pitchFamily="2" charset="0"/>
              </a:defRPr>
            </a:lvl2pPr>
            <a:lvl3pPr marL="1143000" indent="-228600">
              <a:defRPr>
                <a:solidFill>
                  <a:schemeClr val="tx1"/>
                </a:solidFill>
                <a:latin typeface="Tenorite" panose="00000500000000000000" pitchFamily="2" charset="0"/>
              </a:defRPr>
            </a:lvl3pPr>
            <a:lvl4pPr marL="1600200" indent="-228600">
              <a:defRPr>
                <a:solidFill>
                  <a:schemeClr val="tx1"/>
                </a:solidFill>
                <a:latin typeface="Tenorite" panose="00000500000000000000" pitchFamily="2" charset="0"/>
              </a:defRPr>
            </a:lvl4pPr>
            <a:lvl5pPr marL="2057400" indent="-228600">
              <a:defRPr>
                <a:solidFill>
                  <a:schemeClr val="tx1"/>
                </a:solidFill>
                <a:latin typeface="Tenorite" panose="00000500000000000000" pitchFamily="2" charset="0"/>
              </a:defRPr>
            </a:lvl5pPr>
            <a:lvl6pPr marL="2514600" indent="-228600" fontAlgn="base">
              <a:spcBef>
                <a:spcPct val="0"/>
              </a:spcBef>
              <a:spcAft>
                <a:spcPct val="0"/>
              </a:spcAft>
              <a:defRPr>
                <a:solidFill>
                  <a:schemeClr val="tx1"/>
                </a:solidFill>
                <a:latin typeface="Tenorite" panose="00000500000000000000" pitchFamily="2" charset="0"/>
              </a:defRPr>
            </a:lvl6pPr>
            <a:lvl7pPr marL="2971800" indent="-228600" fontAlgn="base">
              <a:spcBef>
                <a:spcPct val="0"/>
              </a:spcBef>
              <a:spcAft>
                <a:spcPct val="0"/>
              </a:spcAft>
              <a:defRPr>
                <a:solidFill>
                  <a:schemeClr val="tx1"/>
                </a:solidFill>
                <a:latin typeface="Tenorite" panose="00000500000000000000" pitchFamily="2" charset="0"/>
              </a:defRPr>
            </a:lvl7pPr>
            <a:lvl8pPr marL="3429000" indent="-228600" fontAlgn="base">
              <a:spcBef>
                <a:spcPct val="0"/>
              </a:spcBef>
              <a:spcAft>
                <a:spcPct val="0"/>
              </a:spcAft>
              <a:defRPr>
                <a:solidFill>
                  <a:schemeClr val="tx1"/>
                </a:solidFill>
                <a:latin typeface="Tenorite" panose="00000500000000000000" pitchFamily="2" charset="0"/>
              </a:defRPr>
            </a:lvl8pPr>
            <a:lvl9pPr marL="3886200" indent="-228600" fontAlgn="base">
              <a:spcBef>
                <a:spcPct val="0"/>
              </a:spcBef>
              <a:spcAft>
                <a:spcPct val="0"/>
              </a:spcAft>
              <a:defRPr>
                <a:solidFill>
                  <a:schemeClr val="tx1"/>
                </a:solidFill>
                <a:latin typeface="Tenorite" panose="00000500000000000000" pitchFamily="2" charset="0"/>
              </a:defRPr>
            </a:lvl9pPr>
          </a:lstStyle>
          <a:p>
            <a:pPr fontAlgn="base">
              <a:spcBef>
                <a:spcPct val="0"/>
              </a:spcBef>
              <a:spcAft>
                <a:spcPct val="0"/>
              </a:spcAft>
            </a:pPr>
            <a:r>
              <a:rPr lang="en-US" altLang="en-US">
                <a:solidFill>
                  <a:schemeClr val="accent2"/>
                </a:solidFill>
              </a:rPr>
              <a:t>GIUGNO-LUGLIO 2023</a:t>
            </a:r>
          </a:p>
        </p:txBody>
      </p:sp>
      <p:sp>
        <p:nvSpPr>
          <p:cNvPr id="5" name="Footer Placeholder 4">
            <a:extLst>
              <a:ext uri="{FF2B5EF4-FFF2-40B4-BE49-F238E27FC236}">
                <a16:creationId xmlns:a16="http://schemas.microsoft.com/office/drawing/2014/main" id="{62538649-ADD2-9472-5561-FA28EBDD16E9}"/>
              </a:ext>
            </a:extLst>
          </p:cNvPr>
          <p:cNvSpPr>
            <a:spLocks noGrp="1"/>
          </p:cNvSpPr>
          <p:nvPr>
            <p:ph type="ftr" sz="quarter" idx="11"/>
          </p:nvPr>
        </p:nvSpPr>
        <p:spPr/>
        <p:txBody>
          <a:bodyPr/>
          <a:lstStyle/>
          <a:p>
            <a:pPr>
              <a:defRPr/>
            </a:pPr>
            <a:r>
              <a:rPr lang="en-US"/>
              <a:t>MICROSOFT EXCEL – BASE e AVANZATO</a:t>
            </a:r>
          </a:p>
        </p:txBody>
      </p:sp>
      <p:sp>
        <p:nvSpPr>
          <p:cNvPr id="7" name="Slide Number Placeholder 6">
            <a:extLst>
              <a:ext uri="{FF2B5EF4-FFF2-40B4-BE49-F238E27FC236}">
                <a16:creationId xmlns:a16="http://schemas.microsoft.com/office/drawing/2014/main" id="{50691AD5-0695-2090-748B-41F7153916E8}"/>
              </a:ext>
            </a:extLst>
          </p:cNvPr>
          <p:cNvSpPr>
            <a:spLocks noGrp="1"/>
          </p:cNvSpPr>
          <p:nvPr>
            <p:ph type="sldNum" sz="quarter" idx="12"/>
          </p:nvPr>
        </p:nvSpPr>
        <p:spPr/>
        <p:txBody>
          <a:bodyPr/>
          <a:lstStyle/>
          <a:p>
            <a:pPr>
              <a:defRPr/>
            </a:pPr>
            <a:fld id="{6F76F8E4-4A3E-4860-9D85-3DD5152D06A7}" type="slidenum">
              <a:rPr lang="en-US"/>
              <a:pPr>
                <a:defRPr/>
              </a:pPr>
              <a:t>99</a:t>
            </a:fld>
            <a:endParaRPr lang="en-US" dirty="0"/>
          </a:p>
        </p:txBody>
      </p:sp>
      <p:sp>
        <p:nvSpPr>
          <p:cNvPr id="9" name="Content Placeholder 2">
            <a:extLst>
              <a:ext uri="{FF2B5EF4-FFF2-40B4-BE49-F238E27FC236}">
                <a16:creationId xmlns:a16="http://schemas.microsoft.com/office/drawing/2014/main" id="{428723B3-BCBF-7AF6-343D-50A51AA68D2E}"/>
              </a:ext>
            </a:extLst>
          </p:cNvPr>
          <p:cNvSpPr>
            <a:spLocks noGrp="1"/>
          </p:cNvSpPr>
          <p:nvPr>
            <p:ph idx="1"/>
          </p:nvPr>
        </p:nvSpPr>
        <p:spPr>
          <a:xfrm>
            <a:off x="634002" y="1222604"/>
            <a:ext cx="10901506" cy="4672170"/>
          </a:xfrm>
        </p:spPr>
        <p:txBody>
          <a:bodyPr rtlCol="0">
            <a:normAutofit/>
          </a:bodyPr>
          <a:lstStyle/>
          <a:p>
            <a:pPr fontAlgn="auto">
              <a:spcBef>
                <a:spcPts val="0"/>
              </a:spcBef>
              <a:spcAft>
                <a:spcPts val="0"/>
              </a:spcAft>
              <a:defRPr/>
            </a:pPr>
            <a:r>
              <a:rPr lang="it-IT" sz="2200" dirty="0">
                <a:solidFill>
                  <a:srgbClr val="000000"/>
                </a:solidFill>
                <a:latin typeface="+mj-lt"/>
              </a:rPr>
              <a:t>Dovendo scrivere le formule con questa sintassi, diverrebbero più lunghe e più complesse, si preferisce, quindi, non scrivere a mano tali formule, ma fare quanto segue: </a:t>
            </a:r>
          </a:p>
          <a:p>
            <a:pPr fontAlgn="auto">
              <a:spcBef>
                <a:spcPts val="0"/>
              </a:spcBef>
              <a:spcAft>
                <a:spcPts val="0"/>
              </a:spcAft>
              <a:defRPr/>
            </a:pPr>
            <a:endParaRPr lang="it-IT" sz="2200" dirty="0">
              <a:solidFill>
                <a:srgbClr val="000000"/>
              </a:solidFill>
              <a:latin typeface="+mj-lt"/>
            </a:endParaRPr>
          </a:p>
          <a:p>
            <a:pPr fontAlgn="auto">
              <a:spcBef>
                <a:spcPts val="0"/>
              </a:spcBef>
              <a:spcAft>
                <a:spcPts val="0"/>
              </a:spcAft>
              <a:defRPr/>
            </a:pPr>
            <a:r>
              <a:rPr lang="it-IT" sz="2200" dirty="0">
                <a:solidFill>
                  <a:srgbClr val="000000"/>
                </a:solidFill>
                <a:latin typeface="+mj-lt"/>
              </a:rPr>
              <a:t>Creare il collegamento con le celle del file origine, nelle celle del foglio che dovrà contenere la formula; </a:t>
            </a:r>
          </a:p>
          <a:p>
            <a:pPr fontAlgn="auto">
              <a:spcBef>
                <a:spcPts val="0"/>
              </a:spcBef>
              <a:spcAft>
                <a:spcPts val="0"/>
              </a:spcAft>
              <a:defRPr/>
            </a:pPr>
            <a:endParaRPr lang="it-IT" sz="2200" dirty="0">
              <a:solidFill>
                <a:srgbClr val="000000"/>
              </a:solidFill>
              <a:latin typeface="+mj-lt"/>
            </a:endParaRPr>
          </a:p>
          <a:p>
            <a:pPr fontAlgn="auto">
              <a:spcBef>
                <a:spcPts val="0"/>
              </a:spcBef>
              <a:spcAft>
                <a:spcPts val="0"/>
              </a:spcAft>
              <a:defRPr/>
            </a:pPr>
            <a:r>
              <a:rPr lang="it-IT" sz="2200" dirty="0">
                <a:solidFill>
                  <a:srgbClr val="000000"/>
                </a:solidFill>
                <a:latin typeface="+mj-lt"/>
              </a:rPr>
              <a:t>Scrivere la formula </a:t>
            </a:r>
            <a:r>
              <a:rPr lang="it-IT" sz="2200" b="1" dirty="0">
                <a:solidFill>
                  <a:srgbClr val="000000"/>
                </a:solidFill>
                <a:latin typeface="+mj-lt"/>
              </a:rPr>
              <a:t>utilizzando i nomi delle celle </a:t>
            </a:r>
            <a:r>
              <a:rPr lang="it-IT" sz="2200" dirty="0">
                <a:solidFill>
                  <a:srgbClr val="000000"/>
                </a:solidFill>
                <a:latin typeface="+mj-lt"/>
              </a:rPr>
              <a:t>che contengono i collegamenti. </a:t>
            </a:r>
          </a:p>
          <a:p>
            <a:pPr fontAlgn="auto">
              <a:spcBef>
                <a:spcPts val="0"/>
              </a:spcBef>
              <a:spcAft>
                <a:spcPts val="0"/>
              </a:spcAft>
              <a:defRPr/>
            </a:pPr>
            <a:endParaRPr lang="it-IT" sz="2200" dirty="0">
              <a:solidFill>
                <a:srgbClr val="000000"/>
              </a:solidFill>
              <a:latin typeface="+mj-lt"/>
            </a:endParaRPr>
          </a:p>
          <a:p>
            <a:pPr fontAlgn="auto">
              <a:spcBef>
                <a:spcPts val="0"/>
              </a:spcBef>
              <a:spcAft>
                <a:spcPts val="0"/>
              </a:spcAft>
              <a:defRPr/>
            </a:pPr>
            <a:r>
              <a:rPr lang="it-IT" sz="2200" b="1" dirty="0">
                <a:solidFill>
                  <a:srgbClr val="000000"/>
                </a:solidFill>
                <a:highlight>
                  <a:srgbClr val="FFFF00"/>
                </a:highlight>
                <a:latin typeface="+mj-lt"/>
              </a:rPr>
              <a:t>Con questo sistema le formule sono scritte come tutte le altre. </a:t>
            </a:r>
          </a:p>
          <a:p>
            <a:pPr fontAlgn="auto">
              <a:spcBef>
                <a:spcPts val="0"/>
              </a:spcBef>
              <a:spcAft>
                <a:spcPts val="0"/>
              </a:spcAft>
              <a:defRPr/>
            </a:pPr>
            <a:endParaRPr lang="it-IT" sz="2200" dirty="0">
              <a:solidFill>
                <a:srgbClr val="000000"/>
              </a:solidFill>
              <a:latin typeface="+mj-lt"/>
            </a:endParaRPr>
          </a:p>
          <a:p>
            <a:pPr fontAlgn="auto">
              <a:spcBef>
                <a:spcPts val="0"/>
              </a:spcBef>
              <a:spcAft>
                <a:spcPts val="0"/>
              </a:spcAft>
              <a:defRPr/>
            </a:pPr>
            <a:r>
              <a:rPr lang="it-IT" sz="2200" dirty="0">
                <a:solidFill>
                  <a:srgbClr val="000000"/>
                </a:solidFill>
                <a:latin typeface="+mj-lt"/>
              </a:rPr>
              <a:t>I collegamenti servono per “copiare” i valori contenuti nelle celle di altri file, nel foglio di lavoro corrente. </a:t>
            </a:r>
          </a:p>
        </p:txBody>
      </p:sp>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BAB77-79E1-4739-AA51-10C9079186D6}">
  <ds:schemaRefs>
    <ds:schemaRef ds:uri="http://www.w3.org/XML/1998/namespace"/>
    <ds:schemaRef ds:uri="http://purl.org/dc/elements/1.1/"/>
    <ds:schemaRef ds:uri="http://purl.org/dc/dcmitype/"/>
    <ds:schemaRef ds:uri="230e9df3-be65-4c73-a93b-d1236ebd677e"/>
    <ds:schemaRef ds:uri="http://schemas.microsoft.com/office/2006/documentManagement/types"/>
    <ds:schemaRef ds:uri="http://schemas.microsoft.com/sharepoint/v3"/>
    <ds:schemaRef ds:uri="http://purl.org/dc/terms/"/>
    <ds:schemaRef ds:uri="http://schemas.microsoft.com/office/infopath/2007/PartnerControls"/>
    <ds:schemaRef ds:uri="16c05727-aa75-4e4a-9b5f-8a80a1165891"/>
    <ds:schemaRef ds:uri="http://schemas.openxmlformats.org/package/2006/metadata/core-properties"/>
    <ds:schemaRef ds:uri="71af3243-3dd4-4a8d-8c0d-dd76da1f02a5"/>
    <ds:schemaRef ds:uri="http://schemas.microsoft.com/office/2006/metadata/properties"/>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{761079A5-C059-4BD4-AAB8-9F068179290B}tf45331398_win32</Template>
  <TotalTime>9334</TotalTime>
  <Words>8609</Words>
  <Application>Microsoft Office PowerPoint</Application>
  <PresentationFormat>Widescreen</PresentationFormat>
  <Paragraphs>1251</Paragraphs>
  <Slides>179</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179</vt:i4>
      </vt:variant>
    </vt:vector>
  </HeadingPairs>
  <TitlesOfParts>
    <vt:vector size="186" baseType="lpstr">
      <vt:lpstr>Tenorite</vt:lpstr>
      <vt:lpstr>Arial</vt:lpstr>
      <vt:lpstr>Calibri</vt:lpstr>
      <vt:lpstr>Tenorite (Body)</vt:lpstr>
      <vt:lpstr>Segoe UI</vt:lpstr>
      <vt:lpstr>Tenorite Display</vt:lpstr>
      <vt:lpstr>Office Theme</vt:lpstr>
      <vt:lpstr>Microsoft Excel – Base + Avanzato</vt:lpstr>
      <vt:lpstr>Programma   </vt:lpstr>
      <vt:lpstr>Il Programma Microsoft Excel</vt:lpstr>
      <vt:lpstr>Introduzione al Programma Excel (1)</vt:lpstr>
      <vt:lpstr>Introduzione al Programma Excel (2)</vt:lpstr>
      <vt:lpstr>Qualche “numero” su Excel</vt:lpstr>
      <vt:lpstr>Numeri in Excel (1)</vt:lpstr>
      <vt:lpstr>Numeri in Excel (2)</vt:lpstr>
      <vt:lpstr>Numeri in Excel (3)</vt:lpstr>
      <vt:lpstr>Numeri in Excel (4)</vt:lpstr>
      <vt:lpstr>Numeri in Excel (5)</vt:lpstr>
      <vt:lpstr>Numeri in Excel (6)</vt:lpstr>
      <vt:lpstr>Numeri in Excel (7)</vt:lpstr>
      <vt:lpstr>Numeri in Excel (8)</vt:lpstr>
      <vt:lpstr>Numeri in Excel (9)</vt:lpstr>
      <vt:lpstr>Numeri in Excel (10)</vt:lpstr>
      <vt:lpstr>Numeri in Excel (11)</vt:lpstr>
      <vt:lpstr>Numeri in Excel (12)</vt:lpstr>
      <vt:lpstr>L’interfaccia grafica di Excel</vt:lpstr>
      <vt:lpstr>Interfaccia Grafica</vt:lpstr>
      <vt:lpstr>Descrizione degli elementi (1)</vt:lpstr>
      <vt:lpstr>Descrizione degli elementi (2)</vt:lpstr>
      <vt:lpstr>Le Barre di Excel</vt:lpstr>
      <vt:lpstr>Opzioni di Excel</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Stampa di un foglio Excel</vt:lpstr>
      <vt:lpstr>Stampa di un foglio Excel - Opzioni</vt:lpstr>
      <vt:lpstr>Organizzazione  dei dati</vt:lpstr>
      <vt:lpstr>Formattazione delle Tabelle</vt:lpstr>
      <vt:lpstr>Formattazione Automatica</vt:lpstr>
      <vt:lpstr>Ordinamento Automatico</vt:lpstr>
      <vt:lpstr>Filtro Automatico</vt:lpstr>
      <vt:lpstr>Formattazione Automatica - Filter</vt:lpstr>
      <vt:lpstr>Stili Cella</vt:lpstr>
      <vt:lpstr>Stili Cella</vt:lpstr>
      <vt:lpstr>Esercizio 2-1</vt:lpstr>
      <vt:lpstr>Formattazione Condizionale</vt:lpstr>
      <vt:lpstr>Formattazione Condizionale</vt:lpstr>
      <vt:lpstr>Formattazione Condizionale</vt:lpstr>
      <vt:lpstr>Formattazione Condizionale</vt:lpstr>
      <vt:lpstr>Esercizio 2-2</vt:lpstr>
      <vt:lpstr>Ordinamento Condizionale</vt:lpstr>
      <vt:lpstr>Ordinamento Condizionale</vt:lpstr>
      <vt:lpstr>Esercizio 2-3</vt:lpstr>
      <vt:lpstr>Esercizio 2-4</vt:lpstr>
      <vt:lpstr>Esercizio 2-5</vt:lpstr>
      <vt:lpstr>Filtro</vt:lpstr>
      <vt:lpstr>Filtro (Segue)</vt:lpstr>
      <vt:lpstr>Esercizio 2-6</vt:lpstr>
      <vt:lpstr>Icon Set</vt:lpstr>
      <vt:lpstr>Icon Set (1)</vt:lpstr>
      <vt:lpstr>Icon Set (2)</vt:lpstr>
      <vt:lpstr>Icon Set (3)</vt:lpstr>
      <vt:lpstr>Icon Set (4)</vt:lpstr>
      <vt:lpstr>Icon Set (5)</vt:lpstr>
      <vt:lpstr>Icon Set (6)</vt:lpstr>
      <vt:lpstr>Icon Set (7) – Edit Format Rules</vt:lpstr>
      <vt:lpstr>Icon Set (8) – La soluzione</vt:lpstr>
      <vt:lpstr>Esercizio 2-7</vt:lpstr>
      <vt:lpstr>Data Validation</vt:lpstr>
      <vt:lpstr>Data Validation (Convalida dei Dati)</vt:lpstr>
      <vt:lpstr>Data Validation (2)</vt:lpstr>
      <vt:lpstr>Esercizio 2-8</vt:lpstr>
      <vt:lpstr>Esercizio 2-9</vt:lpstr>
      <vt:lpstr>Esercizio 2-10</vt:lpstr>
      <vt:lpstr>Moduli</vt:lpstr>
      <vt:lpstr>Moduli (Form)</vt:lpstr>
      <vt:lpstr>Moduli (2)</vt:lpstr>
      <vt:lpstr>Moduli (3)</vt:lpstr>
      <vt:lpstr>Esercizio 2-11</vt:lpstr>
      <vt:lpstr>Creazione di  Tabelle Pivot</vt:lpstr>
      <vt:lpstr>Subtotali</vt:lpstr>
      <vt:lpstr>Subtotali</vt:lpstr>
      <vt:lpstr>Subtotali (2)</vt:lpstr>
      <vt:lpstr>Esercizio 3-1</vt:lpstr>
      <vt:lpstr>Tabelle Pivot</vt:lpstr>
      <vt:lpstr>Pivot Table</vt:lpstr>
      <vt:lpstr>Pivot Table (Esempio guidato - 1)</vt:lpstr>
      <vt:lpstr>Pivot Table (Esempio guidato - 2)</vt:lpstr>
      <vt:lpstr>Pivot Table (Esempio guidato - 3)</vt:lpstr>
      <vt:lpstr>Esercizio 3-2</vt:lpstr>
      <vt:lpstr>Esercizio 3-3</vt:lpstr>
      <vt:lpstr>Calcoli Matematici e Formule</vt:lpstr>
      <vt:lpstr>Riferimenti</vt:lpstr>
      <vt:lpstr>Riferimenti</vt:lpstr>
      <vt:lpstr>Tipi di riferimento</vt:lpstr>
      <vt:lpstr>Riferimenti tra fogli</vt:lpstr>
      <vt:lpstr>Riferimenti tra File (1)</vt:lpstr>
      <vt:lpstr>Riferimenti tra File (2)</vt:lpstr>
      <vt:lpstr>Esempi pratici</vt:lpstr>
      <vt:lpstr>Nomi a Celle e Intervalli</vt:lpstr>
      <vt:lpstr>Nomi a Celle e Intervalli (1)</vt:lpstr>
      <vt:lpstr>Nomi a Celle e Intervalli (2)</vt:lpstr>
      <vt:lpstr>Nomi a Celle e Intervalli (3)</vt:lpstr>
      <vt:lpstr>Esercizio 4-1</vt:lpstr>
      <vt:lpstr>Esercizio 4-2</vt:lpstr>
      <vt:lpstr>Esercizio 4-3</vt:lpstr>
      <vt:lpstr>Esercizio 4-4</vt:lpstr>
      <vt:lpstr>Esercizio 4-5</vt:lpstr>
      <vt:lpstr>Esercizio 4-6</vt:lpstr>
      <vt:lpstr>Esercizio 4-7</vt:lpstr>
      <vt:lpstr>Esercizio 4-8</vt:lpstr>
      <vt:lpstr>Messaggi di Errore</vt:lpstr>
      <vt:lpstr>Messaggi di Errore</vt:lpstr>
      <vt:lpstr>Esercizio 4-9</vt:lpstr>
      <vt:lpstr>Formule e Funzioni</vt:lpstr>
      <vt:lpstr>Formule e Funzioni (1)</vt:lpstr>
      <vt:lpstr>Formule e Funzioni (2) - Esempi</vt:lpstr>
      <vt:lpstr>Formule e Funzioni (3)</vt:lpstr>
      <vt:lpstr>Formule e Funzioni (4)</vt:lpstr>
      <vt:lpstr>Formule e Funzioni (5)</vt:lpstr>
      <vt:lpstr>Formule e Funzioni (6)</vt:lpstr>
      <vt:lpstr>Esempi : Funzione SOMMA (SUM)</vt:lpstr>
      <vt:lpstr>Esempi : Funzione CONTA (COUNT)</vt:lpstr>
      <vt:lpstr>Esempi : Funzione MEDIA (AVERAGE)</vt:lpstr>
      <vt:lpstr>Esempi : TEXTSPLIT</vt:lpstr>
      <vt:lpstr>Esempi : VLOOKUP (VERTICAL)</vt:lpstr>
      <vt:lpstr>Esempi : HLOOKUP (HORIZONTAL)</vt:lpstr>
      <vt:lpstr>Esempi : XLOOKUP</vt:lpstr>
      <vt:lpstr>Esempi : FIND</vt:lpstr>
      <vt:lpstr>Esempi : CONCAT</vt:lpstr>
      <vt:lpstr>Esercizio VLOOKUP con range_lookup</vt:lpstr>
      <vt:lpstr>Esercizio VLOOKUP con range_lookup (2)</vt:lpstr>
      <vt:lpstr>VLOOKUP per merge di tabelle</vt:lpstr>
      <vt:lpstr>Esercizio 4-10</vt:lpstr>
      <vt:lpstr>Esercizio 4-11</vt:lpstr>
      <vt:lpstr>Esercizio 4-12</vt:lpstr>
      <vt:lpstr>Esercizio 4-13</vt:lpstr>
      <vt:lpstr>Esercizio 4-14</vt:lpstr>
      <vt:lpstr>Creare Grafici e Diagrammi</vt:lpstr>
      <vt:lpstr>Excel Charts</vt:lpstr>
      <vt:lpstr>Grafici (Charts)</vt:lpstr>
      <vt:lpstr>Grafici – Primi esempi</vt:lpstr>
      <vt:lpstr>Clustered Bar Charts</vt:lpstr>
      <vt:lpstr>Stacked Bar Charts</vt:lpstr>
      <vt:lpstr>100% Stacked Bar Charts</vt:lpstr>
      <vt:lpstr>Clustered Column Chart</vt:lpstr>
      <vt:lpstr>Stacked Column Chart</vt:lpstr>
      <vt:lpstr>100% Stacked Column Chart</vt:lpstr>
      <vt:lpstr>Pie Chart</vt:lpstr>
      <vt:lpstr>2D Pie Chart</vt:lpstr>
      <vt:lpstr>Doughnut Pie Chart</vt:lpstr>
      <vt:lpstr>Line Charts</vt:lpstr>
      <vt:lpstr>Stacked Line Charts</vt:lpstr>
      <vt:lpstr>Esercizio 5-1</vt:lpstr>
      <vt:lpstr>Esercizio 5-2</vt:lpstr>
      <vt:lpstr>Esercizio 5-3</vt:lpstr>
      <vt:lpstr>Esercizio 5-4</vt:lpstr>
      <vt:lpstr>Esercizio 5-5</vt:lpstr>
      <vt:lpstr>Analisi di Simulazione</vt:lpstr>
      <vt:lpstr>Analisi di Simulazione</vt:lpstr>
      <vt:lpstr>Gestione Scenari (1)</vt:lpstr>
      <vt:lpstr>Gestione Scenari (2)</vt:lpstr>
      <vt:lpstr>Gestione Scenari (3)</vt:lpstr>
      <vt:lpstr>Tabella Dati (1)</vt:lpstr>
      <vt:lpstr>Tabella Dati (2)</vt:lpstr>
      <vt:lpstr>Esercizio 6-1</vt:lpstr>
      <vt:lpstr>Ricerca Obiettivo</vt:lpstr>
      <vt:lpstr>Strumento Risolutore</vt:lpstr>
      <vt:lpstr>Foglio di Previsione</vt:lpstr>
      <vt:lpstr>Automatizzazione delle attività con le Macro</vt:lpstr>
      <vt:lpstr>Interazione con altri programmi Microsoft</vt:lpstr>
      <vt:lpstr>Mail Outlook che prende dati da Excel</vt:lpstr>
      <vt:lpstr>File Word che prende dati da Excel</vt:lpstr>
      <vt:lpstr>Tabella Pivot generata da MS Access</vt:lpstr>
      <vt:lpstr>Sorgente TXT da trasformare in Excel</vt:lpstr>
      <vt:lpstr>Esercizio 8-1</vt:lpstr>
      <vt:lpstr>Webex Meeting – Corso Excel</vt:lpstr>
      <vt:lpstr>Thank you</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Pierluigi Salera</dc:creator>
  <cp:lastModifiedBy>Pierluigi Salera</cp:lastModifiedBy>
  <cp:revision>149</cp:revision>
  <cp:lastPrinted>2023-06-19T11:57:07Z</cp:lastPrinted>
  <dcterms:created xsi:type="dcterms:W3CDTF">2023-06-12T19:52:14Z</dcterms:created>
  <dcterms:modified xsi:type="dcterms:W3CDTF">2023-07-05T05:54:42Z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