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384" r:id="rId5"/>
    <p:sldId id="336" r:id="rId6"/>
    <p:sldId id="337" r:id="rId7"/>
    <p:sldId id="338" r:id="rId8"/>
    <p:sldId id="339" r:id="rId9"/>
    <p:sldId id="340" r:id="rId10"/>
    <p:sldId id="341" r:id="rId11"/>
    <p:sldId id="427" r:id="rId12"/>
    <p:sldId id="343" r:id="rId13"/>
    <p:sldId id="344" r:id="rId14"/>
    <p:sldId id="345" r:id="rId15"/>
    <p:sldId id="346" r:id="rId16"/>
    <p:sldId id="342" r:id="rId17"/>
    <p:sldId id="347" r:id="rId18"/>
    <p:sldId id="348" r:id="rId19"/>
    <p:sldId id="349" r:id="rId20"/>
    <p:sldId id="351" r:id="rId21"/>
    <p:sldId id="350" r:id="rId22"/>
    <p:sldId id="352" r:id="rId23"/>
    <p:sldId id="391" r:id="rId24"/>
    <p:sldId id="392" r:id="rId25"/>
    <p:sldId id="393" r:id="rId26"/>
    <p:sldId id="394" r:id="rId27"/>
    <p:sldId id="395" r:id="rId28"/>
    <p:sldId id="396" r:id="rId29"/>
    <p:sldId id="397" r:id="rId30"/>
    <p:sldId id="398" r:id="rId31"/>
    <p:sldId id="399" r:id="rId32"/>
    <p:sldId id="400" r:id="rId33"/>
    <p:sldId id="429" r:id="rId34"/>
    <p:sldId id="401" r:id="rId35"/>
    <p:sldId id="404" r:id="rId36"/>
    <p:sldId id="403" r:id="rId37"/>
    <p:sldId id="432" r:id="rId38"/>
    <p:sldId id="428" r:id="rId39"/>
    <p:sldId id="439" r:id="rId40"/>
    <p:sldId id="430" r:id="rId41"/>
    <p:sldId id="440" r:id="rId42"/>
    <p:sldId id="431" r:id="rId43"/>
    <p:sldId id="402" r:id="rId44"/>
    <p:sldId id="438" r:id="rId4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8" d="100"/>
          <a:sy n="108" d="100"/>
        </p:scale>
        <p:origin x="786"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11-Jul-23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40</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41</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03151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252718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11-Jul-23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11-Jul-23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11-Jul-23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highlight>
                  <a:srgbClr val="FFFF00"/>
                </a:highlight>
              </a:rPr>
              <a:t>Esercizio</a:t>
            </a:r>
            <a:r>
              <a:rPr lang="en-US" dirty="0">
                <a:highlight>
                  <a:srgbClr val="FFFF00"/>
                </a:highlight>
              </a:rPr>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a:t>
            </a:r>
          </a:p>
        </p:txBody>
      </p:sp>
    </p:spTree>
    <p:extLst>
      <p:ext uri="{BB962C8B-B14F-4D97-AF65-F5344CB8AC3E}">
        <p14:creationId xmlns:p14="http://schemas.microsoft.com/office/powerpoint/2010/main" val="1499943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Esempi</a:t>
            </a:r>
            <a:r>
              <a:rPr lang="en-US" dirty="0">
                <a:highlight>
                  <a:srgbClr val="FFFF00"/>
                </a:highlight>
              </a:rPr>
              <a:t> : </a:t>
            </a:r>
            <a:r>
              <a:rPr lang="en-US" dirty="0" err="1">
                <a:highlight>
                  <a:srgbClr val="FFFF00"/>
                </a:highlight>
              </a:rPr>
              <a:t>Funzione</a:t>
            </a:r>
            <a:r>
              <a:rPr lang="en-US" dirty="0">
                <a:highlight>
                  <a:srgbClr val="FFFF00"/>
                </a:highlight>
              </a:rPr>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CONTA per contare numeri </a:t>
            </a:r>
          </a:p>
          <a:p>
            <a:r>
              <a:rPr lang="it-IT" sz="2200" b="1" dirty="0">
                <a:solidFill>
                  <a:srgbClr val="141414"/>
                </a:solidFill>
                <a:latin typeface="Tenorite (Body)"/>
                <a:cs typeface="Arial" panose="020B0604020202020204" pitchFamily="34" charset="0"/>
              </a:rPr>
              <a:t>CONTA.SE per contare numeri compresi tra X e Y</a:t>
            </a:r>
          </a:p>
          <a:p>
            <a:r>
              <a:rPr lang="it-IT" sz="2200" b="1" dirty="0">
                <a:solidFill>
                  <a:srgbClr val="141414"/>
                </a:solidFill>
                <a:latin typeface="Tenorite (Body)"/>
                <a:cs typeface="Arial" panose="020B0604020202020204" pitchFamily="34" charset="0"/>
              </a:rPr>
              <a:t>CONTA.PIU.SE per contare un numero N di criteri del tipo CONTA.SE</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highlight>
                  <a:srgbClr val="FFFF00"/>
                </a:highlight>
                <a:latin typeface="Tenorite (Body)"/>
                <a:cs typeface="Arial" panose="020B0604020202020204" pitchFamily="34" charset="0"/>
              </a:rPr>
              <a:t>AGGIUNGERE SINTASSI</a:t>
            </a:r>
          </a:p>
        </p:txBody>
      </p:sp>
    </p:spTree>
    <p:extLst>
      <p:ext uri="{BB962C8B-B14F-4D97-AF65-F5344CB8AC3E}">
        <p14:creationId xmlns:p14="http://schemas.microsoft.com/office/powerpoint/2010/main" val="4039387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r:embed="rId2"/>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r:embed="rId3"/>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r:embed="rId4"/>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r:embed="rId5"/>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40</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FIND/FINDB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r:embed="rId2"/>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r:embed="rId3"/>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r:embed="rId4"/>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8467</TotalTime>
  <Words>3202</Words>
  <Application>Microsoft Office PowerPoint</Application>
  <PresentationFormat>Widescreen</PresentationFormat>
  <Paragraphs>364</Paragraphs>
  <Slides>41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Segoe UI</vt:lpstr>
      <vt:lpstr>Tenorite</vt:lpstr>
      <vt:lpstr>Tenorite (Body)</vt:lpstr>
      <vt:lpstr>Office Theme</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4-10</vt:lpstr>
      <vt:lpstr>Esercizio 4-11</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124</cp:revision>
  <cp:lastPrinted>2023-06-19T11:57:07Z</cp:lastPrinted>
  <dcterms:created xsi:type="dcterms:W3CDTF">2023-06-12T19:52:14Z</dcterms:created>
  <dcterms:modified xsi:type="dcterms:W3CDTF">2023-07-11T20:39:26Z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