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444" r:id="rId5"/>
    <p:sldId id="457" r:id="rId6"/>
    <p:sldId id="357" r:id="rId7"/>
    <p:sldId id="454" r:id="rId8"/>
    <p:sldId id="458" r:id="rId9"/>
    <p:sldId id="459" r:id="rId10"/>
    <p:sldId id="471" r:id="rId11"/>
    <p:sldId id="450" r:id="rId12"/>
    <p:sldId id="455" r:id="rId13"/>
    <p:sldId id="456" r:id="rId14"/>
    <p:sldId id="461" r:id="rId15"/>
    <p:sldId id="472" r:id="rId16"/>
    <p:sldId id="462" r:id="rId17"/>
    <p:sldId id="463" r:id="rId18"/>
    <p:sldId id="465" r:id="rId19"/>
    <p:sldId id="466" r:id="rId20"/>
    <p:sldId id="473" r:id="rId21"/>
    <p:sldId id="467" r:id="rId22"/>
    <p:sldId id="468" r:id="rId23"/>
    <p:sldId id="469" r:id="rId24"/>
    <p:sldId id="470" r:id="rId25"/>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1pPr>
    <a:lvl2pPr marL="4572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2pPr>
    <a:lvl3pPr marL="9144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3pPr>
    <a:lvl4pPr marL="13716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4pPr>
    <a:lvl5pPr marL="18288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5pPr>
    <a:lvl6pPr marL="2286000" algn="l" defTabSz="914400" rtl="0" eaLnBrk="1" latinLnBrk="0" hangingPunct="1">
      <a:defRPr kern="1200">
        <a:solidFill>
          <a:schemeClr val="tx1"/>
        </a:solidFill>
        <a:latin typeface="Tenorite" panose="00000500000000000000" pitchFamily="2" charset="0"/>
        <a:ea typeface="+mn-ea"/>
        <a:cs typeface="+mn-cs"/>
      </a:defRPr>
    </a:lvl6pPr>
    <a:lvl7pPr marL="2743200" algn="l" defTabSz="914400" rtl="0" eaLnBrk="1" latinLnBrk="0" hangingPunct="1">
      <a:defRPr kern="1200">
        <a:solidFill>
          <a:schemeClr val="tx1"/>
        </a:solidFill>
        <a:latin typeface="Tenorite" panose="00000500000000000000" pitchFamily="2" charset="0"/>
        <a:ea typeface="+mn-ea"/>
        <a:cs typeface="+mn-cs"/>
      </a:defRPr>
    </a:lvl7pPr>
    <a:lvl8pPr marL="3200400" algn="l" defTabSz="914400" rtl="0" eaLnBrk="1" latinLnBrk="0" hangingPunct="1">
      <a:defRPr kern="1200">
        <a:solidFill>
          <a:schemeClr val="tx1"/>
        </a:solidFill>
        <a:latin typeface="Tenorite" panose="00000500000000000000" pitchFamily="2" charset="0"/>
        <a:ea typeface="+mn-ea"/>
        <a:cs typeface="+mn-cs"/>
      </a:defRPr>
    </a:lvl8pPr>
    <a:lvl9pPr marL="3657600" algn="l" defTabSz="914400" rtl="0" eaLnBrk="1" latinLnBrk="0" hangingPunct="1">
      <a:defRPr kern="1200">
        <a:solidFill>
          <a:schemeClr val="tx1"/>
        </a:solidFill>
        <a:latin typeface="Tenorite" panose="00000500000000000000" pitchFamily="2"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718"/>
  </p:normalViewPr>
  <p:slideViewPr>
    <p:cSldViewPr snapToGrid="0">
      <p:cViewPr varScale="1">
        <p:scale>
          <a:sx n="106" d="100"/>
          <a:sy n="106" d="100"/>
        </p:scale>
        <p:origin x="126" y="19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243802-970D-AD95-012E-2BA2514AD8E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C304A1E2-7F80-EA49-29BC-E90FD7F90746}"/>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A26578B-100E-40C4-BE34-A756CA927FF1}" type="datetimeFigureOut">
              <a:rPr lang="en-US"/>
              <a:pPr>
                <a:defRPr/>
              </a:pPr>
              <a:t>11-Jul-23</a:t>
            </a:fld>
            <a:endParaRPr lang="en-US" dirty="0"/>
          </a:p>
        </p:txBody>
      </p:sp>
      <p:sp>
        <p:nvSpPr>
          <p:cNvPr id="4" name="Slide Image Placeholder 3">
            <a:extLst>
              <a:ext uri="{FF2B5EF4-FFF2-40B4-BE49-F238E27FC236}">
                <a16:creationId xmlns:a16="http://schemas.microsoft.com/office/drawing/2014/main" id="{DF3169A0-60C8-7910-4790-0BEBB653B369}"/>
              </a:ext>
            </a:extLst>
          </p:cNvPr>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277DF2C7-5C6E-7498-FE09-0EF2117ED742}"/>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56C221-6057-110B-602E-CD08D5E275DA}"/>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a:extLst>
              <a:ext uri="{FF2B5EF4-FFF2-40B4-BE49-F238E27FC236}">
                <a16:creationId xmlns:a16="http://schemas.microsoft.com/office/drawing/2014/main" id="{990B55E4-0257-8EEC-3C83-63EDF253B2E4}"/>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AA3919FF-258D-40DA-94A8-80B9869AA6F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a:extLst>
              <a:ext uri="{FF2B5EF4-FFF2-40B4-BE49-F238E27FC236}">
                <a16:creationId xmlns:a16="http://schemas.microsoft.com/office/drawing/2014/main" id="{48A63DDC-7B19-9C37-9F02-42C9B213DB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a:extLst>
              <a:ext uri="{FF2B5EF4-FFF2-40B4-BE49-F238E27FC236}">
                <a16:creationId xmlns:a16="http://schemas.microsoft.com/office/drawing/2014/main" id="{ECD87FC5-33AA-EADD-0F90-64EFEFE24F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08900" name="Slide Number Placeholder 3">
            <a:extLst>
              <a:ext uri="{FF2B5EF4-FFF2-40B4-BE49-F238E27FC236}">
                <a16:creationId xmlns:a16="http://schemas.microsoft.com/office/drawing/2014/main" id="{B2DFD0BF-1875-A517-AD0A-A2FF1BE077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7C158464-D738-43A9-85AA-631A3323FEE2}" type="slidenum">
              <a:rPr lang="en-US" altLang="en-US">
                <a:latin typeface="Calibri" panose="020F0502020204030204" pitchFamily="34" charset="0"/>
              </a:rPr>
              <a:pPr fontAlgn="base">
                <a:spcBef>
                  <a:spcPct val="0"/>
                </a:spcBef>
                <a:spcAft>
                  <a:spcPct val="0"/>
                </a:spcAft>
              </a:pPr>
              <a:t>10</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16921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95240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33413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4F2A6B-D664-40B8-9196-81687D3C45F0}"/>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Oval 4">
            <a:extLst>
              <a:ext uri="{FF2B5EF4-FFF2-40B4-BE49-F238E27FC236}">
                <a16:creationId xmlns:a16="http://schemas.microsoft.com/office/drawing/2014/main" id="{7296AE39-AF32-C46E-552F-D0F0FED3B2C6}"/>
              </a:ext>
            </a:extLst>
          </p:cNvPr>
          <p:cNvSpPr/>
          <p:nvPr userDrawn="1"/>
        </p:nvSpPr>
        <p:spPr>
          <a:xfrm>
            <a:off x="584200" y="4959350"/>
            <a:ext cx="1550988" cy="15525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0">
            <a:extLst>
              <a:ext uri="{FF2B5EF4-FFF2-40B4-BE49-F238E27FC236}">
                <a16:creationId xmlns:a16="http://schemas.microsoft.com/office/drawing/2014/main" id="{CFD25996-5CA9-AC74-EB77-CCF0D81D2B74}"/>
              </a:ext>
            </a:extLst>
          </p:cNvPr>
          <p:cNvSpPr/>
          <p:nvPr userDrawn="1"/>
        </p:nvSpPr>
        <p:spPr>
          <a:xfrm>
            <a:off x="0" y="4572000"/>
            <a:ext cx="1119188" cy="111918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8">
            <a:extLst>
              <a:ext uri="{FF2B5EF4-FFF2-40B4-BE49-F238E27FC236}">
                <a16:creationId xmlns:a16="http://schemas.microsoft.com/office/drawing/2014/main" id="{87366C6B-1FAB-E058-C079-0EB72B2688A8}"/>
              </a:ext>
            </a:extLst>
          </p:cNvPr>
          <p:cNvSpPr/>
          <p:nvPr userDrawn="1"/>
        </p:nvSpPr>
        <p:spPr>
          <a:xfrm>
            <a:off x="0" y="5738813"/>
            <a:ext cx="1119188" cy="1119187"/>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8" name="Group 10">
            <a:extLst>
              <a:ext uri="{FF2B5EF4-FFF2-40B4-BE49-F238E27FC236}">
                <a16:creationId xmlns:a16="http://schemas.microsoft.com/office/drawing/2014/main" id="{ADBC7EE7-42EB-FFD2-C1D6-A14430D13A8A}"/>
              </a:ext>
            </a:extLst>
          </p:cNvPr>
          <p:cNvGrpSpPr>
            <a:grpSpLocks/>
          </p:cNvGrpSpPr>
          <p:nvPr userDrawn="1"/>
        </p:nvGrpSpPr>
        <p:grpSpPr bwMode="auto">
          <a:xfrm>
            <a:off x="8264525" y="-3175"/>
            <a:ext cx="3927475" cy="3165475"/>
            <a:chOff x="9857014" y="13834"/>
            <a:chExt cx="2334986" cy="1881641"/>
          </a:xfrm>
        </p:grpSpPr>
        <p:sp>
          <p:nvSpPr>
            <p:cNvPr id="9" name="Freeform 14">
              <a:extLst>
                <a:ext uri="{FF2B5EF4-FFF2-40B4-BE49-F238E27FC236}">
                  <a16:creationId xmlns:a16="http://schemas.microsoft.com/office/drawing/2014/main" id="{01B13B44-1C39-E561-7229-388FCBA55837}"/>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Freeform 15">
              <a:extLst>
                <a:ext uri="{FF2B5EF4-FFF2-40B4-BE49-F238E27FC236}">
                  <a16:creationId xmlns:a16="http://schemas.microsoft.com/office/drawing/2014/main" id="{29D4F317-9D46-814B-68B6-262C9C59EA99}"/>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1" name="Freeform 21">
            <a:extLst>
              <a:ext uri="{FF2B5EF4-FFF2-40B4-BE49-F238E27FC236}">
                <a16:creationId xmlns:a16="http://schemas.microsoft.com/office/drawing/2014/main" id="{125A2895-95DA-C4FD-5E02-3225A0D71943}"/>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Freeform 27">
            <a:extLst>
              <a:ext uri="{FF2B5EF4-FFF2-40B4-BE49-F238E27FC236}">
                <a16:creationId xmlns:a16="http://schemas.microsoft.com/office/drawing/2014/main" id="{6BB4A1BF-2C5A-A1C3-315F-F0305F7A8573}"/>
              </a:ext>
            </a:extLst>
          </p:cNvPr>
          <p:cNvSpPr/>
          <p:nvPr userDrawn="1"/>
        </p:nvSpPr>
        <p:spPr>
          <a:xfrm>
            <a:off x="11025188" y="4579938"/>
            <a:ext cx="1166812" cy="227806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2732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C99854F5-153D-2B26-CE90-1DDD4591C538}"/>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C1239159-4617-517A-31E0-264790E009A4}"/>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674E965C-697D-CD5E-B9F8-1363BDB6E8F0}"/>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2037C5CC-A252-4592-AB61-B36DDD3F2A39}" type="datetime1">
              <a:rPr lang="en-US"/>
              <a:pPr>
                <a:defRPr/>
              </a:pPr>
              <a:t>11-Jul-23</a:t>
            </a:fld>
            <a:endParaRPr lang="en-US" dirty="0"/>
          </a:p>
        </p:txBody>
      </p:sp>
      <p:sp>
        <p:nvSpPr>
          <p:cNvPr id="7" name="Footer Placeholder 4">
            <a:extLst>
              <a:ext uri="{FF2B5EF4-FFF2-40B4-BE49-F238E27FC236}">
                <a16:creationId xmlns:a16="http://schemas.microsoft.com/office/drawing/2014/main" id="{70F9EC3C-E219-6BBF-0EAF-AD4457305EB7}"/>
              </a:ext>
            </a:extLst>
          </p:cNvPr>
          <p:cNvSpPr>
            <a:spLocks noGrp="1"/>
          </p:cNvSpPr>
          <p:nvPr>
            <p:ph type="ftr" sz="quarter" idx="11"/>
          </p:nvPr>
        </p:nvSpPr>
        <p:spPr/>
        <p:txBody>
          <a:bodyPr/>
          <a:lstStyle>
            <a:lvl1pPr algn="ctr">
              <a:defRPr sz="1200" dirty="0">
                <a:solidFill>
                  <a:schemeClr val="accent2"/>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42B0780B-AEDF-3428-2858-2374042B140B}"/>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2CEA3B57-6C2B-4B0A-AB81-55598A8B25B2}" type="slidenum">
              <a:rPr lang="en-US"/>
              <a:pPr>
                <a:defRPr/>
              </a:pPr>
              <a:t>‹#›</a:t>
            </a:fld>
            <a:endParaRPr lang="en-US" dirty="0"/>
          </a:p>
        </p:txBody>
      </p:sp>
    </p:spTree>
    <p:extLst>
      <p:ext uri="{BB962C8B-B14F-4D97-AF65-F5344CB8AC3E}">
        <p14:creationId xmlns:p14="http://schemas.microsoft.com/office/powerpoint/2010/main" val="368130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51FC9FF-F5A8-2A3C-7A8E-B9E78AFD7B38}"/>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8DBF81AE-F6AF-2097-C1FC-36249A8EA522}"/>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6BD74FAB-02DD-19E5-81C2-3FEE2ADD5827}"/>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EE16F1FC-31F8-6441-6752-CDF201E06948}"/>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5AACF3DA-1902-073C-15DC-15D91211EF3F}"/>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92010A06-6319-48DA-1FAC-FADA349C7EEB}"/>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D7945C48-0D89-9233-8AE2-E1BA55FD0CEB}"/>
              </a:ext>
            </a:extLst>
          </p:cNvPr>
          <p:cNvSpPr>
            <a:spLocks noGrp="1"/>
          </p:cNvSpPr>
          <p:nvPr>
            <p:ph type="dt" sz="half" idx="13"/>
          </p:nvPr>
        </p:nvSpPr>
        <p:spPr/>
        <p:txBody>
          <a:bodyPr/>
          <a:lstStyle>
            <a:lvl1pPr algn="l">
              <a:defRPr sz="1200" smtClean="0">
                <a:solidFill>
                  <a:schemeClr val="accent3"/>
                </a:solidFill>
                <a:latin typeface="+mn-lt"/>
              </a:defRPr>
            </a:lvl1pPr>
          </a:lstStyle>
          <a:p>
            <a:pPr>
              <a:defRPr/>
            </a:pPr>
            <a:fld id="{2E5C8A0A-14FA-4CC6-9438-919FBC41A297}" type="datetime1">
              <a:rPr lang="en-US"/>
              <a:pPr>
                <a:defRPr/>
              </a:pPr>
              <a:t>11-Jul-23</a:t>
            </a:fld>
            <a:endParaRPr lang="en-US" dirty="0"/>
          </a:p>
        </p:txBody>
      </p:sp>
      <p:sp>
        <p:nvSpPr>
          <p:cNvPr id="11" name="Footer Placeholder 4">
            <a:extLst>
              <a:ext uri="{FF2B5EF4-FFF2-40B4-BE49-F238E27FC236}">
                <a16:creationId xmlns:a16="http://schemas.microsoft.com/office/drawing/2014/main" id="{8691C586-9885-0CD1-F317-5C35620366BC}"/>
              </a:ext>
            </a:extLst>
          </p:cNvPr>
          <p:cNvSpPr>
            <a:spLocks noGrp="1"/>
          </p:cNvSpPr>
          <p:nvPr>
            <p:ph type="ftr" sz="quarter" idx="14"/>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29AECAAA-34AB-A160-0FBD-6F1E5C563A56}"/>
              </a:ext>
            </a:extLst>
          </p:cNvPr>
          <p:cNvSpPr>
            <a:spLocks noGrp="1"/>
          </p:cNvSpPr>
          <p:nvPr>
            <p:ph type="sldNum" sz="quarter" idx="15"/>
          </p:nvPr>
        </p:nvSpPr>
        <p:spPr>
          <a:xfrm>
            <a:off x="10153650" y="6356350"/>
            <a:ext cx="1657350" cy="365125"/>
          </a:xfrm>
        </p:spPr>
        <p:txBody>
          <a:bodyPr/>
          <a:lstStyle>
            <a:lvl1pPr algn="r">
              <a:defRPr sz="1200" smtClean="0">
                <a:solidFill>
                  <a:schemeClr val="accent2"/>
                </a:solidFill>
                <a:latin typeface="+mn-lt"/>
              </a:defRPr>
            </a:lvl1pPr>
          </a:lstStyle>
          <a:p>
            <a:pPr>
              <a:defRPr/>
            </a:pPr>
            <a:fld id="{36108F00-2F59-492F-9CD7-D9ADB4447406}" type="slidenum">
              <a:rPr lang="en-US"/>
              <a:pPr>
                <a:defRPr/>
              </a:pPr>
              <a:t>‹#›</a:t>
            </a:fld>
            <a:endParaRPr lang="en-US" dirty="0"/>
          </a:p>
        </p:txBody>
      </p:sp>
    </p:spTree>
    <p:extLst>
      <p:ext uri="{BB962C8B-B14F-4D97-AF65-F5344CB8AC3E}">
        <p14:creationId xmlns:p14="http://schemas.microsoft.com/office/powerpoint/2010/main" val="181835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81F08A0A-7981-09CF-669D-DD4D2BED929C}"/>
              </a:ext>
            </a:extLst>
          </p:cNvPr>
          <p:cNvSpPr/>
          <p:nvPr userDrawn="1"/>
        </p:nvSpPr>
        <p:spPr>
          <a:xfrm rot="5400000">
            <a:off x="8580437" y="1"/>
            <a:ext cx="3611563" cy="361156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D424CBC2-FD2F-9504-DAF8-DE7ADC505900}"/>
              </a:ext>
            </a:extLst>
          </p:cNvPr>
          <p:cNvSpPr/>
          <p:nvPr userDrawn="1"/>
        </p:nvSpPr>
        <p:spPr>
          <a:xfrm>
            <a:off x="-1588" y="3246438"/>
            <a:ext cx="3609976"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B2C97729-A049-3554-83F4-9D6FE46060F1}"/>
              </a:ext>
            </a:extLst>
          </p:cNvPr>
          <p:cNvSpPr/>
          <p:nvPr userDrawn="1"/>
        </p:nvSpPr>
        <p:spPr>
          <a:xfrm rot="5400000" flipH="1">
            <a:off x="11258550" y="592455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9C81089C-BCC1-9B3C-7ECD-6DD2E5B91303}"/>
              </a:ext>
            </a:extLst>
          </p:cNvPr>
          <p:cNvGrpSpPr>
            <a:grpSpLocks/>
          </p:cNvGrpSpPr>
          <p:nvPr userDrawn="1"/>
        </p:nvGrpSpPr>
        <p:grpSpPr bwMode="auto">
          <a:xfrm>
            <a:off x="2587625" y="5591175"/>
            <a:ext cx="1571625" cy="1266825"/>
            <a:chOff x="7413403" y="4976359"/>
            <a:chExt cx="2334986" cy="1881641"/>
          </a:xfrm>
        </p:grpSpPr>
        <p:sp>
          <p:nvSpPr>
            <p:cNvPr id="8" name="Freeform 6">
              <a:extLst>
                <a:ext uri="{FF2B5EF4-FFF2-40B4-BE49-F238E27FC236}">
                  <a16:creationId xmlns:a16="http://schemas.microsoft.com/office/drawing/2014/main" id="{DAAE155A-ECB6-E705-7142-B82E73BA078B}"/>
                </a:ext>
              </a:extLst>
            </p:cNvPr>
            <p:cNvSpPr/>
            <p:nvPr userDrawn="1"/>
          </p:nvSpPr>
          <p:spPr>
            <a:xfrm rot="5400000" flipH="1" flipV="1">
              <a:off x="8223822" y="5333434"/>
              <a:ext cx="1881641" cy="116749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3AD9A4C9-B9A8-AA0A-E088-4FFE770B8ACE}"/>
                </a:ext>
              </a:extLst>
            </p:cNvPr>
            <p:cNvSpPr/>
            <p:nvPr userDrawn="1"/>
          </p:nvSpPr>
          <p:spPr>
            <a:xfrm rot="16200000" flipV="1">
              <a:off x="7056329"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1D4B0058-241A-95F4-AED9-706713984BDD}"/>
              </a:ext>
            </a:extLst>
          </p:cNvPr>
          <p:cNvSpPr>
            <a:spLocks noGrp="1"/>
          </p:cNvSpPr>
          <p:nvPr>
            <p:ph type="dt" sz="half" idx="15"/>
          </p:nvPr>
        </p:nvSpPr>
        <p:spPr>
          <a:xfrm>
            <a:off x="381000" y="6356350"/>
            <a:ext cx="1766888" cy="365125"/>
          </a:xfrm>
        </p:spPr>
        <p:txBody>
          <a:bodyPr/>
          <a:lstStyle>
            <a:lvl1pPr algn="l">
              <a:defRPr sz="1200" smtClean="0">
                <a:solidFill>
                  <a:schemeClr val="accent2"/>
                </a:solidFill>
                <a:latin typeface="+mn-lt"/>
              </a:defRPr>
            </a:lvl1pPr>
          </a:lstStyle>
          <a:p>
            <a:pPr>
              <a:defRPr/>
            </a:pPr>
            <a:fld id="{C06D2E57-D6E6-4E17-BB12-04B8CA85F8E8}" type="datetime1">
              <a:rPr lang="en-US"/>
              <a:pPr>
                <a:defRPr/>
              </a:pPr>
              <a:t>11-Jul-23</a:t>
            </a:fld>
            <a:endParaRPr lang="en-US" dirty="0"/>
          </a:p>
        </p:txBody>
      </p:sp>
      <p:sp>
        <p:nvSpPr>
          <p:cNvPr id="11" name="Footer Placeholder 4">
            <a:extLst>
              <a:ext uri="{FF2B5EF4-FFF2-40B4-BE49-F238E27FC236}">
                <a16:creationId xmlns:a16="http://schemas.microsoft.com/office/drawing/2014/main" id="{E268E79D-5A7F-D52B-3C02-3776E3CFED04}"/>
              </a:ext>
            </a:extLst>
          </p:cNvPr>
          <p:cNvSpPr>
            <a:spLocks noGrp="1"/>
          </p:cNvSpPr>
          <p:nvPr>
            <p:ph type="ftr" sz="quarter" idx="16"/>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AFC8BBBF-BCC2-CAAD-4DF0-F964330D3D36}"/>
              </a:ext>
            </a:extLst>
          </p:cNvPr>
          <p:cNvSpPr>
            <a:spLocks noGrp="1"/>
          </p:cNvSpPr>
          <p:nvPr>
            <p:ph type="sldNum" sz="quarter" idx="17"/>
          </p:nvPr>
        </p:nvSpPr>
        <p:spPr>
          <a:xfrm>
            <a:off x="10153650" y="6356350"/>
            <a:ext cx="1657350" cy="365125"/>
          </a:xfrm>
        </p:spPr>
        <p:txBody>
          <a:bodyPr/>
          <a:lstStyle>
            <a:lvl1pPr algn="r">
              <a:defRPr sz="1200" smtClean="0">
                <a:solidFill>
                  <a:schemeClr val="accent2"/>
                </a:solidFill>
                <a:latin typeface="+mn-lt"/>
              </a:defRPr>
            </a:lvl1pPr>
          </a:lstStyle>
          <a:p>
            <a:pPr>
              <a:defRPr/>
            </a:pPr>
            <a:fld id="{21065D9E-E3E5-4463-B19E-FFAAC944DE2C}" type="slidenum">
              <a:rPr lang="en-US"/>
              <a:pPr>
                <a:defRPr/>
              </a:pPr>
              <a:t>‹#›</a:t>
            </a:fld>
            <a:endParaRPr lang="en-US" dirty="0"/>
          </a:p>
        </p:txBody>
      </p:sp>
    </p:spTree>
    <p:extLst>
      <p:ext uri="{BB962C8B-B14F-4D97-AF65-F5344CB8AC3E}">
        <p14:creationId xmlns:p14="http://schemas.microsoft.com/office/powerpoint/2010/main" val="2601665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57006E-66B0-E18A-EB41-D8B1A1E2912B}"/>
              </a:ext>
            </a:extLst>
          </p:cNvPr>
          <p:cNvSpPr/>
          <p:nvPr userDrawn="1"/>
        </p:nvSpPr>
        <p:spPr>
          <a:xfrm>
            <a:off x="8264525" y="0"/>
            <a:ext cx="3927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C5E9AE82-DBA1-D6FB-2656-9F1FEE2C3282}"/>
              </a:ext>
            </a:extLst>
          </p:cNvPr>
          <p:cNvGrpSpPr>
            <a:grpSpLocks/>
          </p:cNvGrpSpPr>
          <p:nvPr userDrawn="1"/>
        </p:nvGrpSpPr>
        <p:grpSpPr bwMode="auto">
          <a:xfrm>
            <a:off x="8264525" y="3686175"/>
            <a:ext cx="3927475" cy="3178175"/>
            <a:chOff x="9857014" y="13834"/>
            <a:chExt cx="2334986" cy="1881641"/>
          </a:xfrm>
        </p:grpSpPr>
        <p:sp>
          <p:nvSpPr>
            <p:cNvPr id="6" name="Freeform 14">
              <a:extLst>
                <a:ext uri="{FF2B5EF4-FFF2-40B4-BE49-F238E27FC236}">
                  <a16:creationId xmlns:a16="http://schemas.microsoft.com/office/drawing/2014/main" id="{69C3620E-27AC-AC64-BC8A-818C0A1EB9AF}"/>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36017891-5850-7ED8-B549-382E403E1EA3}"/>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21">
            <a:extLst>
              <a:ext uri="{FF2B5EF4-FFF2-40B4-BE49-F238E27FC236}">
                <a16:creationId xmlns:a16="http://schemas.microsoft.com/office/drawing/2014/main" id="{DA3D558F-B1DF-38BD-2FE8-C3840B426845}"/>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6">
            <a:extLst>
              <a:ext uri="{FF2B5EF4-FFF2-40B4-BE49-F238E27FC236}">
                <a16:creationId xmlns:a16="http://schemas.microsoft.com/office/drawing/2014/main" id="{F5A09E6C-BA08-D2F8-1D18-8394ED4DBA23}"/>
              </a:ext>
            </a:extLst>
          </p:cNvPr>
          <p:cNvSpPr/>
          <p:nvPr userDrawn="1"/>
        </p:nvSpPr>
        <p:spPr>
          <a:xfrm>
            <a:off x="10228263" y="0"/>
            <a:ext cx="1963737" cy="3178175"/>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243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CA8DADED-1010-6254-1000-8CC995941BC7}"/>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FC25F27D-D8FE-BB1F-994A-C25604C28292}"/>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12A90684-C539-18BC-F6B5-83119A87346B}"/>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E2DF41C7-7928-D457-8001-C8DCE9A893AC}"/>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9E6FC6C0-9C66-BFD6-B08F-C1537941B8FE}"/>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3E5A3743-224F-403F-C9A9-B8BCC78BFBD1}"/>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77B56C7-B8C5-0F96-5F8D-E2FF57E5A041}"/>
              </a:ext>
            </a:extLst>
          </p:cNvPr>
          <p:cNvSpPr>
            <a:spLocks noGrp="1"/>
          </p:cNvSpPr>
          <p:nvPr>
            <p:ph type="dt" sz="half" idx="10"/>
          </p:nvPr>
        </p:nvSpPr>
        <p:spPr/>
        <p:txBody>
          <a:bodyPr/>
          <a:lstStyle>
            <a:lvl1pPr algn="l">
              <a:defRPr sz="1200" smtClean="0">
                <a:solidFill>
                  <a:schemeClr val="accent3"/>
                </a:solidFill>
                <a:latin typeface="+mn-lt"/>
              </a:defRPr>
            </a:lvl1pPr>
          </a:lstStyle>
          <a:p>
            <a:pPr>
              <a:defRPr/>
            </a:pPr>
            <a:fld id="{B9812CCE-6B13-45B6-BE99-6FB91848B0B9}" type="datetime1">
              <a:rPr lang="en-US"/>
              <a:pPr>
                <a:defRPr/>
              </a:pPr>
              <a:t>11-Jul-23</a:t>
            </a:fld>
            <a:endParaRPr lang="en-US" dirty="0"/>
          </a:p>
        </p:txBody>
      </p:sp>
      <p:sp>
        <p:nvSpPr>
          <p:cNvPr id="11" name="Footer Placeholder 4">
            <a:extLst>
              <a:ext uri="{FF2B5EF4-FFF2-40B4-BE49-F238E27FC236}">
                <a16:creationId xmlns:a16="http://schemas.microsoft.com/office/drawing/2014/main" id="{394B1928-B5B3-2A6D-4999-6587C58145B6}"/>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87C82D32-4F53-7093-FEEE-3932D8C31A08}"/>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A7855524-22E4-481A-AA49-173105B14774}" type="slidenum">
              <a:rPr lang="en-US"/>
              <a:pPr>
                <a:defRPr/>
              </a:pPr>
              <a:t>‹#›</a:t>
            </a:fld>
            <a:endParaRPr lang="en-US" dirty="0"/>
          </a:p>
        </p:txBody>
      </p:sp>
    </p:spTree>
    <p:extLst>
      <p:ext uri="{BB962C8B-B14F-4D97-AF65-F5344CB8AC3E}">
        <p14:creationId xmlns:p14="http://schemas.microsoft.com/office/powerpoint/2010/main" val="412276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54F9D-713E-8E1A-B9F8-059B50387A0D}"/>
              </a:ext>
            </a:extLst>
          </p:cNvPr>
          <p:cNvSpPr/>
          <p:nvPr userDrawn="1"/>
        </p:nvSpPr>
        <p:spPr>
          <a:xfrm>
            <a:off x="0" y="2286000"/>
            <a:ext cx="12209463"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11">
            <a:extLst>
              <a:ext uri="{FF2B5EF4-FFF2-40B4-BE49-F238E27FC236}">
                <a16:creationId xmlns:a16="http://schemas.microsoft.com/office/drawing/2014/main" id="{B8EF02CB-DA67-4DFF-F9E3-0CA1332FD8BD}"/>
              </a:ext>
            </a:extLst>
          </p:cNvPr>
          <p:cNvSpPr/>
          <p:nvPr userDrawn="1"/>
        </p:nvSpPr>
        <p:spPr>
          <a:xfrm flipH="1">
            <a:off x="8597900" y="3246438"/>
            <a:ext cx="3611563"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13">
            <a:extLst>
              <a:ext uri="{FF2B5EF4-FFF2-40B4-BE49-F238E27FC236}">
                <a16:creationId xmlns:a16="http://schemas.microsoft.com/office/drawing/2014/main" id="{B9E0C768-2CD8-7C27-4661-8B91D731D789}"/>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4">
            <a:extLst>
              <a:ext uri="{FF2B5EF4-FFF2-40B4-BE49-F238E27FC236}">
                <a16:creationId xmlns:a16="http://schemas.microsoft.com/office/drawing/2014/main" id="{F197CEC8-C4BB-F935-2587-38CAFC334A40}"/>
              </a:ext>
            </a:extLst>
          </p:cNvPr>
          <p:cNvSpPr/>
          <p:nvPr userDrawn="1"/>
        </p:nvSpPr>
        <p:spPr>
          <a:xfrm rot="5400000" flipH="1" flipV="1">
            <a:off x="10344150" y="438150"/>
            <a:ext cx="2286000" cy="14097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9C7643BE-294A-3CD1-616A-AD5834277DA5}"/>
              </a:ext>
            </a:extLst>
          </p:cNvPr>
          <p:cNvSpPr>
            <a:spLocks noGrp="1"/>
          </p:cNvSpPr>
          <p:nvPr>
            <p:ph type="dt" sz="half" idx="10"/>
          </p:nvPr>
        </p:nvSpPr>
        <p:spPr/>
        <p:txBody>
          <a:bodyPr/>
          <a:lstStyle>
            <a:lvl1pPr>
              <a:defRPr smtClean="0">
                <a:solidFill>
                  <a:schemeClr val="accent2"/>
                </a:solidFill>
                <a:latin typeface="+mn-lt"/>
              </a:defRPr>
            </a:lvl1pPr>
          </a:lstStyle>
          <a:p>
            <a:pPr>
              <a:defRPr/>
            </a:pPr>
            <a:fld id="{28EAAE87-10B5-40DD-858F-7E95B27071B9}" type="datetime1">
              <a:rPr lang="en-US"/>
              <a:pPr>
                <a:defRPr/>
              </a:pPr>
              <a:t>11-Jul-23</a:t>
            </a:fld>
            <a:endParaRPr lang="en-US" dirty="0"/>
          </a:p>
        </p:txBody>
      </p:sp>
      <p:sp>
        <p:nvSpPr>
          <p:cNvPr id="8" name="Footer Placeholder 4">
            <a:extLst>
              <a:ext uri="{FF2B5EF4-FFF2-40B4-BE49-F238E27FC236}">
                <a16:creationId xmlns:a16="http://schemas.microsoft.com/office/drawing/2014/main" id="{F6DED332-AC00-4A81-42F4-0D648CDAF44B}"/>
              </a:ext>
            </a:extLst>
          </p:cNvPr>
          <p:cNvSpPr>
            <a:spLocks noGrp="1"/>
          </p:cNvSpPr>
          <p:nvPr>
            <p:ph type="ftr" sz="quarter" idx="11"/>
          </p:nvPr>
        </p:nvSpPr>
        <p:spPr/>
        <p:txBody>
          <a:bodyPr/>
          <a:lstStyle>
            <a:lvl1pPr>
              <a:defRPr dirty="0">
                <a:solidFill>
                  <a:schemeClr val="accent2"/>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8E537907-8D2B-8F4B-EE0B-746CF114E331}"/>
              </a:ext>
            </a:extLst>
          </p:cNvPr>
          <p:cNvSpPr>
            <a:spLocks noGrp="1"/>
          </p:cNvSpPr>
          <p:nvPr>
            <p:ph type="sldNum" sz="quarter" idx="12"/>
          </p:nvPr>
        </p:nvSpPr>
        <p:spPr>
          <a:xfrm>
            <a:off x="10206038" y="6356350"/>
            <a:ext cx="1604962" cy="365125"/>
          </a:xfrm>
        </p:spPr>
        <p:txBody>
          <a:bodyPr/>
          <a:lstStyle>
            <a:lvl1pPr>
              <a:defRPr smtClean="0">
                <a:solidFill>
                  <a:schemeClr val="accent3"/>
                </a:solidFill>
                <a:latin typeface="+mn-lt"/>
              </a:defRPr>
            </a:lvl1pPr>
          </a:lstStyle>
          <a:p>
            <a:pPr>
              <a:defRPr/>
            </a:pPr>
            <a:fld id="{26512754-539D-4334-A5E0-57CBF7278E36}" type="slidenum">
              <a:rPr lang="en-US"/>
              <a:pPr>
                <a:defRPr/>
              </a:pPr>
              <a:t>‹#›</a:t>
            </a:fld>
            <a:endParaRPr lang="en-US" dirty="0"/>
          </a:p>
        </p:txBody>
      </p:sp>
    </p:spTree>
    <p:extLst>
      <p:ext uri="{BB962C8B-B14F-4D97-AF65-F5344CB8AC3E}">
        <p14:creationId xmlns:p14="http://schemas.microsoft.com/office/powerpoint/2010/main" val="313295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4" name="Freeform 22">
            <a:extLst>
              <a:ext uri="{FF2B5EF4-FFF2-40B4-BE49-F238E27FC236}">
                <a16:creationId xmlns:a16="http://schemas.microsoft.com/office/drawing/2014/main" id="{BA323F28-A55A-1B9A-2ABC-87BD5DF612BD}"/>
              </a:ext>
            </a:extLst>
          </p:cNvPr>
          <p:cNvSpPr/>
          <p:nvPr userDrawn="1"/>
        </p:nvSpPr>
        <p:spPr>
          <a:xfrm>
            <a:off x="0" y="0"/>
            <a:ext cx="8024813"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0BBB2675-DC99-8395-6FAD-2CF6C780A0C5}"/>
              </a:ext>
            </a:extLst>
          </p:cNvPr>
          <p:cNvGrpSpPr>
            <a:grpSpLocks/>
          </p:cNvGrpSpPr>
          <p:nvPr userDrawn="1"/>
        </p:nvGrpSpPr>
        <p:grpSpPr bwMode="auto">
          <a:xfrm rot="-5400000">
            <a:off x="8286750" y="2206626"/>
            <a:ext cx="3032125" cy="2444750"/>
            <a:chOff x="9857014" y="13834"/>
            <a:chExt cx="2334986" cy="1881641"/>
          </a:xfrm>
        </p:grpSpPr>
        <p:sp>
          <p:nvSpPr>
            <p:cNvPr id="6" name="Freeform 14">
              <a:extLst>
                <a:ext uri="{FF2B5EF4-FFF2-40B4-BE49-F238E27FC236}">
                  <a16:creationId xmlns:a16="http://schemas.microsoft.com/office/drawing/2014/main" id="{CD5F1CEC-A6BF-CDED-21AB-740D6D7F1509}"/>
                </a:ext>
              </a:extLst>
            </p:cNvPr>
            <p:cNvSpPr/>
            <p:nvPr userDrawn="1"/>
          </p:nvSpPr>
          <p:spPr>
            <a:xfrm rot="5400000" flipH="1" flipV="1">
              <a:off x="10668656"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778B9674-1FC1-A17B-50FA-92189CFD1E37}"/>
                </a:ext>
              </a:extLst>
            </p:cNvPr>
            <p:cNvSpPr/>
            <p:nvPr userDrawn="1"/>
          </p:nvSpPr>
          <p:spPr>
            <a:xfrm rot="16200000" flipV="1">
              <a:off x="9501163" y="370909"/>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16">
            <a:extLst>
              <a:ext uri="{FF2B5EF4-FFF2-40B4-BE49-F238E27FC236}">
                <a16:creationId xmlns:a16="http://schemas.microsoft.com/office/drawing/2014/main" id="{CCE36E60-AC7F-FF12-1BDC-E5D499C51AC7}"/>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7">
            <a:extLst>
              <a:ext uri="{FF2B5EF4-FFF2-40B4-BE49-F238E27FC236}">
                <a16:creationId xmlns:a16="http://schemas.microsoft.com/office/drawing/2014/main" id="{11B6E04F-E3A8-643E-14A6-1928752C150E}"/>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9910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C50DF8C-51A1-BB5E-11D2-2D8C589EDD2D}"/>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2D5B9FED-1893-0736-8F6F-C7955CED70EF}"/>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8144FEB4-F96B-18FE-D029-0141F1E65F7C}"/>
              </a:ext>
            </a:extLst>
          </p:cNvPr>
          <p:cNvSpPr>
            <a:spLocks noGrp="1"/>
          </p:cNvSpPr>
          <p:nvPr>
            <p:ph type="dt" sz="half" idx="10"/>
          </p:nvPr>
        </p:nvSpPr>
        <p:spPr>
          <a:xfrm>
            <a:off x="381000" y="6356350"/>
            <a:ext cx="1701800" cy="365125"/>
          </a:xfrm>
        </p:spPr>
        <p:txBody>
          <a:bodyPr/>
          <a:lstStyle>
            <a:lvl1pPr algn="l">
              <a:defRPr sz="1200" smtClean="0">
                <a:solidFill>
                  <a:schemeClr val="accent2"/>
                </a:solidFill>
                <a:latin typeface="+mn-lt"/>
              </a:defRPr>
            </a:lvl1pPr>
          </a:lstStyle>
          <a:p>
            <a:pPr>
              <a:defRPr/>
            </a:pPr>
            <a:fld id="{C195C8D3-745B-4F4E-A2B2-B1AF2D83073D}" type="datetime1">
              <a:rPr lang="en-US"/>
              <a:pPr>
                <a:defRPr/>
              </a:pPr>
              <a:t>11-Jul-23</a:t>
            </a:fld>
            <a:endParaRPr lang="en-US" dirty="0"/>
          </a:p>
        </p:txBody>
      </p:sp>
      <p:sp>
        <p:nvSpPr>
          <p:cNvPr id="7" name="Footer Placeholder 4">
            <a:extLst>
              <a:ext uri="{FF2B5EF4-FFF2-40B4-BE49-F238E27FC236}">
                <a16:creationId xmlns:a16="http://schemas.microsoft.com/office/drawing/2014/main" id="{B50999E1-1EF3-A5B8-A845-ED0409725C7F}"/>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59AE1476-F03E-3E13-FD71-912291399892}"/>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F2F21934-B838-4863-B945-034F6BADE6BB}" type="slidenum">
              <a:rPr lang="en-US"/>
              <a:pPr>
                <a:defRPr/>
              </a:pPr>
              <a:t>‹#›</a:t>
            </a:fld>
            <a:endParaRPr lang="en-US" dirty="0"/>
          </a:p>
        </p:txBody>
      </p:sp>
    </p:spTree>
    <p:extLst>
      <p:ext uri="{BB962C8B-B14F-4D97-AF65-F5344CB8AC3E}">
        <p14:creationId xmlns:p14="http://schemas.microsoft.com/office/powerpoint/2010/main" val="145897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B694D7BA-6DB3-345D-AD2A-E3B1BF6F02F7}"/>
              </a:ext>
            </a:extLst>
          </p:cNvPr>
          <p:cNvGrpSpPr>
            <a:grpSpLocks/>
          </p:cNvGrpSpPr>
          <p:nvPr userDrawn="1"/>
        </p:nvGrpSpPr>
        <p:grpSpPr bwMode="auto">
          <a:xfrm rot="-5400000">
            <a:off x="10772775" y="152400"/>
            <a:ext cx="1571625" cy="1266825"/>
            <a:chOff x="7413403" y="4976359"/>
            <a:chExt cx="2334986" cy="1881641"/>
          </a:xfrm>
        </p:grpSpPr>
        <p:sp>
          <p:nvSpPr>
            <p:cNvPr id="5" name="Freeform 12">
              <a:extLst>
                <a:ext uri="{FF2B5EF4-FFF2-40B4-BE49-F238E27FC236}">
                  <a16:creationId xmlns:a16="http://schemas.microsoft.com/office/drawing/2014/main" id="{60AA583F-1DEB-02CF-0A58-79D1745F68C0}"/>
                </a:ext>
              </a:extLst>
            </p:cNvPr>
            <p:cNvSpPr/>
            <p:nvPr userDrawn="1"/>
          </p:nvSpPr>
          <p:spPr>
            <a:xfrm rot="5400000" flipH="1" flipV="1">
              <a:off x="8226181"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3">
              <a:extLst>
                <a:ext uri="{FF2B5EF4-FFF2-40B4-BE49-F238E27FC236}">
                  <a16:creationId xmlns:a16="http://schemas.microsoft.com/office/drawing/2014/main" id="{A5B3DE29-97AE-4DE6-F036-DFBC62853ECB}"/>
                </a:ext>
              </a:extLst>
            </p:cNvPr>
            <p:cNvSpPr/>
            <p:nvPr userDrawn="1"/>
          </p:nvSpPr>
          <p:spPr>
            <a:xfrm rot="16200000" flipV="1">
              <a:off x="7058687"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0E801AD-26D9-2E82-7D81-F9D3534EF098}"/>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D0D54807-6207-4088-8E74-5B2E9014053E}" type="datetime1">
              <a:rPr lang="en-US"/>
              <a:pPr>
                <a:defRPr/>
              </a:pPr>
              <a:t>11-Jul-23</a:t>
            </a:fld>
            <a:endParaRPr lang="en-US" dirty="0"/>
          </a:p>
        </p:txBody>
      </p:sp>
      <p:sp>
        <p:nvSpPr>
          <p:cNvPr id="8" name="Footer Placeholder 4">
            <a:extLst>
              <a:ext uri="{FF2B5EF4-FFF2-40B4-BE49-F238E27FC236}">
                <a16:creationId xmlns:a16="http://schemas.microsoft.com/office/drawing/2014/main" id="{17B6290A-08D7-1C9F-C69F-6EF882B1FE4C}"/>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52EC5487-6A73-003D-5449-922C2F0206DA}"/>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14B34595-095D-454B-841F-FD6330AA8367}" type="slidenum">
              <a:rPr lang="en-US"/>
              <a:pPr>
                <a:defRPr/>
              </a:pPr>
              <a:t>‹#›</a:t>
            </a:fld>
            <a:endParaRPr lang="en-US" dirty="0"/>
          </a:p>
        </p:txBody>
      </p:sp>
    </p:spTree>
    <p:extLst>
      <p:ext uri="{BB962C8B-B14F-4D97-AF65-F5344CB8AC3E}">
        <p14:creationId xmlns:p14="http://schemas.microsoft.com/office/powerpoint/2010/main" val="205187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p:cNvSpPr>
            <a:spLocks noGrp="1"/>
          </p:cNvSpPr>
          <p:nvPr>
            <p:ph type="body" sz="quarter" idx="15"/>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3" name="Date Placeholder 2">
            <a:extLst>
              <a:ext uri="{FF2B5EF4-FFF2-40B4-BE49-F238E27FC236}">
                <a16:creationId xmlns:a16="http://schemas.microsoft.com/office/drawing/2014/main" id="{DED9FB60-B453-C606-1F71-134797D6E4CB}"/>
              </a:ext>
            </a:extLst>
          </p:cNvPr>
          <p:cNvSpPr>
            <a:spLocks noGrp="1"/>
          </p:cNvSpPr>
          <p:nvPr>
            <p:ph type="dt" sz="half" idx="16"/>
          </p:nvPr>
        </p:nvSpPr>
        <p:spPr/>
        <p:txBody>
          <a:bodyPr/>
          <a:lstStyle>
            <a:lvl1pPr>
              <a:defRPr smtClean="0">
                <a:solidFill>
                  <a:schemeClr val="accent2"/>
                </a:solidFill>
                <a:latin typeface="+mn-lt"/>
              </a:defRPr>
            </a:lvl1pPr>
          </a:lstStyle>
          <a:p>
            <a:pPr>
              <a:defRPr/>
            </a:pPr>
            <a:fld id="{033DC17D-FF52-4A31-9B83-2E63EDA973CC}" type="datetime1">
              <a:rPr lang="en-US"/>
              <a:pPr>
                <a:defRPr/>
              </a:pPr>
              <a:t>11-Jul-23</a:t>
            </a:fld>
            <a:endParaRPr lang="en-US" dirty="0"/>
          </a:p>
        </p:txBody>
      </p:sp>
      <p:sp>
        <p:nvSpPr>
          <p:cNvPr id="4" name="Footer Placeholder 3">
            <a:extLst>
              <a:ext uri="{FF2B5EF4-FFF2-40B4-BE49-F238E27FC236}">
                <a16:creationId xmlns:a16="http://schemas.microsoft.com/office/drawing/2014/main" id="{BD5947E3-3310-DA56-C0B5-1647F78C753B}"/>
              </a:ext>
            </a:extLst>
          </p:cNvPr>
          <p:cNvSpPr>
            <a:spLocks noGrp="1"/>
          </p:cNvSpPr>
          <p:nvPr>
            <p:ph type="ftr" sz="quarter" idx="17"/>
          </p:nvPr>
        </p:nvSpPr>
        <p:spPr/>
        <p:txBody>
          <a:bodyPr/>
          <a:lstStyle>
            <a:lvl1pPr>
              <a:defRPr dirty="0">
                <a:solidFill>
                  <a:schemeClr val="accent2"/>
                </a:solidFill>
                <a:latin typeface="+mn-lt"/>
              </a:defRPr>
            </a:lvl1pPr>
          </a:lstStyle>
          <a:p>
            <a:pPr>
              <a:defRPr/>
            </a:pPr>
            <a:r>
              <a:rPr lang="en-US"/>
              <a:t>PRESENTATION TITLE</a:t>
            </a:r>
          </a:p>
        </p:txBody>
      </p:sp>
      <p:sp>
        <p:nvSpPr>
          <p:cNvPr id="5" name="Slide Number Placeholder 4">
            <a:extLst>
              <a:ext uri="{FF2B5EF4-FFF2-40B4-BE49-F238E27FC236}">
                <a16:creationId xmlns:a16="http://schemas.microsoft.com/office/drawing/2014/main" id="{EC9909BB-6036-4480-A5DD-50CFEDFEDFEB}"/>
              </a:ext>
            </a:extLst>
          </p:cNvPr>
          <p:cNvSpPr>
            <a:spLocks noGrp="1"/>
          </p:cNvSpPr>
          <p:nvPr>
            <p:ph type="sldNum" sz="quarter" idx="18"/>
          </p:nvPr>
        </p:nvSpPr>
        <p:spPr/>
        <p:txBody>
          <a:bodyPr/>
          <a:lstStyle>
            <a:lvl1pPr>
              <a:defRPr smtClean="0">
                <a:solidFill>
                  <a:schemeClr val="accent2"/>
                </a:solidFill>
                <a:latin typeface="+mn-lt"/>
              </a:defRPr>
            </a:lvl1pPr>
          </a:lstStyle>
          <a:p>
            <a:pPr>
              <a:defRPr/>
            </a:pPr>
            <a:fld id="{5AE7976C-BBCB-428B-9770-7E1063602F0C}" type="slidenum">
              <a:rPr lang="en-US"/>
              <a:pPr>
                <a:defRPr/>
              </a:pPr>
              <a:t>‹#›</a:t>
            </a:fld>
            <a:endParaRPr lang="en-US" dirty="0"/>
          </a:p>
        </p:txBody>
      </p:sp>
    </p:spTree>
    <p:extLst>
      <p:ext uri="{BB962C8B-B14F-4D97-AF65-F5344CB8AC3E}">
        <p14:creationId xmlns:p14="http://schemas.microsoft.com/office/powerpoint/2010/main" val="36693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187860-54DB-FD7F-D278-9110D6DDDB78}"/>
              </a:ext>
            </a:extLst>
          </p:cNvPr>
          <p:cNvSpPr/>
          <p:nvPr userDrawn="1"/>
        </p:nvSpPr>
        <p:spPr>
          <a:xfrm>
            <a:off x="0" y="-1588"/>
            <a:ext cx="9856788" cy="685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Freeform 18">
            <a:extLst>
              <a:ext uri="{FF2B5EF4-FFF2-40B4-BE49-F238E27FC236}">
                <a16:creationId xmlns:a16="http://schemas.microsoft.com/office/drawing/2014/main" id="{A335532B-38E6-D709-03B0-56324E37C44F}"/>
              </a:ext>
            </a:extLst>
          </p:cNvPr>
          <p:cNvSpPr/>
          <p:nvPr userDrawn="1"/>
        </p:nvSpPr>
        <p:spPr>
          <a:xfrm rot="16200000" flipV="1">
            <a:off x="9500394" y="354806"/>
            <a:ext cx="1881188" cy="11684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20">
            <a:extLst>
              <a:ext uri="{FF2B5EF4-FFF2-40B4-BE49-F238E27FC236}">
                <a16:creationId xmlns:a16="http://schemas.microsoft.com/office/drawing/2014/main" id="{25CC1EF0-5E6C-C214-C828-566ED12E0862}"/>
              </a:ext>
            </a:extLst>
          </p:cNvPr>
          <p:cNvSpPr/>
          <p:nvPr userDrawn="1"/>
        </p:nvSpPr>
        <p:spPr>
          <a:xfrm flipH="1">
            <a:off x="10866438" y="187960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24">
            <a:extLst>
              <a:ext uri="{FF2B5EF4-FFF2-40B4-BE49-F238E27FC236}">
                <a16:creationId xmlns:a16="http://schemas.microsoft.com/office/drawing/2014/main" id="{17721A8C-CB23-3BFF-41A3-F93C56675F1B}"/>
              </a:ext>
            </a:extLst>
          </p:cNvPr>
          <p:cNvSpPr/>
          <p:nvPr userDrawn="1"/>
        </p:nvSpPr>
        <p:spPr>
          <a:xfrm>
            <a:off x="11025188" y="-1588"/>
            <a:ext cx="1166812" cy="1881188"/>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CAE8EA9C-2443-4A76-BD5C-87A6ACA16978}"/>
              </a:ext>
            </a:extLst>
          </p:cNvPr>
          <p:cNvSpPr/>
          <p:nvPr userDrawn="1"/>
        </p:nvSpPr>
        <p:spPr>
          <a:xfrm>
            <a:off x="10334625" y="2738438"/>
            <a:ext cx="1379538" cy="137953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Freeform 26">
            <a:extLst>
              <a:ext uri="{FF2B5EF4-FFF2-40B4-BE49-F238E27FC236}">
                <a16:creationId xmlns:a16="http://schemas.microsoft.com/office/drawing/2014/main" id="{0E13C756-08F0-AFA0-9257-3A6BC6CFDC90}"/>
              </a:ext>
            </a:extLst>
          </p:cNvPr>
          <p:cNvSpPr/>
          <p:nvPr userDrawn="1"/>
        </p:nvSpPr>
        <p:spPr>
          <a:xfrm rot="16200000" flipH="1">
            <a:off x="10668000" y="5334001"/>
            <a:ext cx="1881187" cy="116681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Freeform 27">
            <a:extLst>
              <a:ext uri="{FF2B5EF4-FFF2-40B4-BE49-F238E27FC236}">
                <a16:creationId xmlns:a16="http://schemas.microsoft.com/office/drawing/2014/main" id="{D7EFACA8-895E-18F7-FBED-73C76C4FF46D}"/>
              </a:ext>
            </a:extLst>
          </p:cNvPr>
          <p:cNvSpPr/>
          <p:nvPr userDrawn="1"/>
        </p:nvSpPr>
        <p:spPr>
          <a:xfrm flipV="1">
            <a:off x="9856788" y="365125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Freeform 28">
            <a:extLst>
              <a:ext uri="{FF2B5EF4-FFF2-40B4-BE49-F238E27FC236}">
                <a16:creationId xmlns:a16="http://schemas.microsoft.com/office/drawing/2014/main" id="{5DBF1B67-6CD9-2FC4-6ECE-3E220ADE5E06}"/>
              </a:ext>
            </a:extLst>
          </p:cNvPr>
          <p:cNvSpPr/>
          <p:nvPr userDrawn="1"/>
        </p:nvSpPr>
        <p:spPr>
          <a:xfrm flipH="1" flipV="1">
            <a:off x="9856788" y="4976813"/>
            <a:ext cx="1168400" cy="1881187"/>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0" name="Text Placeholder 28"/>
          <p:cNvSpPr>
            <a:spLocks noGrp="1"/>
          </p:cNvSpPr>
          <p:nvPr>
            <p:ph type="body" sz="quarter" idx="17"/>
          </p:nvPr>
        </p:nvSpPr>
        <p:spPr>
          <a:xfrm>
            <a:off x="2123351" y="2426400"/>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1" name="Text Placeholder 28"/>
          <p:cNvSpPr>
            <a:spLocks noGrp="1"/>
          </p:cNvSpPr>
          <p:nvPr>
            <p:ph type="body" sz="quarter" idx="18"/>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7" name="Picture Placeholder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2" name="Text Placeholder 28"/>
          <p:cNvSpPr>
            <a:spLocks noGrp="1"/>
          </p:cNvSpPr>
          <p:nvPr>
            <p:ph type="body" sz="quarter" idx="19"/>
          </p:nvPr>
        </p:nvSpPr>
        <p:spPr>
          <a:xfrm>
            <a:off x="6870817" y="242256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3" name="Text Placeholder 28"/>
          <p:cNvSpPr>
            <a:spLocks noGrp="1"/>
          </p:cNvSpPr>
          <p:nvPr>
            <p:ph type="body" sz="quarter" idx="20"/>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8" name="Picture Placeholder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4" name="Text Placeholder 28"/>
          <p:cNvSpPr>
            <a:spLocks noGrp="1"/>
          </p:cNvSpPr>
          <p:nvPr>
            <p:ph type="body" sz="quarter" idx="21"/>
          </p:nvPr>
        </p:nvSpPr>
        <p:spPr>
          <a:xfrm>
            <a:off x="2123351"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5" name="Text Placeholder 28"/>
          <p:cNvSpPr>
            <a:spLocks noGrp="1"/>
          </p:cNvSpPr>
          <p:nvPr>
            <p:ph type="body" sz="quarter" idx="22"/>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9" name="Picture Placeholder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6" name="Text Placeholder 28"/>
          <p:cNvSpPr>
            <a:spLocks noGrp="1"/>
          </p:cNvSpPr>
          <p:nvPr>
            <p:ph type="body" sz="quarter" idx="23"/>
          </p:nvPr>
        </p:nvSpPr>
        <p:spPr>
          <a:xfrm>
            <a:off x="6870817"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7" name="Text Placeholder 28"/>
          <p:cNvSpPr>
            <a:spLocks noGrp="1"/>
          </p:cNvSpPr>
          <p:nvPr>
            <p:ph type="body" sz="quarter" idx="24"/>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2" name="Date Placeholder 2">
            <a:extLst>
              <a:ext uri="{FF2B5EF4-FFF2-40B4-BE49-F238E27FC236}">
                <a16:creationId xmlns:a16="http://schemas.microsoft.com/office/drawing/2014/main" id="{061802ED-9EAB-3EF3-5CA8-D0F742E9AB4A}"/>
              </a:ext>
            </a:extLst>
          </p:cNvPr>
          <p:cNvSpPr>
            <a:spLocks noGrp="1"/>
          </p:cNvSpPr>
          <p:nvPr>
            <p:ph type="dt" sz="half" idx="25"/>
          </p:nvPr>
        </p:nvSpPr>
        <p:spPr>
          <a:xfrm>
            <a:off x="381000" y="6356350"/>
            <a:ext cx="1570038" cy="365125"/>
          </a:xfrm>
        </p:spPr>
        <p:txBody>
          <a:bodyPr/>
          <a:lstStyle>
            <a:lvl1pPr>
              <a:defRPr smtClean="0">
                <a:solidFill>
                  <a:schemeClr val="accent3"/>
                </a:solidFill>
                <a:latin typeface="+mn-lt"/>
              </a:defRPr>
            </a:lvl1pPr>
          </a:lstStyle>
          <a:p>
            <a:pPr>
              <a:defRPr/>
            </a:pPr>
            <a:fld id="{AB0CFFB7-CC60-4651-A4AD-F802CC66DAB7}" type="datetime1">
              <a:rPr lang="en-US"/>
              <a:pPr>
                <a:defRPr/>
              </a:pPr>
              <a:t>11-Jul-23</a:t>
            </a:fld>
            <a:endParaRPr lang="en-US" dirty="0"/>
          </a:p>
        </p:txBody>
      </p:sp>
      <p:sp>
        <p:nvSpPr>
          <p:cNvPr id="23" name="Footer Placeholder 3">
            <a:extLst>
              <a:ext uri="{FF2B5EF4-FFF2-40B4-BE49-F238E27FC236}">
                <a16:creationId xmlns:a16="http://schemas.microsoft.com/office/drawing/2014/main" id="{1A79FE6A-C87B-A4DC-B744-A4021D61A7AA}"/>
              </a:ext>
            </a:extLst>
          </p:cNvPr>
          <p:cNvSpPr>
            <a:spLocks noGrp="1"/>
          </p:cNvSpPr>
          <p:nvPr>
            <p:ph type="ftr" sz="quarter" idx="26"/>
          </p:nvPr>
        </p:nvSpPr>
        <p:spPr>
          <a:xfrm>
            <a:off x="2871788" y="6356350"/>
            <a:ext cx="4114800" cy="365125"/>
          </a:xfrm>
        </p:spPr>
        <p:txBody>
          <a:bodyPr/>
          <a:lstStyle>
            <a:lvl1pPr>
              <a:defRPr dirty="0">
                <a:solidFill>
                  <a:schemeClr val="accent3"/>
                </a:solidFill>
                <a:latin typeface="+mn-lt"/>
              </a:defRPr>
            </a:lvl1pPr>
          </a:lstStyle>
          <a:p>
            <a:pPr>
              <a:defRPr/>
            </a:pPr>
            <a:r>
              <a:rPr lang="en-US"/>
              <a:t>PRESENTATION TITLE</a:t>
            </a:r>
          </a:p>
        </p:txBody>
      </p:sp>
      <p:sp>
        <p:nvSpPr>
          <p:cNvPr id="24" name="Slide Number Placeholder 4">
            <a:extLst>
              <a:ext uri="{FF2B5EF4-FFF2-40B4-BE49-F238E27FC236}">
                <a16:creationId xmlns:a16="http://schemas.microsoft.com/office/drawing/2014/main" id="{DDC9895B-7270-884C-6122-86C600797070}"/>
              </a:ext>
            </a:extLst>
          </p:cNvPr>
          <p:cNvSpPr>
            <a:spLocks noGrp="1"/>
          </p:cNvSpPr>
          <p:nvPr>
            <p:ph type="sldNum" sz="quarter" idx="27"/>
          </p:nvPr>
        </p:nvSpPr>
        <p:spPr>
          <a:xfrm>
            <a:off x="8332788" y="6356350"/>
            <a:ext cx="1166812" cy="365125"/>
          </a:xfrm>
        </p:spPr>
        <p:txBody>
          <a:bodyPr/>
          <a:lstStyle>
            <a:lvl1pPr>
              <a:defRPr smtClean="0">
                <a:solidFill>
                  <a:schemeClr val="accent3"/>
                </a:solidFill>
                <a:latin typeface="+mn-lt"/>
              </a:defRPr>
            </a:lvl1pPr>
          </a:lstStyle>
          <a:p>
            <a:pPr>
              <a:defRPr/>
            </a:pPr>
            <a:fld id="{A8A7C548-4190-441A-89A5-A43629236707}" type="slidenum">
              <a:rPr lang="en-US"/>
              <a:pPr>
                <a:defRPr/>
              </a:pPr>
              <a:t>‹#›</a:t>
            </a:fld>
            <a:endParaRPr lang="en-US" dirty="0"/>
          </a:p>
        </p:txBody>
      </p:sp>
    </p:spTree>
    <p:extLst>
      <p:ext uri="{BB962C8B-B14F-4D97-AF65-F5344CB8AC3E}">
        <p14:creationId xmlns:p14="http://schemas.microsoft.com/office/powerpoint/2010/main" val="125089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1" name="Text Placeholder 28"/>
          <p:cNvSpPr>
            <a:spLocks noGrp="1"/>
          </p:cNvSpPr>
          <p:nvPr>
            <p:ph type="body" sz="quarter" idx="17"/>
          </p:nvPr>
        </p:nvSpPr>
        <p:spPr>
          <a:xfrm>
            <a:off x="750430"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2" name="Text Placeholder 28"/>
          <p:cNvSpPr>
            <a:spLocks noGrp="1"/>
          </p:cNvSpPr>
          <p:nvPr>
            <p:ph type="body" sz="quarter" idx="18"/>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3" name="Picture Placeholder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4" name="Text Placeholder 28"/>
          <p:cNvSpPr>
            <a:spLocks noGrp="1"/>
          </p:cNvSpPr>
          <p:nvPr>
            <p:ph type="body" sz="quarter" idx="29"/>
          </p:nvPr>
        </p:nvSpPr>
        <p:spPr>
          <a:xfrm>
            <a:off x="354939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5" name="Text Placeholder 28"/>
          <p:cNvSpPr>
            <a:spLocks noGrp="1"/>
          </p:cNvSpPr>
          <p:nvPr>
            <p:ph type="body" sz="quarter" idx="30"/>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6" name="Picture Placeholder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7" name="Text Placeholder 28"/>
          <p:cNvSpPr>
            <a:spLocks noGrp="1"/>
          </p:cNvSpPr>
          <p:nvPr>
            <p:ph type="body" sz="quarter" idx="32"/>
          </p:nvPr>
        </p:nvSpPr>
        <p:spPr>
          <a:xfrm>
            <a:off x="634836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8" name="Text Placeholder 28"/>
          <p:cNvSpPr>
            <a:spLocks noGrp="1"/>
          </p:cNvSpPr>
          <p:nvPr>
            <p:ph type="body" sz="quarter" idx="33"/>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9" name="Picture Placeholder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0" name="Text Placeholder 28"/>
          <p:cNvSpPr>
            <a:spLocks noGrp="1"/>
          </p:cNvSpPr>
          <p:nvPr>
            <p:ph type="body" sz="quarter" idx="35"/>
          </p:nvPr>
        </p:nvSpPr>
        <p:spPr>
          <a:xfrm>
            <a:off x="9147336"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1" name="Text Placeholder 28"/>
          <p:cNvSpPr>
            <a:spLocks noGrp="1"/>
          </p:cNvSpPr>
          <p:nvPr>
            <p:ph type="body" sz="quarter" idx="36"/>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2" name="Picture Placeholder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3" name="Text Placeholder 28"/>
          <p:cNvSpPr>
            <a:spLocks noGrp="1"/>
          </p:cNvSpPr>
          <p:nvPr>
            <p:ph type="body" sz="quarter" idx="38"/>
          </p:nvPr>
        </p:nvSpPr>
        <p:spPr>
          <a:xfrm>
            <a:off x="750430"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4" name="Text Placeholder 28"/>
          <p:cNvSpPr>
            <a:spLocks noGrp="1"/>
          </p:cNvSpPr>
          <p:nvPr>
            <p:ph type="body" sz="quarter" idx="39"/>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5" name="Picture Placeholder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6" name="Text Placeholder 28"/>
          <p:cNvSpPr>
            <a:spLocks noGrp="1"/>
          </p:cNvSpPr>
          <p:nvPr>
            <p:ph type="body" sz="quarter" idx="41"/>
          </p:nvPr>
        </p:nvSpPr>
        <p:spPr>
          <a:xfrm>
            <a:off x="354939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7" name="Text Placeholder 28"/>
          <p:cNvSpPr>
            <a:spLocks noGrp="1"/>
          </p:cNvSpPr>
          <p:nvPr>
            <p:ph type="body" sz="quarter" idx="42"/>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8" name="Picture Placeholder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9" name="Text Placeholder 28"/>
          <p:cNvSpPr>
            <a:spLocks noGrp="1"/>
          </p:cNvSpPr>
          <p:nvPr>
            <p:ph type="body" sz="quarter" idx="44"/>
          </p:nvPr>
        </p:nvSpPr>
        <p:spPr>
          <a:xfrm>
            <a:off x="634836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0" name="Text Placeholder 28"/>
          <p:cNvSpPr>
            <a:spLocks noGrp="1"/>
          </p:cNvSpPr>
          <p:nvPr>
            <p:ph type="body" sz="quarter" idx="45"/>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51" name="Picture Placeholder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52" name="Text Placeholder 28"/>
          <p:cNvSpPr>
            <a:spLocks noGrp="1"/>
          </p:cNvSpPr>
          <p:nvPr>
            <p:ph type="body" sz="quarter" idx="47"/>
          </p:nvPr>
        </p:nvSpPr>
        <p:spPr>
          <a:xfrm>
            <a:off x="9147336"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3" name="Text Placeholder 28"/>
          <p:cNvSpPr>
            <a:spLocks noGrp="1"/>
          </p:cNvSpPr>
          <p:nvPr>
            <p:ph type="body" sz="quarter" idx="48"/>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 name="Date Placeholder 17">
            <a:extLst>
              <a:ext uri="{FF2B5EF4-FFF2-40B4-BE49-F238E27FC236}">
                <a16:creationId xmlns:a16="http://schemas.microsoft.com/office/drawing/2014/main" id="{35F10DE9-4C78-484F-2D31-3E91F66493BD}"/>
              </a:ext>
            </a:extLst>
          </p:cNvPr>
          <p:cNvSpPr>
            <a:spLocks noGrp="1"/>
          </p:cNvSpPr>
          <p:nvPr>
            <p:ph type="dt" sz="half" idx="49"/>
          </p:nvPr>
        </p:nvSpPr>
        <p:spPr/>
        <p:txBody>
          <a:bodyPr/>
          <a:lstStyle>
            <a:lvl1pPr>
              <a:defRPr smtClean="0">
                <a:solidFill>
                  <a:schemeClr val="accent3"/>
                </a:solidFill>
                <a:latin typeface="+mn-lt"/>
              </a:defRPr>
            </a:lvl1pPr>
          </a:lstStyle>
          <a:p>
            <a:pPr>
              <a:defRPr/>
            </a:pPr>
            <a:fld id="{A442D32F-77A6-490C-8726-7AD4280F10A7}" type="datetime1">
              <a:rPr lang="en-US"/>
              <a:pPr>
                <a:defRPr/>
              </a:pPr>
              <a:t>11-Jul-23</a:t>
            </a:fld>
            <a:endParaRPr lang="en-US" dirty="0"/>
          </a:p>
        </p:txBody>
      </p:sp>
      <p:sp>
        <p:nvSpPr>
          <p:cNvPr id="3" name="Footer Placeholder 21">
            <a:extLst>
              <a:ext uri="{FF2B5EF4-FFF2-40B4-BE49-F238E27FC236}">
                <a16:creationId xmlns:a16="http://schemas.microsoft.com/office/drawing/2014/main" id="{832E35D6-11FD-2AAE-3A27-E36B6F6823A4}"/>
              </a:ext>
            </a:extLst>
          </p:cNvPr>
          <p:cNvSpPr>
            <a:spLocks noGrp="1"/>
          </p:cNvSpPr>
          <p:nvPr>
            <p:ph type="ftr" sz="quarter" idx="50"/>
          </p:nvPr>
        </p:nvSpPr>
        <p:spPr/>
        <p:txBody>
          <a:bodyPr/>
          <a:lstStyle>
            <a:lvl1pPr>
              <a:defRPr dirty="0">
                <a:solidFill>
                  <a:schemeClr val="accent3"/>
                </a:solidFill>
                <a:latin typeface="+mn-lt"/>
              </a:defRPr>
            </a:lvl1pPr>
          </a:lstStyle>
          <a:p>
            <a:pPr>
              <a:defRPr/>
            </a:pPr>
            <a:r>
              <a:rPr lang="en-US"/>
              <a:t>PRESENTATION TITLE</a:t>
            </a:r>
          </a:p>
        </p:txBody>
      </p:sp>
      <p:sp>
        <p:nvSpPr>
          <p:cNvPr id="4" name="Slide Number Placeholder 22">
            <a:extLst>
              <a:ext uri="{FF2B5EF4-FFF2-40B4-BE49-F238E27FC236}">
                <a16:creationId xmlns:a16="http://schemas.microsoft.com/office/drawing/2014/main" id="{AF51562F-4DED-41CD-A011-A1DF922F2FE1}"/>
              </a:ext>
            </a:extLst>
          </p:cNvPr>
          <p:cNvSpPr>
            <a:spLocks noGrp="1"/>
          </p:cNvSpPr>
          <p:nvPr>
            <p:ph type="sldNum" sz="quarter" idx="51"/>
          </p:nvPr>
        </p:nvSpPr>
        <p:spPr/>
        <p:txBody>
          <a:bodyPr/>
          <a:lstStyle>
            <a:lvl1pPr>
              <a:defRPr smtClean="0">
                <a:solidFill>
                  <a:schemeClr val="accent3"/>
                </a:solidFill>
                <a:latin typeface="+mn-lt"/>
              </a:defRPr>
            </a:lvl1pPr>
          </a:lstStyle>
          <a:p>
            <a:pPr>
              <a:defRPr/>
            </a:pPr>
            <a:fld id="{6596F66C-3DFA-40FC-9B73-A5600FCB6988}" type="slidenum">
              <a:rPr lang="en-US"/>
              <a:pPr>
                <a:defRPr/>
              </a:pPr>
              <a:t>‹#›</a:t>
            </a:fld>
            <a:endParaRPr lang="en-US" dirty="0"/>
          </a:p>
        </p:txBody>
      </p:sp>
    </p:spTree>
    <p:extLst>
      <p:ext uri="{BB962C8B-B14F-4D97-AF65-F5344CB8AC3E}">
        <p14:creationId xmlns:p14="http://schemas.microsoft.com/office/powerpoint/2010/main" val="215938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C5F4118-81AE-A43E-608D-76FACCC68AB6}"/>
              </a:ext>
            </a:extLst>
          </p:cNvPr>
          <p:cNvSpPr>
            <a:spLocks noGrp="1" noChangeArrowheads="1"/>
          </p:cNvSpPr>
          <p:nvPr>
            <p:ph type="title"/>
          </p:nvPr>
        </p:nvSpPr>
        <p:spPr bwMode="auto">
          <a:xfrm>
            <a:off x="381000" y="381000"/>
            <a:ext cx="11430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075E7-8B5A-4C60-0A59-E7EE25D4CFC8}"/>
              </a:ext>
            </a:extLst>
          </p:cNvPr>
          <p:cNvSpPr>
            <a:spLocks noGrp="1" noChangeArrowheads="1"/>
          </p:cNvSpPr>
          <p:nvPr>
            <p:ph type="body" idx="1"/>
          </p:nvPr>
        </p:nvSpPr>
        <p:spPr bwMode="auto">
          <a:xfrm>
            <a:off x="381000" y="1825625"/>
            <a:ext cx="114300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A388CDB-EAB1-460F-A846-2AA58AC19F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eaLnBrk="1" fontAlgn="auto" hangingPunct="1">
              <a:spcBef>
                <a:spcPts val="0"/>
              </a:spcBef>
              <a:spcAft>
                <a:spcPts val="0"/>
              </a:spcAft>
              <a:defRPr sz="1200" smtClean="0">
                <a:solidFill>
                  <a:schemeClr val="tx2"/>
                </a:solidFill>
                <a:latin typeface="+mn-lt"/>
              </a:defRPr>
            </a:lvl1pPr>
          </a:lstStyle>
          <a:p>
            <a:pPr>
              <a:defRPr/>
            </a:pPr>
            <a:fld id="{822E2E8C-5376-49B2-B462-1A35EECD6D84}" type="datetime1">
              <a:rPr lang="en-US"/>
              <a:pPr>
                <a:defRPr/>
              </a:pPr>
              <a:t>11-Jul-23</a:t>
            </a:fld>
            <a:endParaRPr lang="en-US" dirty="0"/>
          </a:p>
        </p:txBody>
      </p:sp>
      <p:sp>
        <p:nvSpPr>
          <p:cNvPr id="5" name="Footer Placeholder 4">
            <a:extLst>
              <a:ext uri="{FF2B5EF4-FFF2-40B4-BE49-F238E27FC236}">
                <a16:creationId xmlns:a16="http://schemas.microsoft.com/office/drawing/2014/main" id="{40EDA00F-8F1A-413B-2DEA-1A7ACFAE4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eaLnBrk="1" fontAlgn="auto" hangingPunct="1">
              <a:spcBef>
                <a:spcPts val="0"/>
              </a:spcBef>
              <a:spcAft>
                <a:spcPts val="0"/>
              </a:spcAft>
              <a:defRPr sz="1200" dirty="0">
                <a:solidFill>
                  <a:schemeClr val="tx2"/>
                </a:solidFill>
                <a:latin typeface="+mn-lt"/>
              </a:defRPr>
            </a:lvl1pPr>
          </a:lstStyle>
          <a:p>
            <a:pPr>
              <a:defRPr/>
            </a:pPr>
            <a:r>
              <a:rPr lang="en-US"/>
              <a:t>PRESENTATION TITLE</a:t>
            </a:r>
          </a:p>
        </p:txBody>
      </p:sp>
      <p:sp>
        <p:nvSpPr>
          <p:cNvPr id="6" name="Slide Number Placeholder 5">
            <a:extLst>
              <a:ext uri="{FF2B5EF4-FFF2-40B4-BE49-F238E27FC236}">
                <a16:creationId xmlns:a16="http://schemas.microsoft.com/office/drawing/2014/main" id="{C2742EE3-BF68-178B-BEB1-030E58AA4FBB}"/>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eaLnBrk="1" fontAlgn="auto" hangingPunct="1">
              <a:spcBef>
                <a:spcPts val="0"/>
              </a:spcBef>
              <a:spcAft>
                <a:spcPts val="0"/>
              </a:spcAft>
              <a:defRPr sz="1200" smtClean="0">
                <a:solidFill>
                  <a:schemeClr val="tx2"/>
                </a:solidFill>
                <a:latin typeface="+mn-lt"/>
              </a:defRPr>
            </a:lvl1pPr>
          </a:lstStyle>
          <a:p>
            <a:pPr>
              <a:defRPr/>
            </a:pPr>
            <a:fld id="{71C1E8D3-9476-4BDA-8BBE-7CCAD273720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enorite" panose="00000500000000000000" pitchFamily="2" charset="0"/>
        </a:defRPr>
      </a:lvl2pPr>
      <a:lvl3pPr algn="l" rtl="0" fontAlgn="base">
        <a:lnSpc>
          <a:spcPct val="90000"/>
        </a:lnSpc>
        <a:spcBef>
          <a:spcPct val="0"/>
        </a:spcBef>
        <a:spcAft>
          <a:spcPct val="0"/>
        </a:spcAft>
        <a:defRPr sz="4400">
          <a:solidFill>
            <a:schemeClr val="tx1"/>
          </a:solidFill>
          <a:latin typeface="Tenorite" panose="00000500000000000000" pitchFamily="2" charset="0"/>
        </a:defRPr>
      </a:lvl3pPr>
      <a:lvl4pPr algn="l" rtl="0" fontAlgn="base">
        <a:lnSpc>
          <a:spcPct val="90000"/>
        </a:lnSpc>
        <a:spcBef>
          <a:spcPct val="0"/>
        </a:spcBef>
        <a:spcAft>
          <a:spcPct val="0"/>
        </a:spcAft>
        <a:defRPr sz="4400">
          <a:solidFill>
            <a:schemeClr val="tx1"/>
          </a:solidFill>
          <a:latin typeface="Tenorite" panose="00000500000000000000" pitchFamily="2" charset="0"/>
        </a:defRPr>
      </a:lvl4pPr>
      <a:lvl5pPr algn="l" rtl="0" fontAlgn="base">
        <a:lnSpc>
          <a:spcPct val="90000"/>
        </a:lnSpc>
        <a:spcBef>
          <a:spcPct val="0"/>
        </a:spcBef>
        <a:spcAft>
          <a:spcPct val="0"/>
        </a:spcAft>
        <a:defRPr sz="4400">
          <a:solidFill>
            <a:schemeClr val="tx1"/>
          </a:solidFill>
          <a:latin typeface="Tenorite" panose="00000500000000000000" pitchFamily="2" charset="0"/>
        </a:defRPr>
      </a:lvl5pPr>
      <a:lvl6pPr marL="457200" algn="l" rtl="0" fontAlgn="base">
        <a:lnSpc>
          <a:spcPct val="90000"/>
        </a:lnSpc>
        <a:spcBef>
          <a:spcPct val="0"/>
        </a:spcBef>
        <a:spcAft>
          <a:spcPct val="0"/>
        </a:spcAft>
        <a:defRPr sz="4400">
          <a:solidFill>
            <a:schemeClr val="tx1"/>
          </a:solidFill>
          <a:latin typeface="Tenorite" panose="00000500000000000000" pitchFamily="2" charset="0"/>
        </a:defRPr>
      </a:lvl6pPr>
      <a:lvl7pPr marL="914400" algn="l" rtl="0" fontAlgn="base">
        <a:lnSpc>
          <a:spcPct val="90000"/>
        </a:lnSpc>
        <a:spcBef>
          <a:spcPct val="0"/>
        </a:spcBef>
        <a:spcAft>
          <a:spcPct val="0"/>
        </a:spcAft>
        <a:defRPr sz="4400">
          <a:solidFill>
            <a:schemeClr val="tx1"/>
          </a:solidFill>
          <a:latin typeface="Tenorite" panose="00000500000000000000" pitchFamily="2" charset="0"/>
        </a:defRPr>
      </a:lvl7pPr>
      <a:lvl8pPr marL="1371600" algn="l" rtl="0" fontAlgn="base">
        <a:lnSpc>
          <a:spcPct val="90000"/>
        </a:lnSpc>
        <a:spcBef>
          <a:spcPct val="0"/>
        </a:spcBef>
        <a:spcAft>
          <a:spcPct val="0"/>
        </a:spcAft>
        <a:defRPr sz="4400">
          <a:solidFill>
            <a:schemeClr val="tx1"/>
          </a:solidFill>
          <a:latin typeface="Tenorite" panose="00000500000000000000" pitchFamily="2" charset="0"/>
        </a:defRPr>
      </a:lvl8pPr>
      <a:lvl9pPr marL="1828800" algn="l" rtl="0" fontAlgn="base">
        <a:lnSpc>
          <a:spcPct val="90000"/>
        </a:lnSpc>
        <a:spcBef>
          <a:spcPct val="0"/>
        </a:spcBef>
        <a:spcAft>
          <a:spcPct val="0"/>
        </a:spcAft>
        <a:defRPr sz="4400">
          <a:solidFill>
            <a:schemeClr val="tx1"/>
          </a:solidFill>
          <a:latin typeface="Tenorite" panose="00000500000000000000" pitchFamily="2"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00706" name="Title 1">
            <a:extLst>
              <a:ext uri="{FF2B5EF4-FFF2-40B4-BE49-F238E27FC236}">
                <a16:creationId xmlns:a16="http://schemas.microsoft.com/office/drawing/2014/main" id="{DDA13A56-119B-2614-4BD0-B822C8557550}"/>
              </a:ext>
            </a:extLst>
          </p:cNvPr>
          <p:cNvSpPr>
            <a:spLocks noGrp="1" noChangeArrowheads="1"/>
          </p:cNvSpPr>
          <p:nvPr>
            <p:ph type="title"/>
          </p:nvPr>
        </p:nvSpPr>
        <p:spPr>
          <a:xfrm>
            <a:off x="1890713" y="2024063"/>
            <a:ext cx="8410575" cy="2809875"/>
          </a:xfrm>
        </p:spPr>
        <p:txBody>
          <a:bodyPr/>
          <a:lstStyle/>
          <a:p>
            <a:r>
              <a:rPr lang="en-US" altLang="en-US" sz="6600" b="1">
                <a:solidFill>
                  <a:schemeClr val="tx1"/>
                </a:solidFill>
              </a:rPr>
              <a:t>Analisi di Simulazione</a:t>
            </a:r>
          </a:p>
        </p:txBody>
      </p:sp>
      <p:sp>
        <p:nvSpPr>
          <p:cNvPr id="200707" name="Date Placeholder 2">
            <a:extLst>
              <a:ext uri="{FF2B5EF4-FFF2-40B4-BE49-F238E27FC236}">
                <a16:creationId xmlns:a16="http://schemas.microsoft.com/office/drawing/2014/main" id="{37E192F6-85A3-92AE-ADB7-A66F18B7C5F5}"/>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200708" name="Footer Placeholder 3">
            <a:extLst>
              <a:ext uri="{FF2B5EF4-FFF2-40B4-BE49-F238E27FC236}">
                <a16:creationId xmlns:a16="http://schemas.microsoft.com/office/drawing/2014/main" id="{CDFC1D9F-4237-B2D4-0FC0-89705C09134A}"/>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200709" name="Slide Number Placeholder 4">
            <a:extLst>
              <a:ext uri="{FF2B5EF4-FFF2-40B4-BE49-F238E27FC236}">
                <a16:creationId xmlns:a16="http://schemas.microsoft.com/office/drawing/2014/main" id="{7A8E0715-0D0E-F9B5-CE49-A3315A039FEE}"/>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DCF8D559-B98B-44E7-82E9-84E316E8F528}" type="slidenum">
              <a:rPr lang="en-US" altLang="en-US">
                <a:solidFill>
                  <a:schemeClr val="accent2"/>
                </a:solidFill>
              </a:rPr>
              <a:pPr fontAlgn="base">
                <a:spcBef>
                  <a:spcPct val="0"/>
                </a:spcBef>
                <a:spcAft>
                  <a:spcPct val="0"/>
                </a:spcAft>
              </a:pPr>
              <a:t>1</a:t>
            </a:fld>
            <a:endParaRPr lang="en-US" altLang="en-US">
              <a:solidFill>
                <a:schemeClr val="accent2"/>
              </a:solidFill>
            </a:endParaRPr>
          </a:p>
        </p:txBody>
      </p:sp>
      <p:sp>
        <p:nvSpPr>
          <p:cNvPr id="200710" name="Title 1">
            <a:extLst>
              <a:ext uri="{FF2B5EF4-FFF2-40B4-BE49-F238E27FC236}">
                <a16:creationId xmlns:a16="http://schemas.microsoft.com/office/drawing/2014/main" id="{DA5688E7-391A-5A0B-C0CF-AB13EBC2D1F1}"/>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t>6</a:t>
            </a:r>
            <a:endParaRPr lang="en-US" altLang="en-US" sz="6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a:extLst>
              <a:ext uri="{FF2B5EF4-FFF2-40B4-BE49-F238E27FC236}">
                <a16:creationId xmlns:a16="http://schemas.microsoft.com/office/drawing/2014/main" id="{A87B1DE6-45E0-96DA-A7D9-839B94D93867}"/>
              </a:ext>
            </a:extLst>
          </p:cNvPr>
          <p:cNvSpPr>
            <a:spLocks noGrp="1" noChangeArrowheads="1"/>
          </p:cNvSpPr>
          <p:nvPr>
            <p:ph type="title"/>
          </p:nvPr>
        </p:nvSpPr>
        <p:spPr>
          <a:xfrm>
            <a:off x="1166813" y="381000"/>
            <a:ext cx="9780587" cy="1325563"/>
          </a:xfrm>
        </p:spPr>
        <p:txBody>
          <a:bodyPr/>
          <a:lstStyle/>
          <a:p>
            <a:r>
              <a:rPr lang="en-US" altLang="en-US"/>
              <a:t>Esercizio 6-1</a:t>
            </a:r>
          </a:p>
        </p:txBody>
      </p:sp>
      <p:sp>
        <p:nvSpPr>
          <p:cNvPr id="207875" name="Content Placeholder 2">
            <a:extLst>
              <a:ext uri="{FF2B5EF4-FFF2-40B4-BE49-F238E27FC236}">
                <a16:creationId xmlns:a16="http://schemas.microsoft.com/office/drawing/2014/main" id="{C9961190-019E-41A7-1718-8A8D67061AD6}"/>
              </a:ext>
            </a:extLst>
          </p:cNvPr>
          <p:cNvSpPr>
            <a:spLocks noGrp="1" noChangeArrowheads="1"/>
          </p:cNvSpPr>
          <p:nvPr>
            <p:ph type="body" idx="1"/>
          </p:nvPr>
        </p:nvSpPr>
        <p:spPr>
          <a:xfrm>
            <a:off x="1166813" y="2652713"/>
            <a:ext cx="9780587" cy="3703637"/>
          </a:xfrm>
        </p:spPr>
        <p:txBody>
          <a:bodyPr/>
          <a:lstStyle/>
          <a:p>
            <a:r>
              <a:rPr lang="en-US" altLang="en-US" b="1"/>
              <a:t>Esercizio sulle Tabelle Dati</a:t>
            </a:r>
          </a:p>
          <a:p>
            <a:r>
              <a:rPr lang="en-US" altLang="en-US" b="1"/>
              <a:t>document28\AnalisiDati_1.xlsx</a:t>
            </a:r>
          </a:p>
        </p:txBody>
      </p:sp>
      <p:sp>
        <p:nvSpPr>
          <p:cNvPr id="207876" name="Date Placeholder 3">
            <a:extLst>
              <a:ext uri="{FF2B5EF4-FFF2-40B4-BE49-F238E27FC236}">
                <a16:creationId xmlns:a16="http://schemas.microsoft.com/office/drawing/2014/main" id="{34CCC29F-BC8A-3AC5-8F63-71777129F22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207877" name="Footer Placeholder 4">
            <a:extLst>
              <a:ext uri="{FF2B5EF4-FFF2-40B4-BE49-F238E27FC236}">
                <a16:creationId xmlns:a16="http://schemas.microsoft.com/office/drawing/2014/main" id="{8DEF1ADB-E84E-BE41-EA14-E8D9483C0A5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D0A72242-62C2-E851-B53C-A5E3C3FFAB3D}"/>
              </a:ext>
            </a:extLst>
          </p:cNvPr>
          <p:cNvSpPr>
            <a:spLocks noGrp="1"/>
          </p:cNvSpPr>
          <p:nvPr>
            <p:ph type="sldNum" sz="quarter" idx="12"/>
          </p:nvPr>
        </p:nvSpPr>
        <p:spPr/>
        <p:txBody>
          <a:bodyPr/>
          <a:lstStyle/>
          <a:p>
            <a:pPr>
              <a:defRPr/>
            </a:pPr>
            <a:fld id="{7A4E114E-DD44-45DC-818B-363C39D48A38}"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Gestione</a:t>
            </a:r>
            <a:r>
              <a:rPr lang="en-US" b="1" dirty="0"/>
              <a:t> Scenario</a:t>
            </a:r>
            <a:endParaRPr lang="en-US" sz="2400" b="1" dirty="0"/>
          </a:p>
          <a:p>
            <a:r>
              <a:rPr lang="en-US" b="1" dirty="0"/>
              <a:t>document28\GestioneScenari_1.xlsx</a:t>
            </a:r>
          </a:p>
          <a:p>
            <a:r>
              <a:rPr lang="en-US" b="1" dirty="0"/>
              <a:t>document28\GestioneScenari_Esterno.xlsx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618465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C3F597-36B4-280D-B451-3CC3CC21EF9D}"/>
              </a:ext>
            </a:extLst>
          </p:cNvPr>
          <p:cNvSpPr>
            <a:spLocks noGrp="1" noChangeArrowheads="1"/>
          </p:cNvSpPr>
          <p:nvPr>
            <p:ph type="ctrTitle"/>
          </p:nvPr>
        </p:nvSpPr>
        <p:spPr>
          <a:xfrm>
            <a:off x="1158875" y="2235200"/>
            <a:ext cx="6245225" cy="2387600"/>
          </a:xfrm>
        </p:spPr>
        <p:txBody>
          <a:bodyPr anchor="ctr"/>
          <a:lstStyle/>
          <a:p>
            <a:r>
              <a:rPr lang="en-US" altLang="en-US" dirty="0" err="1"/>
              <a:t>Ricerca</a:t>
            </a:r>
            <a:r>
              <a:rPr lang="en-US" altLang="en-US" dirty="0"/>
              <a:t> </a:t>
            </a:r>
            <a:r>
              <a:rPr lang="en-US" altLang="en-US" dirty="0" err="1"/>
              <a:t>Obiettivo</a:t>
            </a:r>
            <a:endParaRPr lang="en-US" altLang="en-US" dirty="0"/>
          </a:p>
        </p:txBody>
      </p:sp>
      <p:sp>
        <p:nvSpPr>
          <p:cNvPr id="3" name="Title 1">
            <a:extLst>
              <a:ext uri="{FF2B5EF4-FFF2-40B4-BE49-F238E27FC236}">
                <a16:creationId xmlns:a16="http://schemas.microsoft.com/office/drawing/2014/main" id="{F8854F0D-A554-2382-F5CC-7A3E5F6E5F5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6</a:t>
            </a:r>
            <a:endParaRPr lang="en-US" sz="5400" b="1" dirty="0"/>
          </a:p>
        </p:txBody>
      </p:sp>
    </p:spTree>
    <p:extLst>
      <p:ext uri="{BB962C8B-B14F-4D97-AF65-F5344CB8AC3E}">
        <p14:creationId xmlns:p14="http://schemas.microsoft.com/office/powerpoint/2010/main" val="19677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11-Jul-23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13</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5847755"/>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opera in modo </a:t>
            </a:r>
            <a:r>
              <a:rPr lang="en-US" sz="2200" dirty="0" err="1">
                <a:solidFill>
                  <a:srgbClr val="141414"/>
                </a:solidFill>
                <a:latin typeface="Tenorite (Body)"/>
                <a:cs typeface="Arial" panose="020B0604020202020204" pitchFamily="34" charset="0"/>
              </a:rPr>
              <a:t>differente</a:t>
            </a:r>
            <a:r>
              <a:rPr lang="en-US" sz="2200" dirty="0">
                <a:solidFill>
                  <a:srgbClr val="141414"/>
                </a:solidFill>
                <a:latin typeface="Tenorite (Body)"/>
                <a:cs typeface="Arial" panose="020B0604020202020204" pitchFamily="34" charset="0"/>
              </a:rPr>
              <a:t> rispetto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quanto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viene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richiesto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fissare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Excel </a:t>
            </a:r>
            <a:r>
              <a:rPr lang="en-US" sz="2200" dirty="0" err="1">
                <a:solidFill>
                  <a:srgbClr val="141414"/>
                </a:solidFill>
                <a:latin typeface="Tenorite (Body)"/>
                <a:cs typeface="Arial" panose="020B0604020202020204" pitchFamily="34" charset="0"/>
              </a:rPr>
              <a:t>calcolerà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automaticamente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lasciata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base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azienda</a:t>
            </a:r>
            <a:r>
              <a:rPr lang="en-US" sz="2200" dirty="0">
                <a:solidFill>
                  <a:srgbClr val="141414"/>
                </a:solidFill>
                <a:latin typeface="Tenorite (Body)"/>
                <a:cs typeface="Arial" panose="020B0604020202020204" pitchFamily="34" charset="0"/>
              </a:rPr>
              <a:t> per la quale </a:t>
            </a:r>
            <a:r>
              <a:rPr lang="en-US" sz="2200" dirty="0" err="1">
                <a:solidFill>
                  <a:srgbClr val="141414"/>
                </a:solidFill>
                <a:latin typeface="Tenorite (Body)"/>
                <a:cs typeface="Arial" panose="020B0604020202020204" pitchFamily="34" charset="0"/>
              </a:rPr>
              <a:t>calcolare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certo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Ricavo</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utilizzare</a:t>
            </a:r>
            <a:r>
              <a:rPr lang="en-US" sz="2200" dirty="0">
                <a:solidFill>
                  <a:srgbClr val="141414"/>
                </a:solidFill>
                <a:latin typeface="Tenorite (Body)"/>
                <a:cs typeface="Arial" panose="020B0604020202020204" pitchFamily="34" charset="0"/>
              </a:rPr>
              <a:t>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porci</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Volendo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Guadagno di 30000 EUR, e </a:t>
            </a:r>
          </a:p>
          <a:p>
            <a:pPr algn="l"/>
            <a:r>
              <a:rPr lang="en-US" sz="2200" dirty="0" err="1">
                <a:solidFill>
                  <a:srgbClr val="141414"/>
                </a:solidFill>
                <a:latin typeface="Tenorite (Body)"/>
                <a:cs typeface="Arial" panose="020B0604020202020204" pitchFamily="34" charset="0"/>
              </a:rPr>
              <a:t>Conoscendo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Ricavo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pari</a:t>
            </a:r>
            <a:r>
              <a:rPr lang="en-US" sz="2200" dirty="0">
                <a:solidFill>
                  <a:srgbClr val="141414"/>
                </a:solidFill>
                <a:latin typeface="Tenorite (Body)"/>
                <a:cs typeface="Arial" panose="020B0604020202020204" pitchFamily="34" charset="0"/>
              </a:rPr>
              <a:t> a 50000 EUR,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devo </a:t>
            </a:r>
            <a:r>
              <a:rPr lang="en-US" sz="2200" dirty="0" err="1">
                <a:solidFill>
                  <a:srgbClr val="141414"/>
                </a:solidFill>
                <a:latin typeface="Tenorite (Body)"/>
                <a:cs typeface="Arial" panose="020B0604020202020204" pitchFamily="34" charset="0"/>
              </a:rPr>
              <a:t>avere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L’esempio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chiaramente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banale</a:t>
            </a:r>
            <a:r>
              <a:rPr lang="en-US" sz="2200" dirty="0">
                <a:solidFill>
                  <a:srgbClr val="141414"/>
                </a:solidFill>
                <a:latin typeface="Tenorite (Body)"/>
                <a:cs typeface="Arial" panose="020B0604020202020204" pitchFamily="34" charset="0"/>
              </a:rPr>
              <a:t>, ma a </a:t>
            </a:r>
            <a:r>
              <a:rPr lang="en-US" sz="2200" dirty="0" err="1">
                <a:solidFill>
                  <a:srgbClr val="141414"/>
                </a:solidFill>
                <a:latin typeface="Tenorite (Body)"/>
                <a:cs typeface="Arial" panose="020B0604020202020204" pitchFamily="34" charset="0"/>
              </a:rPr>
              <a:t>noi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interessa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capire</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impostarlo</a:t>
            </a:r>
            <a:r>
              <a:rPr lang="en-US" sz="2200" dirty="0">
                <a:solidFill>
                  <a:srgbClr val="141414"/>
                </a:solidFill>
                <a:latin typeface="Tenorite (Body)"/>
                <a:cs typeface="Arial" panose="020B0604020202020204" pitchFamily="34" charset="0"/>
              </a:rPr>
              <a:t> in Excel:</a:t>
            </a:r>
          </a:p>
          <a:p>
            <a:pPr algn="ctr"/>
            <a:r>
              <a:rPr lang="en-US" sz="2200" b="1" dirty="0">
                <a:solidFill>
                  <a:srgbClr val="141414"/>
                </a:solidFill>
                <a:latin typeface="Tenorite (Body)"/>
                <a:cs typeface="Arial" panose="020B0604020202020204" pitchFamily="34" charset="0"/>
              </a:rPr>
              <a:t>Data&gt;Forecast&gt;What-If-Analysis&gt;Goal Seek</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DBE2223F-CC0A-584E-64F0-81DBF43AE5B5}"/>
              </a:ext>
            </a:extLst>
          </p:cNvPr>
          <p:cNvPicPr>
            <a:picLocks noChangeAspect="1"/>
          </p:cNvPicPr>
          <p:nvPr/>
        </p:nvPicPr>
        <p:blipFill>
          <a:blip r:embed="rId2"/>
          <a:stretch>
            <a:fillRect/>
          </a:stretch>
        </p:blipFill>
        <p:spPr>
          <a:xfrm>
            <a:off x="9296334" y="3088870"/>
            <a:ext cx="2391109" cy="1143160"/>
          </a:xfrm>
          <a:prstGeom prst="rect">
            <a:avLst/>
          </a:prstGeom>
        </p:spPr>
      </p:pic>
    </p:spTree>
    <p:extLst>
      <p:ext uri="{BB962C8B-B14F-4D97-AF65-F5344CB8AC3E}">
        <p14:creationId xmlns:p14="http://schemas.microsoft.com/office/powerpoint/2010/main" val="248568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11-Jul-23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14</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4832092"/>
          </a:xfrm>
          <a:prstGeom prst="rect">
            <a:avLst/>
          </a:prstGeom>
          <a:noFill/>
        </p:spPr>
        <p:txBody>
          <a:bodyPr wrap="square">
            <a:spAutoFit/>
          </a:bodyPr>
          <a:lstStyle/>
          <a:p>
            <a:pPr algn="l"/>
            <a:r>
              <a:rPr lang="en-US" sz="2200" b="1" dirty="0">
                <a:solidFill>
                  <a:srgbClr val="141414"/>
                </a:solidFill>
                <a:latin typeface="Tenorite (Body)"/>
                <a:cs typeface="Arial" panose="020B0604020202020204" pitchFamily="34" charset="0"/>
              </a:rPr>
              <a:t>Set cell</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quale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To Value</a:t>
            </a:r>
            <a:r>
              <a:rPr lang="en-US" sz="2200" dirty="0">
                <a:solidFill>
                  <a:srgbClr val="141414"/>
                </a:solidFill>
                <a:latin typeface="Tenorite (Body)"/>
                <a:cs typeface="Arial" panose="020B0604020202020204" pitchFamily="34" charset="0"/>
              </a:rPr>
              <a:t>: quale è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By changing cell</a:t>
            </a:r>
            <a:r>
              <a:rPr lang="en-US" sz="2200" dirty="0">
                <a:solidFill>
                  <a:srgbClr val="141414"/>
                </a:solidFill>
                <a:latin typeface="Tenorite (Body)"/>
                <a:cs typeface="Arial" panose="020B0604020202020204" pitchFamily="34" charset="0"/>
              </a:rPr>
              <a:t>: quale è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deve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variare</a:t>
            </a:r>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pulsante</a:t>
            </a:r>
            <a:r>
              <a:rPr lang="en-US" sz="2200" dirty="0">
                <a:solidFill>
                  <a:srgbClr val="141414"/>
                </a:solidFill>
                <a:latin typeface="Tenorite (Body)"/>
                <a:cs typeface="Arial" panose="020B0604020202020204" pitchFamily="34" charset="0"/>
              </a:rPr>
              <a:t> OK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ottiene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output da Excel:</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importante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è bene </a:t>
            </a:r>
            <a:r>
              <a:rPr lang="en-US" sz="2200" dirty="0" err="1">
                <a:solidFill>
                  <a:srgbClr val="141414"/>
                </a:solidFill>
                <a:latin typeface="Tenorite (Body)"/>
                <a:cs typeface="Arial" panose="020B0604020202020204" pitchFamily="34" charset="0"/>
              </a:rPr>
              <a:t>ricordare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lavora</a:t>
            </a:r>
            <a:r>
              <a:rPr lang="en-US" sz="2200" dirty="0">
                <a:solidFill>
                  <a:srgbClr val="141414"/>
                </a:solidFill>
                <a:latin typeface="Tenorite (Body)"/>
                <a:cs typeface="Arial" panose="020B0604020202020204" pitchFamily="34" charset="0"/>
              </a:rPr>
              <a:t> con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è </a:t>
            </a:r>
            <a:r>
              <a:rPr lang="en-US" sz="2200" b="1" dirty="0" err="1">
                <a:solidFill>
                  <a:srgbClr val="141414"/>
                </a:solidFill>
                <a:latin typeface="Tenorite (Body)"/>
                <a:cs typeface="Arial" panose="020B0604020202020204" pitchFamily="34" charset="0"/>
              </a:rPr>
              <a:t>richiesto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ci </a:t>
            </a:r>
            <a:r>
              <a:rPr lang="en-US" sz="2200" b="1" dirty="0" err="1">
                <a:solidFill>
                  <a:srgbClr val="141414"/>
                </a:solidFill>
                <a:latin typeface="Tenorite (Body)"/>
                <a:cs typeface="Arial" panose="020B0604020202020204" pitchFamily="34" charset="0"/>
              </a:rPr>
              <a:t>sia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una</a:t>
            </a:r>
            <a:r>
              <a:rPr lang="en-US" sz="2200" b="1" dirty="0">
                <a:solidFill>
                  <a:srgbClr val="141414"/>
                </a:solidFill>
                <a:latin typeface="Tenorite (Body)"/>
                <a:cs typeface="Arial" panose="020B0604020202020204" pitchFamily="34" charset="0"/>
              </a:rPr>
              <a:t> formula</a:t>
            </a:r>
          </a:p>
        </p:txBody>
      </p:sp>
      <p:pic>
        <p:nvPicPr>
          <p:cNvPr id="11" name="Picture 10">
            <a:extLst>
              <a:ext uri="{FF2B5EF4-FFF2-40B4-BE49-F238E27FC236}">
                <a16:creationId xmlns:a16="http://schemas.microsoft.com/office/drawing/2014/main" id="{7C9E8AA7-73AC-FC41-96B9-A2996747B6FF}"/>
              </a:ext>
            </a:extLst>
          </p:cNvPr>
          <p:cNvPicPr>
            <a:picLocks noChangeAspect="1"/>
          </p:cNvPicPr>
          <p:nvPr/>
        </p:nvPicPr>
        <p:blipFill>
          <a:blip r:embed="rId2"/>
          <a:stretch>
            <a:fillRect/>
          </a:stretch>
        </p:blipFill>
        <p:spPr>
          <a:xfrm>
            <a:off x="3311170" y="3076359"/>
            <a:ext cx="5087060" cy="1752845"/>
          </a:xfrm>
          <a:prstGeom prst="rect">
            <a:avLst/>
          </a:prstGeom>
        </p:spPr>
      </p:pic>
      <p:pic>
        <p:nvPicPr>
          <p:cNvPr id="13" name="Picture 12">
            <a:extLst>
              <a:ext uri="{FF2B5EF4-FFF2-40B4-BE49-F238E27FC236}">
                <a16:creationId xmlns:a16="http://schemas.microsoft.com/office/drawing/2014/main" id="{854C95B7-5398-6C31-06C5-F50F7415EF53}"/>
              </a:ext>
            </a:extLst>
          </p:cNvPr>
          <p:cNvPicPr>
            <a:picLocks noChangeAspect="1"/>
          </p:cNvPicPr>
          <p:nvPr/>
        </p:nvPicPr>
        <p:blipFill>
          <a:blip r:embed="rId3"/>
          <a:stretch>
            <a:fillRect/>
          </a:stretch>
        </p:blipFill>
        <p:spPr>
          <a:xfrm>
            <a:off x="6774815" y="969463"/>
            <a:ext cx="4295639" cy="1464831"/>
          </a:xfrm>
          <a:prstGeom prst="rect">
            <a:avLst/>
          </a:prstGeom>
        </p:spPr>
      </p:pic>
    </p:spTree>
    <p:extLst>
      <p:ext uri="{BB962C8B-B14F-4D97-AF65-F5344CB8AC3E}">
        <p14:creationId xmlns:p14="http://schemas.microsoft.com/office/powerpoint/2010/main" val="245180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11-Jul-23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15</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3816429"/>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Un secondo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facilmente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cambiando</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non </a:t>
            </a:r>
            <a:r>
              <a:rPr lang="en-US" sz="2200" dirty="0" err="1">
                <a:solidFill>
                  <a:srgbClr val="141414"/>
                </a:solidFill>
                <a:latin typeface="Tenorite (Body)"/>
                <a:cs typeface="Arial" panose="020B0604020202020204" pitchFamily="34" charset="0"/>
              </a:rPr>
              <a:t>sarà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più</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ma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a:t>
            </a:r>
          </a:p>
          <a:p>
            <a:pPr algn="l"/>
            <a:endParaRPr lang="en-US" sz="2200" b="1"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Quindi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caso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ci </a:t>
            </a:r>
          </a:p>
          <a:p>
            <a:pPr algn="l"/>
            <a:r>
              <a:rPr lang="en-US" sz="2200" dirty="0" err="1">
                <a:solidFill>
                  <a:srgbClr val="141414"/>
                </a:solidFill>
                <a:latin typeface="Tenorite (Body)"/>
                <a:cs typeface="Arial" panose="020B0604020202020204" pitchFamily="34" charset="0"/>
              </a:rPr>
              <a:t>poniamo</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Ricavi</a:t>
            </a:r>
            <a:r>
              <a:rPr lang="en-US" sz="2200" b="1" dirty="0">
                <a:solidFill>
                  <a:srgbClr val="141414"/>
                </a:solidFill>
                <a:latin typeface="Tenorite (Body)"/>
                <a:cs typeface="Arial" panose="020B0604020202020204" pitchFamily="34" charset="0"/>
              </a:rPr>
              <a:t> devo </a:t>
            </a:r>
            <a:r>
              <a:rPr lang="en-US" sz="2200" b="1" dirty="0" err="1">
                <a:solidFill>
                  <a:srgbClr val="141414"/>
                </a:solidFill>
                <a:latin typeface="Tenorite (Body)"/>
                <a:cs typeface="Arial" panose="020B0604020202020204" pitchFamily="34" charset="0"/>
              </a:rPr>
              <a:t>avere</a:t>
            </a:r>
            <a:r>
              <a:rPr lang="en-US" sz="2200" b="1" dirty="0">
                <a:solidFill>
                  <a:srgbClr val="141414"/>
                </a:solidFill>
                <a:latin typeface="Tenorite (Body)"/>
                <a:cs typeface="Arial" panose="020B0604020202020204" pitchFamily="34" charset="0"/>
              </a:rPr>
              <a:t>, per </a:t>
            </a:r>
            <a:r>
              <a:rPr lang="en-US" sz="2200" b="1" dirty="0" err="1">
                <a:solidFill>
                  <a:srgbClr val="141414"/>
                </a:solidFill>
                <a:latin typeface="Tenorite (Body)"/>
                <a:cs typeface="Arial" panose="020B0604020202020204" pitchFamily="34" charset="0"/>
              </a:rPr>
              <a:t>ottenere</a:t>
            </a:r>
            <a:r>
              <a:rPr lang="en-US" sz="2200" b="1" dirty="0">
                <a:solidFill>
                  <a:srgbClr val="141414"/>
                </a:solidFill>
                <a:latin typeface="Tenorite (Body)"/>
                <a:cs typeface="Arial" panose="020B0604020202020204" pitchFamily="34" charset="0"/>
              </a:rPr>
              <a:t> un Guadagno di 21000 EUR, </a:t>
            </a:r>
            <a:r>
              <a:rPr lang="en-US" sz="2200" b="1" dirty="0" err="1">
                <a:solidFill>
                  <a:srgbClr val="141414"/>
                </a:solidFill>
                <a:latin typeface="Tenorite (Body)"/>
                <a:cs typeface="Arial" panose="020B0604020202020204" pitchFamily="34" charset="0"/>
              </a:rPr>
              <a:t>sapendo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le </a:t>
            </a:r>
            <a:r>
              <a:rPr lang="en-US" sz="2200" b="1" dirty="0" err="1">
                <a:solidFill>
                  <a:srgbClr val="141414"/>
                </a:solidFill>
                <a:latin typeface="Tenorite (Body)"/>
                <a:cs typeface="Arial" panose="020B0604020202020204" pitchFamily="34" charset="0"/>
              </a:rPr>
              <a:t>spese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ammontano</a:t>
            </a:r>
            <a:r>
              <a:rPr lang="en-US" sz="2200" b="1" dirty="0">
                <a:solidFill>
                  <a:srgbClr val="141414"/>
                </a:solidFill>
                <a:latin typeface="Tenorite (Body)"/>
                <a:cs typeface="Arial" panose="020B0604020202020204" pitchFamily="34" charset="0"/>
              </a:rPr>
              <a:t> a 21000 EUR?”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tasto OK, </a:t>
            </a:r>
            <a:r>
              <a:rPr lang="en-US" sz="2200" dirty="0" err="1">
                <a:solidFill>
                  <a:srgbClr val="141414"/>
                </a:solidFill>
                <a:latin typeface="Tenorite (Body)"/>
                <a:cs typeface="Arial" panose="020B0604020202020204" pitchFamily="34" charset="0"/>
              </a:rPr>
              <a:t>potete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notare</a:t>
            </a:r>
            <a:r>
              <a:rPr lang="en-US" sz="2200" dirty="0">
                <a:solidFill>
                  <a:srgbClr val="141414"/>
                </a:solidFill>
                <a:latin typeface="Tenorite (Body)"/>
                <a:cs typeface="Arial" panose="020B0604020202020204" pitchFamily="34" charset="0"/>
              </a:rPr>
              <a:t> come Excel </a:t>
            </a:r>
            <a:r>
              <a:rPr lang="en-US" sz="2200" dirty="0" err="1">
                <a:solidFill>
                  <a:srgbClr val="141414"/>
                </a:solidFill>
                <a:latin typeface="Tenorite (Body)"/>
                <a:cs typeface="Arial" panose="020B0604020202020204" pitchFamily="34" charset="0"/>
              </a:rPr>
              <a:t>effettui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calcoli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iterazioni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fino</a:t>
            </a:r>
            <a:r>
              <a:rPr lang="en-US" sz="2200" dirty="0">
                <a:solidFill>
                  <a:srgbClr val="141414"/>
                </a:solidFill>
                <a:latin typeface="Tenorite (Body)"/>
                <a:cs typeface="Arial" panose="020B0604020202020204" pitchFamily="34" charset="0"/>
              </a:rPr>
              <a:t> ad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desiderato</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ovvero</a:t>
            </a:r>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01AAC4A9-2FF0-2CC1-D26B-9FE34FE70287}"/>
              </a:ext>
            </a:extLst>
          </p:cNvPr>
          <p:cNvPicPr>
            <a:picLocks noChangeAspect="1"/>
          </p:cNvPicPr>
          <p:nvPr/>
        </p:nvPicPr>
        <p:blipFill>
          <a:blip r:embed="rId2"/>
          <a:stretch>
            <a:fillRect/>
          </a:stretch>
        </p:blipFill>
        <p:spPr>
          <a:xfrm>
            <a:off x="6096000" y="1209232"/>
            <a:ext cx="4953691" cy="1705213"/>
          </a:xfrm>
          <a:prstGeom prst="rect">
            <a:avLst/>
          </a:prstGeom>
        </p:spPr>
      </p:pic>
    </p:spTree>
    <p:extLst>
      <p:ext uri="{BB962C8B-B14F-4D97-AF65-F5344CB8AC3E}">
        <p14:creationId xmlns:p14="http://schemas.microsoft.com/office/powerpoint/2010/main" val="2746526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Ricerca</a:t>
            </a:r>
            <a:r>
              <a:rPr lang="en-US" b="1" dirty="0"/>
              <a:t> </a:t>
            </a:r>
            <a:r>
              <a:rPr lang="en-US" b="1" dirty="0" err="1"/>
              <a:t>Obiettivo</a:t>
            </a:r>
            <a:endParaRPr lang="en-US" sz="2400" b="1" dirty="0"/>
          </a:p>
          <a:p>
            <a:r>
              <a:rPr lang="en-US" b="1" dirty="0"/>
              <a:t>document28\</a:t>
            </a:r>
            <a:r>
              <a:rPr lang="en-US" b="1" dirty="0" err="1"/>
              <a:t>Ricerca</a:t>
            </a:r>
            <a:r>
              <a:rPr lang="en-US" b="1" dirty="0"/>
              <a:t> Obiettivo_1.xlsx (</a:t>
            </a:r>
            <a:r>
              <a:rPr lang="en-US" b="1" dirty="0" err="1"/>
              <a:t>Esempio</a:t>
            </a:r>
            <a:r>
              <a:rPr lang="en-US" b="1" dirty="0"/>
              <a:t> 1 ed </a:t>
            </a:r>
            <a:r>
              <a:rPr lang="en-US" b="1" dirty="0" err="1"/>
              <a:t>Esempio</a:t>
            </a:r>
            <a:r>
              <a:rPr lang="en-US" b="1" dirty="0"/>
              <a:t> 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03081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C3F597-36B4-280D-B451-3CC3CC21EF9D}"/>
              </a:ext>
            </a:extLst>
          </p:cNvPr>
          <p:cNvSpPr>
            <a:spLocks noGrp="1" noChangeArrowheads="1"/>
          </p:cNvSpPr>
          <p:nvPr>
            <p:ph type="ctrTitle"/>
          </p:nvPr>
        </p:nvSpPr>
        <p:spPr>
          <a:xfrm>
            <a:off x="1158875" y="2235200"/>
            <a:ext cx="6245225" cy="2387600"/>
          </a:xfrm>
        </p:spPr>
        <p:txBody>
          <a:bodyPr anchor="ctr"/>
          <a:lstStyle/>
          <a:p>
            <a:r>
              <a:rPr lang="en-US" altLang="en-US" dirty="0" err="1"/>
              <a:t>Strumento</a:t>
            </a:r>
            <a:r>
              <a:rPr lang="en-US" altLang="en-US" dirty="0"/>
              <a:t> </a:t>
            </a:r>
            <a:r>
              <a:rPr lang="en-US" altLang="en-US" dirty="0" err="1"/>
              <a:t>Risolutore</a:t>
            </a:r>
            <a:endParaRPr lang="en-US" altLang="en-US" dirty="0"/>
          </a:p>
        </p:txBody>
      </p:sp>
      <p:sp>
        <p:nvSpPr>
          <p:cNvPr id="3" name="Title 1">
            <a:extLst>
              <a:ext uri="{FF2B5EF4-FFF2-40B4-BE49-F238E27FC236}">
                <a16:creationId xmlns:a16="http://schemas.microsoft.com/office/drawing/2014/main" id="{F8854F0D-A554-2382-F5CC-7A3E5F6E5F5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6</a:t>
            </a:r>
            <a:endParaRPr lang="en-US" sz="5400" b="1" dirty="0"/>
          </a:p>
        </p:txBody>
      </p:sp>
    </p:spTree>
    <p:extLst>
      <p:ext uri="{BB962C8B-B14F-4D97-AF65-F5344CB8AC3E}">
        <p14:creationId xmlns:p14="http://schemas.microsoft.com/office/powerpoint/2010/main" val="3410813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11-Jul-23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18</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381001" y="908335"/>
            <a:ext cx="10947399" cy="2123658"/>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Prima di </a:t>
            </a:r>
            <a:r>
              <a:rPr lang="en-US" sz="2200" dirty="0" err="1">
                <a:solidFill>
                  <a:srgbClr val="141414"/>
                </a:solidFill>
                <a:latin typeface="Tenorite (Body)"/>
                <a:cs typeface="Arial" panose="020B0604020202020204" pitchFamily="34" charset="0"/>
              </a:rPr>
              <a:t>vedere</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serve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installato</a:t>
            </a:r>
            <a:r>
              <a:rPr lang="en-US" sz="2200" dirty="0">
                <a:solidFill>
                  <a:srgbClr val="141414"/>
                </a:solidFill>
                <a:latin typeface="Tenorite (Body)"/>
                <a:cs typeface="Arial" panose="020B0604020202020204" pitchFamily="34" charset="0"/>
              </a:rPr>
              <a:t> in Excel, </a:t>
            </a:r>
            <a:r>
              <a:rPr lang="en-US" sz="2200" dirty="0" err="1">
                <a:solidFill>
                  <a:srgbClr val="141414"/>
                </a:solidFill>
                <a:latin typeface="Tenorite (Body)"/>
                <a:cs typeface="Arial" panose="020B0604020202020204" pitchFamily="34" charset="0"/>
              </a:rPr>
              <a:t>trattandosi</a:t>
            </a:r>
            <a:r>
              <a:rPr lang="en-US" sz="2200" dirty="0">
                <a:solidFill>
                  <a:srgbClr val="141414"/>
                </a:solidFill>
                <a:latin typeface="Tenorite (Body)"/>
                <a:cs typeface="Arial" panose="020B0604020202020204" pitchFamily="34" charset="0"/>
              </a:rPr>
              <a:t> di un </a:t>
            </a:r>
            <a:r>
              <a:rPr lang="en-US" sz="2200" dirty="0" err="1">
                <a:solidFill>
                  <a:srgbClr val="141414"/>
                </a:solidFill>
                <a:latin typeface="Tenorite (Body)"/>
                <a:cs typeface="Arial" panose="020B0604020202020204" pitchFamily="34" charset="0"/>
              </a:rPr>
              <a:t>componente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eventualmente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Seguiamo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percorso</a:t>
            </a:r>
            <a:r>
              <a:rPr lang="en-US" sz="2200" dirty="0">
                <a:solidFill>
                  <a:srgbClr val="141414"/>
                </a:solidFill>
                <a:latin typeface="Tenorite (Body)"/>
                <a:cs typeface="Arial" panose="020B0604020202020204" pitchFamily="34" charset="0"/>
              </a:rPr>
              <a:t>:</a:t>
            </a:r>
          </a:p>
          <a:p>
            <a:pPr algn="l"/>
            <a:r>
              <a:rPr lang="en-US" sz="2200" b="1" dirty="0">
                <a:solidFill>
                  <a:srgbClr val="141414"/>
                </a:solidFill>
                <a:latin typeface="Tenorite (Body)"/>
                <a:cs typeface="Arial" panose="020B0604020202020204" pitchFamily="34" charset="0"/>
              </a:rPr>
              <a:t>File&gt;</a:t>
            </a:r>
            <a:r>
              <a:rPr lang="en-US" sz="2200" b="1" dirty="0" err="1">
                <a:solidFill>
                  <a:srgbClr val="141414"/>
                </a:solidFill>
                <a:latin typeface="Tenorite (Body)"/>
                <a:cs typeface="Arial" panose="020B0604020202020204" pitchFamily="34" charset="0"/>
              </a:rPr>
              <a:t>Opzioni</a:t>
            </a:r>
            <a:r>
              <a:rPr lang="en-US" sz="2200" b="1" dirty="0">
                <a:solidFill>
                  <a:srgbClr val="141414"/>
                </a:solidFill>
                <a:latin typeface="Tenorite (Body)"/>
                <a:cs typeface="Arial" panose="020B0604020202020204" pitchFamily="34" charset="0"/>
              </a:rPr>
              <a:t>&gt;Add-Ins</a:t>
            </a:r>
          </a:p>
        </p:txBody>
      </p:sp>
      <p:pic>
        <p:nvPicPr>
          <p:cNvPr id="8" name="Picture 7">
            <a:extLst>
              <a:ext uri="{FF2B5EF4-FFF2-40B4-BE49-F238E27FC236}">
                <a16:creationId xmlns:a16="http://schemas.microsoft.com/office/drawing/2014/main" id="{214D980F-2F77-ADC1-30AD-4880C346A73F}"/>
              </a:ext>
            </a:extLst>
          </p:cNvPr>
          <p:cNvPicPr>
            <a:picLocks noChangeAspect="1"/>
          </p:cNvPicPr>
          <p:nvPr/>
        </p:nvPicPr>
        <p:blipFill>
          <a:blip r:embed="rId2"/>
          <a:stretch>
            <a:fillRect/>
          </a:stretch>
        </p:blipFill>
        <p:spPr>
          <a:xfrm>
            <a:off x="3667512" y="1825525"/>
            <a:ext cx="5410134" cy="4453106"/>
          </a:xfrm>
          <a:prstGeom prst="rect">
            <a:avLst/>
          </a:prstGeom>
        </p:spPr>
      </p:pic>
      <p:sp>
        <p:nvSpPr>
          <p:cNvPr id="9" name="Rectangle: Rounded Corners 8">
            <a:extLst>
              <a:ext uri="{FF2B5EF4-FFF2-40B4-BE49-F238E27FC236}">
                <a16:creationId xmlns:a16="http://schemas.microsoft.com/office/drawing/2014/main" id="{A38DE084-0B9A-344F-45C0-0CB4E999CB12}"/>
              </a:ext>
            </a:extLst>
          </p:cNvPr>
          <p:cNvSpPr/>
          <p:nvPr/>
        </p:nvSpPr>
        <p:spPr>
          <a:xfrm>
            <a:off x="6196614" y="5761785"/>
            <a:ext cx="514904" cy="21469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02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11-Jul-23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19</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5540720" y="1849963"/>
            <a:ext cx="3492715" cy="769441"/>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a:t>
            </a:r>
            <a:r>
              <a:rPr lang="en-US" sz="2200" dirty="0" err="1">
                <a:solidFill>
                  <a:srgbClr val="141414"/>
                </a:solidFill>
                <a:latin typeface="Tenorite (Body)"/>
                <a:cs typeface="Arial" panose="020B0604020202020204" pitchFamily="34" charset="0"/>
              </a:rPr>
              <a:t>spuntato</a:t>
            </a:r>
            <a:r>
              <a:rPr lang="en-US" sz="2200" dirty="0">
                <a:solidFill>
                  <a:srgbClr val="141414"/>
                </a:solidFill>
                <a:latin typeface="Tenorite (Body)"/>
                <a:cs typeface="Arial" panose="020B0604020202020204" pitchFamily="34" charset="0"/>
              </a:rPr>
              <a:t>” il </a:t>
            </a:r>
            <a:r>
              <a:rPr lang="en-US" sz="2200" b="1" dirty="0">
                <a:solidFill>
                  <a:srgbClr val="141414"/>
                </a:solidFill>
                <a:latin typeface="Tenorite (Body)"/>
                <a:cs typeface="Arial" panose="020B0604020202020204" pitchFamily="34" charset="0"/>
              </a:rPr>
              <a:t>Solver Add-in</a:t>
            </a:r>
          </a:p>
        </p:txBody>
      </p:sp>
      <p:pic>
        <p:nvPicPr>
          <p:cNvPr id="10" name="Picture 9">
            <a:extLst>
              <a:ext uri="{FF2B5EF4-FFF2-40B4-BE49-F238E27FC236}">
                <a16:creationId xmlns:a16="http://schemas.microsoft.com/office/drawing/2014/main" id="{25C55C55-5067-D433-45AC-ABD2F9C6912F}"/>
              </a:ext>
            </a:extLst>
          </p:cNvPr>
          <p:cNvPicPr>
            <a:picLocks noChangeAspect="1"/>
          </p:cNvPicPr>
          <p:nvPr/>
        </p:nvPicPr>
        <p:blipFill>
          <a:blip r:embed="rId2"/>
          <a:stretch>
            <a:fillRect/>
          </a:stretch>
        </p:blipFill>
        <p:spPr>
          <a:xfrm>
            <a:off x="8986319" y="1123778"/>
            <a:ext cx="2095123" cy="2874537"/>
          </a:xfrm>
          <a:prstGeom prst="rect">
            <a:avLst/>
          </a:prstGeom>
        </p:spPr>
      </p:pic>
      <p:pic>
        <p:nvPicPr>
          <p:cNvPr id="12" name="Picture 11">
            <a:extLst>
              <a:ext uri="{FF2B5EF4-FFF2-40B4-BE49-F238E27FC236}">
                <a16:creationId xmlns:a16="http://schemas.microsoft.com/office/drawing/2014/main" id="{747B9BFF-3D43-A4B4-7704-C640A5329C2F}"/>
              </a:ext>
            </a:extLst>
          </p:cNvPr>
          <p:cNvPicPr>
            <a:picLocks noChangeAspect="1"/>
          </p:cNvPicPr>
          <p:nvPr/>
        </p:nvPicPr>
        <p:blipFill>
          <a:blip r:embed="rId3"/>
          <a:stretch>
            <a:fillRect/>
          </a:stretch>
        </p:blipFill>
        <p:spPr>
          <a:xfrm>
            <a:off x="845136" y="4358227"/>
            <a:ext cx="10755226" cy="1238423"/>
          </a:xfrm>
          <a:prstGeom prst="rect">
            <a:avLst/>
          </a:prstGeom>
        </p:spPr>
      </p:pic>
      <p:sp>
        <p:nvSpPr>
          <p:cNvPr id="13" name="TextBox 12">
            <a:extLst>
              <a:ext uri="{FF2B5EF4-FFF2-40B4-BE49-F238E27FC236}">
                <a16:creationId xmlns:a16="http://schemas.microsoft.com/office/drawing/2014/main" id="{05299227-894B-E0CB-A09D-74FE3124FEDB}"/>
              </a:ext>
            </a:extLst>
          </p:cNvPr>
          <p:cNvSpPr txBox="1"/>
          <p:nvPr/>
        </p:nvSpPr>
        <p:spPr>
          <a:xfrm>
            <a:off x="845136" y="3408830"/>
            <a:ext cx="7864298"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Nella Excel Ribbon </a:t>
            </a:r>
            <a:r>
              <a:rPr lang="en-US" sz="2200" dirty="0" err="1">
                <a:solidFill>
                  <a:srgbClr val="141414"/>
                </a:solidFill>
                <a:latin typeface="Tenorite (Body)"/>
                <a:cs typeface="Arial" panose="020B0604020202020204" pitchFamily="34" charset="0"/>
              </a:rPr>
              <a:t>comparirà</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sezione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“Analyze”</a:t>
            </a:r>
            <a:r>
              <a:rPr lang="en-US" sz="2200" dirty="0">
                <a:solidFill>
                  <a:srgbClr val="141414"/>
                </a:solidFill>
                <a:latin typeface="Tenorite (Body)"/>
                <a:cs typeface="Arial" panose="020B0604020202020204" pitchFamily="34" charset="0"/>
              </a:rPr>
              <a:t> 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Solver</a:t>
            </a:r>
            <a:r>
              <a:rPr lang="en-US" sz="2200" dirty="0">
                <a:solidFill>
                  <a:srgbClr val="141414"/>
                </a:solidFill>
                <a:latin typeface="Tenorite (Body)"/>
                <a:cs typeface="Arial" panose="020B0604020202020204" pitchFamily="34" charset="0"/>
              </a:rPr>
              <a:t> </a:t>
            </a:r>
            <a:endParaRPr lang="en-US" sz="2200" b="1" dirty="0">
              <a:solidFill>
                <a:srgbClr val="141414"/>
              </a:solidFill>
              <a:latin typeface="Tenorite (Body)"/>
              <a:cs typeface="Arial" panose="020B0604020202020204" pitchFamily="34" charset="0"/>
            </a:endParaRPr>
          </a:p>
        </p:txBody>
      </p:sp>
      <p:sp>
        <p:nvSpPr>
          <p:cNvPr id="14" name="Rectangle: Rounded Corners 13">
            <a:extLst>
              <a:ext uri="{FF2B5EF4-FFF2-40B4-BE49-F238E27FC236}">
                <a16:creationId xmlns:a16="http://schemas.microsoft.com/office/drawing/2014/main" id="{E74BC929-FD2F-FEBD-DE10-22DBAD80FE11}"/>
              </a:ext>
            </a:extLst>
          </p:cNvPr>
          <p:cNvSpPr/>
          <p:nvPr/>
        </p:nvSpPr>
        <p:spPr>
          <a:xfrm>
            <a:off x="10823990" y="4650670"/>
            <a:ext cx="664858" cy="26536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69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a:extLst>
              <a:ext uri="{FF2B5EF4-FFF2-40B4-BE49-F238E27FC236}">
                <a16:creationId xmlns:a16="http://schemas.microsoft.com/office/drawing/2014/main" id="{6D9D6659-EDEB-9E87-391E-05C12E08D474}"/>
              </a:ext>
            </a:extLst>
          </p:cNvPr>
          <p:cNvSpPr>
            <a:spLocks noGrp="1" noChangeArrowheads="1"/>
          </p:cNvSpPr>
          <p:nvPr>
            <p:ph type="title"/>
          </p:nvPr>
        </p:nvSpPr>
        <p:spPr>
          <a:xfrm>
            <a:off x="309563" y="-365125"/>
            <a:ext cx="10182225" cy="1325563"/>
          </a:xfrm>
        </p:spPr>
        <p:txBody>
          <a:bodyPr/>
          <a:lstStyle/>
          <a:p>
            <a:r>
              <a:rPr lang="en-US" altLang="en-US"/>
              <a:t>Analisi di Simulazione</a:t>
            </a:r>
          </a:p>
        </p:txBody>
      </p:sp>
      <p:sp>
        <p:nvSpPr>
          <p:cNvPr id="201731" name="Date Placeholder 2">
            <a:extLst>
              <a:ext uri="{FF2B5EF4-FFF2-40B4-BE49-F238E27FC236}">
                <a16:creationId xmlns:a16="http://schemas.microsoft.com/office/drawing/2014/main" id="{74225ABD-D75E-8D04-F74E-B83B4B6A02C2}"/>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01ACDCF-B464-B3B8-EFE7-604222E30B2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6958D49-924C-5445-4614-520627A04A8F}"/>
              </a:ext>
            </a:extLst>
          </p:cNvPr>
          <p:cNvSpPr>
            <a:spLocks noGrp="1"/>
          </p:cNvSpPr>
          <p:nvPr>
            <p:ph type="sldNum" sz="quarter" idx="12"/>
          </p:nvPr>
        </p:nvSpPr>
        <p:spPr/>
        <p:txBody>
          <a:bodyPr/>
          <a:lstStyle/>
          <a:p>
            <a:pPr>
              <a:defRPr/>
            </a:pPr>
            <a:fld id="{5EDB7381-304A-4401-883C-2858F901FAD7}" type="slidenum">
              <a:rPr lang="en-US"/>
              <a:pPr>
                <a:defRPr/>
              </a:pPr>
              <a:t>2</a:t>
            </a:fld>
            <a:endParaRPr lang="en-US" dirty="0"/>
          </a:p>
        </p:txBody>
      </p:sp>
      <p:sp>
        <p:nvSpPr>
          <p:cNvPr id="6" name="TextBox 5">
            <a:extLst>
              <a:ext uri="{FF2B5EF4-FFF2-40B4-BE49-F238E27FC236}">
                <a16:creationId xmlns:a16="http://schemas.microsoft.com/office/drawing/2014/main" id="{18822613-2918-3891-7B5B-4E6F268F7575}"/>
              </a:ext>
            </a:extLst>
          </p:cNvPr>
          <p:cNvSpPr txBox="1"/>
          <p:nvPr/>
        </p:nvSpPr>
        <p:spPr>
          <a:xfrm>
            <a:off x="381000" y="1033463"/>
            <a:ext cx="10947400" cy="3476625"/>
          </a:xfrm>
          <a:prstGeom prst="rect">
            <a:avLst/>
          </a:prstGeom>
          <a:noFill/>
        </p:spPr>
        <p:txBody>
          <a:bodyPr>
            <a:spAutoFit/>
          </a:bodyPr>
          <a:lstStyle/>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e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b="1"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accettano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e </a:t>
            </a:r>
            <a:r>
              <a:rPr lang="en-US" sz="2200" dirty="0" err="1">
                <a:solidFill>
                  <a:srgbClr val="141414"/>
                </a:solidFill>
                <a:latin typeface="Tenorite (Body)"/>
                <a:cs typeface="Arial" panose="020B0604020202020204" pitchFamily="34" charset="0"/>
              </a:rPr>
              <a:t>determinano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fa </a:t>
            </a:r>
            <a:r>
              <a:rPr lang="en-US" sz="2200" dirty="0" err="1">
                <a:solidFill>
                  <a:srgbClr val="141414"/>
                </a:solidFill>
                <a:latin typeface="Tenorite (Body)"/>
                <a:cs typeface="Arial" panose="020B0604020202020204" pitchFamily="34" charset="0"/>
              </a:rPr>
              <a:t>l’inverso</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da un </a:t>
            </a:r>
            <a:r>
              <a:rPr lang="en-US" sz="2200" dirty="0" err="1">
                <a:solidFill>
                  <a:srgbClr val="141414"/>
                </a:solidFill>
                <a:latin typeface="Tenorite (Body)"/>
                <a:cs typeface="Arial" panose="020B0604020202020204" pitchFamily="34" charset="0"/>
              </a:rPr>
              <a:t>risultato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determina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risultato</a:t>
            </a: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endParaRPr lang="en-US" sz="2200" dirty="0">
              <a:solidFill>
                <a:srgbClr val="141414"/>
              </a:solidFill>
              <a:latin typeface="Tenorite (Body)"/>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a:t>
            </a:r>
            <a:r>
              <a:rPr lang="en-US" dirty="0" err="1"/>
              <a:t>Esempio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11-Jul-23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20</a:t>
            </a:fld>
            <a:endParaRPr lang="en-US" dirty="0"/>
          </a:p>
        </p:txBody>
      </p:sp>
      <p:pic>
        <p:nvPicPr>
          <p:cNvPr id="8" name="Picture 7">
            <a:extLst>
              <a:ext uri="{FF2B5EF4-FFF2-40B4-BE49-F238E27FC236}">
                <a16:creationId xmlns:a16="http://schemas.microsoft.com/office/drawing/2014/main" id="{C07368DA-7565-7A73-A755-B2ABB608DACE}"/>
              </a:ext>
            </a:extLst>
          </p:cNvPr>
          <p:cNvPicPr>
            <a:picLocks noChangeAspect="1"/>
          </p:cNvPicPr>
          <p:nvPr/>
        </p:nvPicPr>
        <p:blipFill>
          <a:blip r:embed="rId2"/>
          <a:stretch>
            <a:fillRect/>
          </a:stretch>
        </p:blipFill>
        <p:spPr>
          <a:xfrm>
            <a:off x="5253525" y="1155563"/>
            <a:ext cx="5973344" cy="4546874"/>
          </a:xfrm>
          <a:prstGeom prst="rect">
            <a:avLst/>
          </a:prstGeom>
        </p:spPr>
      </p:pic>
      <p:sp>
        <p:nvSpPr>
          <p:cNvPr id="9" name="TextBox 8">
            <a:extLst>
              <a:ext uri="{FF2B5EF4-FFF2-40B4-BE49-F238E27FC236}">
                <a16:creationId xmlns:a16="http://schemas.microsoft.com/office/drawing/2014/main" id="{90EF7CE4-B3E1-F132-F81E-3DB76B726740}"/>
              </a:ext>
            </a:extLst>
          </p:cNvPr>
          <p:cNvSpPr txBox="1"/>
          <p:nvPr/>
        </p:nvSpPr>
        <p:spPr>
          <a:xfrm>
            <a:off x="452926" y="1155563"/>
            <a:ext cx="4800599" cy="5170646"/>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Si accede </a:t>
            </a:r>
            <a:r>
              <a:rPr lang="en-US" sz="2200" dirty="0" err="1">
                <a:solidFill>
                  <a:srgbClr val="141414"/>
                </a:solidFill>
                <a:latin typeface="Tenorite (Body)"/>
                <a:cs typeface="Arial" panose="020B0604020202020204" pitchFamily="34" charset="0"/>
              </a:rPr>
              <a:t>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menu:</a:t>
            </a:r>
          </a:p>
          <a:p>
            <a:pPr algn="l"/>
            <a:r>
              <a:rPr lang="en-US" sz="2200" b="1" dirty="0">
                <a:solidFill>
                  <a:srgbClr val="141414"/>
                </a:solidFill>
                <a:latin typeface="Tenorite (Body)"/>
                <a:cs typeface="Arial" panose="020B0604020202020204" pitchFamily="34" charset="0"/>
              </a:rPr>
              <a:t>Data&gt;Analyze&gt;Solver</a:t>
            </a:r>
          </a:p>
          <a:p>
            <a:pPr algn="l"/>
            <a:endParaRPr lang="en-US" sz="2200" b="1"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$E$2 target,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vogliamo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uguale</a:t>
            </a:r>
            <a:r>
              <a:rPr lang="en-US" sz="2200" dirty="0">
                <a:solidFill>
                  <a:srgbClr val="141414"/>
                </a:solidFill>
                <a:latin typeface="Tenorite (Body)"/>
                <a:cs typeface="Arial" panose="020B0604020202020204" pitchFamily="34" charset="0"/>
              </a:rPr>
              <a:t> a 6000.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versione</a:t>
            </a:r>
            <a:r>
              <a:rPr lang="en-US" sz="2200" dirty="0">
                <a:solidFill>
                  <a:srgbClr val="141414"/>
                </a:solidFill>
                <a:latin typeface="Tenorite (Body)"/>
                <a:cs typeface="Arial" panose="020B0604020202020204" pitchFamily="34" charset="0"/>
              </a:rPr>
              <a:t> (molto) </a:t>
            </a:r>
            <a:r>
              <a:rPr lang="en-US" sz="2200" dirty="0" err="1">
                <a:solidFill>
                  <a:srgbClr val="141414"/>
                </a:solidFill>
                <a:latin typeface="Tenorite (Body)"/>
                <a:cs typeface="Arial" panose="020B0604020202020204" pitchFamily="34" charset="0"/>
              </a:rPr>
              <a:t>avanzata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in cui </a:t>
            </a:r>
            <a:r>
              <a:rPr lang="en-US" sz="2200" dirty="0" err="1">
                <a:solidFill>
                  <a:srgbClr val="141414"/>
                </a:solidFill>
                <a:latin typeface="Tenorite (Body)"/>
                <a:cs typeface="Arial" panose="020B0604020202020204" pitchFamily="34" charset="0"/>
              </a:rPr>
              <a:t>c’era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sola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un solo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giungere</a:t>
            </a:r>
            <a:r>
              <a:rPr lang="en-US" sz="2200" dirty="0">
                <a:solidFill>
                  <a:srgbClr val="141414"/>
                </a:solidFill>
                <a:latin typeface="Tenorite (Body)"/>
                <a:cs typeface="Arial" panose="020B0604020202020204" pitchFamily="34" charset="0"/>
              </a:rPr>
              <a:t> ad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In </a:t>
            </a:r>
            <a:r>
              <a:rPr lang="en-US" sz="2200" b="1" dirty="0" err="1">
                <a:solidFill>
                  <a:srgbClr val="141414"/>
                </a:solidFill>
                <a:latin typeface="Tenorite (Body)"/>
                <a:cs typeface="Arial" panose="020B0604020202020204" pitchFamily="34" charset="0"/>
              </a:rPr>
              <a:t>questo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esempio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selezionano</a:t>
            </a:r>
            <a:r>
              <a:rPr lang="en-US" sz="2200" b="1" dirty="0">
                <a:solidFill>
                  <a:srgbClr val="141414"/>
                </a:solidFill>
                <a:latin typeface="Tenorite (Body)"/>
                <a:cs typeface="Arial" panose="020B0604020202020204" pitchFamily="34" charset="0"/>
              </a:rPr>
              <a:t> tutti </a:t>
            </a:r>
            <a:r>
              <a:rPr lang="en-US" sz="2200" b="1" dirty="0" err="1">
                <a:solidFill>
                  <a:srgbClr val="141414"/>
                </a:solidFill>
                <a:latin typeface="Tenorite (Body)"/>
                <a:cs typeface="Arial" panose="020B0604020202020204" pitchFamily="34" charset="0"/>
              </a:rPr>
              <a:t>gli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addenti</a:t>
            </a:r>
            <a:r>
              <a:rPr lang="en-US" sz="2200" b="1" dirty="0">
                <a:solidFill>
                  <a:srgbClr val="141414"/>
                </a:solidFill>
                <a:latin typeface="Tenorite (Body)"/>
                <a:cs typeface="Arial" panose="020B0604020202020204" pitchFamily="34" charset="0"/>
              </a:rPr>
              <a:t> e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aggiungono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delle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condizioni</a:t>
            </a:r>
            <a:r>
              <a:rPr lang="en-US" sz="2200" b="1"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sp>
        <p:nvSpPr>
          <p:cNvPr id="14" name="TextBox 13">
            <a:extLst>
              <a:ext uri="{FF2B5EF4-FFF2-40B4-BE49-F238E27FC236}">
                <a16:creationId xmlns:a16="http://schemas.microsoft.com/office/drawing/2014/main" id="{191A116A-C59D-ADD4-F4AC-289177682DE0}"/>
              </a:ext>
            </a:extLst>
          </p:cNvPr>
          <p:cNvSpPr txBox="1"/>
          <p:nvPr/>
        </p:nvSpPr>
        <p:spPr>
          <a:xfrm>
            <a:off x="1878884" y="5702437"/>
            <a:ext cx="9114236"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Sulla base di </a:t>
            </a:r>
            <a:r>
              <a:rPr lang="en-US" sz="2200" dirty="0" err="1">
                <a:solidFill>
                  <a:srgbClr val="141414"/>
                </a:solidFill>
                <a:latin typeface="Tenorite (Body)"/>
                <a:cs typeface="Arial" panose="020B0604020202020204" pitchFamily="34" charset="0"/>
              </a:rPr>
              <a:t>queste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informazioni</a:t>
            </a:r>
            <a:r>
              <a:rPr lang="en-US" sz="2200" dirty="0">
                <a:solidFill>
                  <a:srgbClr val="141414"/>
                </a:solidFill>
                <a:latin typeface="Tenorite (Body)"/>
                <a:cs typeface="Arial" panose="020B0604020202020204" pitchFamily="34" charset="0"/>
              </a:rPr>
              <a:t>,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effettuerà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cambiamenti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a:t>
            </a:r>
            <a:r>
              <a:rPr lang="en-US" sz="2200" dirty="0">
                <a:solidFill>
                  <a:srgbClr val="141414"/>
                </a:solidFill>
                <a:latin typeface="Tenorite (Body)"/>
                <a:cs typeface="Arial" panose="020B0604020202020204" pitchFamily="34" charset="0"/>
              </a:rPr>
              <a:t> set di </a:t>
            </a:r>
            <a:r>
              <a:rPr lang="en-US" sz="2200" dirty="0" err="1">
                <a:solidFill>
                  <a:srgbClr val="141414"/>
                </a:solidFill>
                <a:latin typeface="Tenorite (Body)"/>
                <a:cs typeface="Arial" panose="020B0604020202020204" pitchFamily="34" charset="0"/>
              </a:rPr>
              <a:t>addendi</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prefissato</a:t>
            </a:r>
            <a:r>
              <a:rPr lang="en-US" sz="2200"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486966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sullo</a:t>
            </a:r>
            <a:r>
              <a:rPr lang="en-US" b="1" dirty="0"/>
              <a:t> </a:t>
            </a:r>
            <a:r>
              <a:rPr lang="en-US" b="1" dirty="0" err="1"/>
              <a:t>Strumento</a:t>
            </a:r>
            <a:r>
              <a:rPr lang="en-US" b="1" dirty="0"/>
              <a:t> </a:t>
            </a:r>
            <a:r>
              <a:rPr lang="en-US" b="1" dirty="0" err="1"/>
              <a:t>Risolutore</a:t>
            </a:r>
            <a:endParaRPr lang="en-US" sz="2400" b="1" dirty="0"/>
          </a:p>
          <a:p>
            <a:r>
              <a:rPr lang="en-US" b="1" dirty="0"/>
              <a:t>document28\StrumentoRisolutore_1.xlsx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39362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C3F597-36B4-280D-B451-3CC3CC21EF9D}"/>
              </a:ext>
            </a:extLst>
          </p:cNvPr>
          <p:cNvSpPr>
            <a:spLocks noGrp="1" noChangeArrowheads="1"/>
          </p:cNvSpPr>
          <p:nvPr>
            <p:ph type="ctrTitle"/>
          </p:nvPr>
        </p:nvSpPr>
        <p:spPr>
          <a:xfrm>
            <a:off x="1149821" y="2235200"/>
            <a:ext cx="6245225" cy="2387600"/>
          </a:xfrm>
        </p:spPr>
        <p:txBody>
          <a:bodyPr anchor="ctr"/>
          <a:lstStyle/>
          <a:p>
            <a:r>
              <a:rPr lang="en-US" altLang="en-US" dirty="0" err="1"/>
              <a:t>Gestione</a:t>
            </a:r>
            <a:r>
              <a:rPr lang="en-US" altLang="en-US" dirty="0"/>
              <a:t> </a:t>
            </a:r>
            <a:r>
              <a:rPr lang="en-US" altLang="en-US" dirty="0" err="1"/>
              <a:t>Scenari</a:t>
            </a:r>
            <a:endParaRPr lang="en-US" altLang="en-US" dirty="0"/>
          </a:p>
        </p:txBody>
      </p:sp>
      <p:sp>
        <p:nvSpPr>
          <p:cNvPr id="3" name="Title 1">
            <a:extLst>
              <a:ext uri="{FF2B5EF4-FFF2-40B4-BE49-F238E27FC236}">
                <a16:creationId xmlns:a16="http://schemas.microsoft.com/office/drawing/2014/main" id="{F8854F0D-A554-2382-F5CC-7A3E5F6E5F5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6</a:t>
            </a:r>
            <a:endParaRPr lang="en-US" sz="5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a:extLst>
              <a:ext uri="{FF2B5EF4-FFF2-40B4-BE49-F238E27FC236}">
                <a16:creationId xmlns:a16="http://schemas.microsoft.com/office/drawing/2014/main" id="{E80A777A-0B3A-DA94-9C4D-9544DC68F747}"/>
              </a:ext>
            </a:extLst>
          </p:cNvPr>
          <p:cNvSpPr>
            <a:spLocks noGrp="1" noChangeArrowheads="1"/>
          </p:cNvSpPr>
          <p:nvPr>
            <p:ph type="title"/>
          </p:nvPr>
        </p:nvSpPr>
        <p:spPr>
          <a:xfrm>
            <a:off x="309563" y="-365125"/>
            <a:ext cx="10182225" cy="1325563"/>
          </a:xfrm>
        </p:spPr>
        <p:txBody>
          <a:bodyPr/>
          <a:lstStyle/>
          <a:p>
            <a:r>
              <a:rPr lang="en-US" altLang="en-US"/>
              <a:t>Gestione Scenari (1)</a:t>
            </a:r>
          </a:p>
        </p:txBody>
      </p:sp>
      <p:sp>
        <p:nvSpPr>
          <p:cNvPr id="202755" name="Date Placeholder 2">
            <a:extLst>
              <a:ext uri="{FF2B5EF4-FFF2-40B4-BE49-F238E27FC236}">
                <a16:creationId xmlns:a16="http://schemas.microsoft.com/office/drawing/2014/main" id="{49EE0C08-6409-B5BF-EEC3-9B84BB95484B}"/>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2668FA0-CE4E-F39F-EFF6-13A4713086C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CC6F5FE-AAE2-74A5-C5CA-D1528795F78A}"/>
              </a:ext>
            </a:extLst>
          </p:cNvPr>
          <p:cNvSpPr>
            <a:spLocks noGrp="1"/>
          </p:cNvSpPr>
          <p:nvPr>
            <p:ph type="sldNum" sz="quarter" idx="12"/>
          </p:nvPr>
        </p:nvSpPr>
        <p:spPr/>
        <p:txBody>
          <a:bodyPr/>
          <a:lstStyle/>
          <a:p>
            <a:pPr>
              <a:defRPr/>
            </a:pPr>
            <a:fld id="{94FFA9EB-955E-4531-AAD7-6B2B36F541EA}" type="slidenum">
              <a:rPr lang="en-US"/>
              <a:pPr>
                <a:defRPr/>
              </a:pPr>
              <a:t>4</a:t>
            </a:fld>
            <a:endParaRPr lang="en-US" dirty="0"/>
          </a:p>
        </p:txBody>
      </p:sp>
      <p:sp>
        <p:nvSpPr>
          <p:cNvPr id="202758" name="TextBox 3">
            <a:extLst>
              <a:ext uri="{FF2B5EF4-FFF2-40B4-BE49-F238E27FC236}">
                <a16:creationId xmlns:a16="http://schemas.microsoft.com/office/drawing/2014/main" id="{48BDDE50-D01A-585D-20ED-88726E9631D9}"/>
              </a:ext>
            </a:extLst>
          </p:cNvPr>
          <p:cNvSpPr txBox="1">
            <a:spLocks noChangeArrowheads="1"/>
          </p:cNvSpPr>
          <p:nvPr/>
        </p:nvSpPr>
        <p:spPr bwMode="auto">
          <a:xfrm>
            <a:off x="381000" y="908050"/>
            <a:ext cx="1094740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dirty="0" err="1">
                <a:solidFill>
                  <a:srgbClr val="141414"/>
                </a:solidFill>
                <a:latin typeface="Tenorite (Body)"/>
                <a:cs typeface="Arial" panose="020B0604020202020204" pitchFamily="34" charset="0"/>
              </a:rPr>
              <a:t>Supponiamo</a:t>
            </a:r>
            <a:r>
              <a:rPr lang="en-US" altLang="en-US" sz="2200" dirty="0">
                <a:solidFill>
                  <a:srgbClr val="141414"/>
                </a:solidFill>
                <a:latin typeface="Tenorite (Body)"/>
                <a:cs typeface="Arial" panose="020B0604020202020204" pitchFamily="34" charset="0"/>
              </a:rPr>
              <a:t> di </a:t>
            </a:r>
            <a:r>
              <a:rPr lang="en-US" altLang="en-US" sz="2200" dirty="0" err="1">
                <a:solidFill>
                  <a:srgbClr val="141414"/>
                </a:solidFill>
                <a:latin typeface="Tenorite (Body)"/>
                <a:cs typeface="Arial" panose="020B0604020202020204" pitchFamily="34" charset="0"/>
              </a:rPr>
              <a:t>avere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una</a:t>
            </a:r>
            <a:r>
              <a:rPr lang="en-US" altLang="en-US" sz="2200" dirty="0">
                <a:solidFill>
                  <a:srgbClr val="141414"/>
                </a:solidFill>
                <a:latin typeface="Tenorite (Body)"/>
                <a:cs typeface="Arial" panose="020B0604020202020204" pitchFamily="34" charset="0"/>
              </a:rPr>
              <a:t> semplice </a:t>
            </a:r>
            <a:r>
              <a:rPr lang="en-US" altLang="en-US" sz="2200" dirty="0" err="1">
                <a:solidFill>
                  <a:srgbClr val="141414"/>
                </a:solidFill>
                <a:latin typeface="Tenorite (Body)"/>
                <a:cs typeface="Arial" panose="020B0604020202020204" pitchFamily="34" charset="0"/>
              </a:rPr>
              <a:t>tabella</a:t>
            </a:r>
            <a:r>
              <a:rPr lang="en-US" altLang="en-US" sz="2200" dirty="0">
                <a:solidFill>
                  <a:srgbClr val="141414"/>
                </a:solidFill>
                <a:latin typeface="Tenorite (Body)"/>
                <a:cs typeface="Arial" panose="020B0604020202020204" pitchFamily="34" charset="0"/>
              </a:rPr>
              <a:t> per la </a:t>
            </a:r>
            <a:r>
              <a:rPr lang="en-US" altLang="en-US" sz="2200" dirty="0" err="1">
                <a:solidFill>
                  <a:srgbClr val="141414"/>
                </a:solidFill>
                <a:latin typeface="Tenorite (Body)"/>
                <a:cs typeface="Arial" panose="020B0604020202020204" pitchFamily="34" charset="0"/>
              </a:rPr>
              <a:t>gestione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dei</a:t>
            </a:r>
            <a:r>
              <a:rPr lang="en-US" altLang="en-US" sz="2200" dirty="0">
                <a:solidFill>
                  <a:srgbClr val="141414"/>
                </a:solidFill>
                <a:latin typeface="Tenorite (Body)"/>
                <a:cs typeface="Arial" panose="020B0604020202020204" pitchFamily="34" charset="0"/>
              </a:rPr>
              <a:t> </a:t>
            </a:r>
          </a:p>
          <a:p>
            <a:pPr eaLnBrk="1" hangingPunct="1"/>
            <a:r>
              <a:rPr lang="en-US" altLang="en-US" sz="2200" dirty="0" err="1">
                <a:solidFill>
                  <a:srgbClr val="141414"/>
                </a:solidFill>
                <a:latin typeface="Tenorite (Body)"/>
                <a:cs typeface="Arial" panose="020B0604020202020204" pitchFamily="34" charset="0"/>
              </a:rPr>
              <a:t>ricavi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lordi</a:t>
            </a:r>
            <a:r>
              <a:rPr lang="en-US" altLang="en-US" sz="2200" dirty="0">
                <a:solidFill>
                  <a:srgbClr val="141414"/>
                </a:solidFill>
                <a:latin typeface="Tenorite (Body)"/>
                <a:cs typeface="Arial" panose="020B0604020202020204" pitchFamily="34" charset="0"/>
              </a:rPr>
              <a:t>, le </a:t>
            </a:r>
            <a:r>
              <a:rPr lang="en-US" altLang="en-US" sz="2200" dirty="0" err="1">
                <a:solidFill>
                  <a:srgbClr val="141414"/>
                </a:solidFill>
                <a:latin typeface="Tenorite (Body)"/>
                <a:cs typeface="Arial" panose="020B0604020202020204" pitchFamily="34" charset="0"/>
              </a:rPr>
              <a:t>spese</a:t>
            </a:r>
            <a:r>
              <a:rPr lang="en-US" altLang="en-US" sz="2200" dirty="0">
                <a:solidFill>
                  <a:srgbClr val="141414"/>
                </a:solidFill>
                <a:latin typeface="Tenorite (Body)"/>
                <a:cs typeface="Arial" panose="020B0604020202020204" pitchFamily="34" charset="0"/>
              </a:rPr>
              <a:t> e </a:t>
            </a:r>
            <a:r>
              <a:rPr lang="en-US" altLang="en-US" sz="2200" dirty="0" err="1">
                <a:solidFill>
                  <a:srgbClr val="141414"/>
                </a:solidFill>
                <a:latin typeface="Tenorite (Body)"/>
                <a:cs typeface="Arial" panose="020B0604020202020204" pitchFamily="34" charset="0"/>
              </a:rPr>
              <a:t>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relativi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guadagni</a:t>
            </a:r>
            <a:r>
              <a:rPr lang="en-US" altLang="en-US" sz="2200" dirty="0">
                <a:solidFill>
                  <a:srgbClr val="141414"/>
                </a:solidFill>
                <a:latin typeface="Tenorite (Body)"/>
                <a:cs typeface="Arial" panose="020B0604020202020204" pitchFamily="34" charset="0"/>
              </a:rPr>
              <a:t> di </a:t>
            </a:r>
            <a:r>
              <a:rPr lang="en-US" altLang="en-US" sz="2200" dirty="0" err="1">
                <a:solidFill>
                  <a:srgbClr val="141414"/>
                </a:solidFill>
                <a:latin typeface="Tenorite (Body)"/>
                <a:cs typeface="Arial" panose="020B0604020202020204" pitchFamily="34" charset="0"/>
              </a:rPr>
              <a:t>una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azienda</a:t>
            </a:r>
            <a:r>
              <a:rPr lang="en-US" altLang="en-US" sz="2200" dirty="0">
                <a:solidFill>
                  <a:srgbClr val="141414"/>
                </a:solidFill>
                <a:latin typeface="Tenorite (Body)"/>
                <a:cs typeface="Arial" panose="020B0604020202020204" pitchFamily="34" charset="0"/>
              </a:rPr>
              <a:t>.</a:t>
            </a:r>
          </a:p>
          <a:p>
            <a:pPr eaLnBrk="1" hangingPunct="1"/>
            <a:endParaRPr lang="en-US" altLang="en-US" sz="2200" dirty="0">
              <a:solidFill>
                <a:srgbClr val="141414"/>
              </a:solidFill>
              <a:latin typeface="Tenorite (Body)"/>
              <a:cs typeface="Arial" panose="020B0604020202020204" pitchFamily="34" charset="0"/>
            </a:endParaRPr>
          </a:p>
          <a:p>
            <a:pPr eaLnBrk="1" hangingPunct="1"/>
            <a:r>
              <a:rPr lang="en-US" altLang="en-US" sz="2200" dirty="0" err="1">
                <a:solidFill>
                  <a:srgbClr val="141414"/>
                </a:solidFill>
                <a:latin typeface="Tenorite (Body)"/>
                <a:cs typeface="Arial" panose="020B0604020202020204" pitchFamily="34" charset="0"/>
              </a:rPr>
              <a:t>Questo</a:t>
            </a:r>
            <a:r>
              <a:rPr lang="en-US" altLang="en-US" sz="2200" dirty="0">
                <a:solidFill>
                  <a:srgbClr val="141414"/>
                </a:solidFill>
                <a:latin typeface="Tenorite (Body)"/>
                <a:cs typeface="Arial" panose="020B0604020202020204" pitchFamily="34" charset="0"/>
              </a:rPr>
              <a:t> semplice set di </a:t>
            </a:r>
            <a:r>
              <a:rPr lang="en-US" altLang="en-US" sz="2200" dirty="0" err="1">
                <a:solidFill>
                  <a:srgbClr val="141414"/>
                </a:solidFill>
                <a:latin typeface="Tenorite (Body)"/>
                <a:cs typeface="Arial" panose="020B0604020202020204" pitchFamily="34" charset="0"/>
              </a:rPr>
              <a:t>dati</a:t>
            </a:r>
            <a:r>
              <a:rPr lang="en-US" altLang="en-US" sz="2200" dirty="0">
                <a:solidFill>
                  <a:srgbClr val="141414"/>
                </a:solidFill>
                <a:latin typeface="Tenorite (Body)"/>
                <a:cs typeface="Arial" panose="020B0604020202020204" pitchFamily="34" charset="0"/>
              </a:rPr>
              <a:t> è </a:t>
            </a:r>
            <a:r>
              <a:rPr lang="en-US" altLang="en-US" sz="2200" dirty="0" err="1">
                <a:solidFill>
                  <a:srgbClr val="141414"/>
                </a:solidFill>
                <a:latin typeface="Tenorite (Body)"/>
                <a:cs typeface="Arial" panose="020B0604020202020204" pitchFamily="34" charset="0"/>
              </a:rPr>
              <a:t>già</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sufficiente</a:t>
            </a:r>
            <a:r>
              <a:rPr lang="en-US" altLang="en-US" sz="2200" dirty="0">
                <a:solidFill>
                  <a:srgbClr val="141414"/>
                </a:solidFill>
                <a:latin typeface="Tenorite (Body)"/>
                <a:cs typeface="Arial" panose="020B0604020202020204" pitchFamily="34" charset="0"/>
              </a:rPr>
              <a:t> per </a:t>
            </a:r>
            <a:r>
              <a:rPr lang="en-US" altLang="en-US" sz="2200" dirty="0" err="1">
                <a:solidFill>
                  <a:srgbClr val="141414"/>
                </a:solidFill>
                <a:latin typeface="Tenorite (Body)"/>
                <a:cs typeface="Arial" panose="020B0604020202020204" pitchFamily="34" charset="0"/>
              </a:rPr>
              <a:t>avere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una</a:t>
            </a:r>
            <a:r>
              <a:rPr lang="en-US" altLang="en-US" sz="2200" dirty="0">
                <a:solidFill>
                  <a:srgbClr val="141414"/>
                </a:solidFill>
                <a:latin typeface="Tenorite (Body)"/>
                <a:cs typeface="Arial" panose="020B0604020202020204" pitchFamily="34" charset="0"/>
              </a:rPr>
              <a:t> idea di come </a:t>
            </a:r>
            <a:r>
              <a:rPr lang="en-US" altLang="en-US" sz="2200" dirty="0" err="1">
                <a:solidFill>
                  <a:srgbClr val="141414"/>
                </a:solidFill>
                <a:latin typeface="Tenorite (Body)"/>
                <a:cs typeface="Arial" panose="020B0604020202020204" pitchFamily="34" charset="0"/>
              </a:rPr>
              <a:t>funzioni</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Gestione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Scenari</a:t>
            </a:r>
            <a:r>
              <a:rPr lang="en-US" altLang="en-US" sz="2200" dirty="0">
                <a:solidFill>
                  <a:srgbClr val="141414"/>
                </a:solidFill>
                <a:latin typeface="Tenorite (Body)"/>
                <a:cs typeface="Arial" panose="020B0604020202020204" pitchFamily="34" charset="0"/>
              </a:rPr>
              <a:t> in Excel.</a:t>
            </a:r>
          </a:p>
          <a:p>
            <a:pPr eaLnBrk="1" hangingPunct="1"/>
            <a:endParaRPr lang="en-US" altLang="en-US" sz="2200"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Per </a:t>
            </a:r>
            <a:r>
              <a:rPr lang="en-US" altLang="en-US" sz="2200" dirty="0" err="1">
                <a:solidFill>
                  <a:srgbClr val="141414"/>
                </a:solidFill>
                <a:latin typeface="Tenorite (Body)"/>
                <a:cs typeface="Arial" panose="020B0604020202020204" pitchFamily="34" charset="0"/>
              </a:rPr>
              <a:t>creare</a:t>
            </a:r>
            <a:r>
              <a:rPr lang="en-US" altLang="en-US" sz="2200" dirty="0">
                <a:solidFill>
                  <a:srgbClr val="141414"/>
                </a:solidFill>
                <a:latin typeface="Tenorite (Body)"/>
                <a:cs typeface="Arial" panose="020B0604020202020204" pitchFamily="34" charset="0"/>
              </a:rPr>
              <a:t> uno scenario, </a:t>
            </a:r>
            <a:r>
              <a:rPr lang="en-US" altLang="en-US" sz="2200" dirty="0" err="1">
                <a:solidFill>
                  <a:srgbClr val="141414"/>
                </a:solidFill>
                <a:latin typeface="Tenorite (Body)"/>
                <a:cs typeface="Arial" panose="020B0604020202020204" pitchFamily="34" charset="0"/>
              </a:rPr>
              <a:t>si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attiva</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scheda</a:t>
            </a:r>
            <a:r>
              <a:rPr lang="en-US" altLang="en-US" sz="2200" dirty="0">
                <a:solidFill>
                  <a:srgbClr val="141414"/>
                </a:solidFill>
                <a:latin typeface="Tenorite (Body)"/>
                <a:cs typeface="Arial" panose="020B0604020202020204" pitchFamily="34" charset="0"/>
              </a:rPr>
              <a:t> del menu Data e poi:</a:t>
            </a:r>
          </a:p>
          <a:p>
            <a:pPr eaLnBrk="1" hangingPunct="1"/>
            <a:r>
              <a:rPr lang="en-US" altLang="en-US" sz="2200" b="1" dirty="0">
                <a:solidFill>
                  <a:srgbClr val="141414"/>
                </a:solidFill>
                <a:latin typeface="Tenorite (Body)"/>
                <a:cs typeface="Arial" panose="020B0604020202020204" pitchFamily="34" charset="0"/>
              </a:rPr>
              <a:t>Data&gt;Forecast&gt;What-If-Analysis&gt;Scenario Manager</a:t>
            </a:r>
          </a:p>
          <a:p>
            <a:pPr eaLnBrk="1" hangingPunct="1"/>
            <a:endParaRPr lang="en-US" altLang="en-US" sz="2200" b="1"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Si </a:t>
            </a:r>
            <a:r>
              <a:rPr lang="en-US" altLang="en-US" sz="2200" dirty="0" err="1">
                <a:solidFill>
                  <a:srgbClr val="141414"/>
                </a:solidFill>
                <a:latin typeface="Tenorite (Body)"/>
                <a:cs typeface="Arial" panose="020B0604020202020204" pitchFamily="34" charset="0"/>
              </a:rPr>
              <a:t>crea</a:t>
            </a:r>
            <a:r>
              <a:rPr lang="en-US" altLang="en-US" sz="2200" dirty="0">
                <a:solidFill>
                  <a:srgbClr val="141414"/>
                </a:solidFill>
                <a:latin typeface="Tenorite (Body)"/>
                <a:cs typeface="Arial" panose="020B0604020202020204" pitchFamily="34" charset="0"/>
              </a:rPr>
              <a:t> un primo Scenario (</a:t>
            </a:r>
            <a:r>
              <a:rPr lang="en-US" altLang="en-US" sz="2200" dirty="0" err="1">
                <a:solidFill>
                  <a:srgbClr val="141414"/>
                </a:solidFill>
                <a:latin typeface="Tenorite (Body)"/>
                <a:cs typeface="Arial" panose="020B0604020202020204" pitchFamily="34" charset="0"/>
              </a:rPr>
              <a:t>peggiore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il </a:t>
            </a:r>
            <a:r>
              <a:rPr lang="en-US" altLang="en-US" sz="2200" dirty="0" err="1">
                <a:solidFill>
                  <a:srgbClr val="141414"/>
                </a:solidFill>
                <a:latin typeface="Tenorite (Body)"/>
                <a:cs typeface="Arial" panose="020B0604020202020204" pitchFamily="34" charset="0"/>
              </a:rPr>
              <a:t>pulsante</a:t>
            </a:r>
            <a:r>
              <a:rPr lang="en-US" altLang="en-US" sz="2200" dirty="0">
                <a:solidFill>
                  <a:srgbClr val="141414"/>
                </a:solidFill>
                <a:latin typeface="Tenorite (Body)"/>
                <a:cs typeface="Arial" panose="020B0604020202020204" pitchFamily="34" charset="0"/>
              </a:rPr>
              <a:t> </a:t>
            </a:r>
            <a:r>
              <a:rPr lang="en-US" altLang="en-US" sz="2200" b="1" dirty="0">
                <a:solidFill>
                  <a:srgbClr val="141414"/>
                </a:solidFill>
                <a:latin typeface="Tenorite (Body)"/>
                <a:cs typeface="Arial" panose="020B0604020202020204" pitchFamily="34" charset="0"/>
              </a:rPr>
              <a:t>Add</a:t>
            </a:r>
          </a:p>
          <a:p>
            <a:pPr eaLnBrk="1" hangingPunct="1"/>
            <a:endParaRPr lang="en-US" altLang="en-US" sz="2200" b="1"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Si </a:t>
            </a:r>
            <a:r>
              <a:rPr lang="en-US" altLang="en-US" sz="2200" dirty="0" err="1">
                <a:solidFill>
                  <a:srgbClr val="141414"/>
                </a:solidFill>
                <a:latin typeface="Tenorite (Body)"/>
                <a:cs typeface="Arial" panose="020B0604020202020204" pitchFamily="34" charset="0"/>
              </a:rPr>
              <a:t>assegnano</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valori</a:t>
            </a:r>
            <a:r>
              <a:rPr lang="en-US" altLang="en-US" sz="2200" dirty="0">
                <a:solidFill>
                  <a:srgbClr val="141414"/>
                </a:solidFill>
                <a:latin typeface="Tenorite (Body)"/>
                <a:cs typeface="Arial" panose="020B0604020202020204" pitchFamily="34" charset="0"/>
              </a:rPr>
              <a:t>, e </a:t>
            </a:r>
            <a:r>
              <a:rPr lang="en-US" altLang="en-US" sz="2200" dirty="0" err="1">
                <a:solidFill>
                  <a:srgbClr val="141414"/>
                </a:solidFill>
                <a:latin typeface="Tenorite (Body)"/>
                <a:cs typeface="Arial" panose="020B0604020202020204" pitchFamily="34" charset="0"/>
              </a:rPr>
              <a:t>si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preme</a:t>
            </a:r>
            <a:r>
              <a:rPr lang="en-US" altLang="en-US" sz="2200" dirty="0">
                <a:solidFill>
                  <a:srgbClr val="141414"/>
                </a:solidFill>
                <a:latin typeface="Tenorite (Body)"/>
                <a:cs typeface="Arial" panose="020B0604020202020204" pitchFamily="34" charset="0"/>
              </a:rPr>
              <a:t> OK</a:t>
            </a:r>
          </a:p>
          <a:p>
            <a:pPr eaLnBrk="1" hangingPunct="1"/>
            <a:endParaRPr lang="en-US" altLang="en-US" sz="2200"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Si </a:t>
            </a:r>
            <a:r>
              <a:rPr lang="en-US" altLang="en-US" sz="2200" dirty="0" err="1">
                <a:solidFill>
                  <a:srgbClr val="141414"/>
                </a:solidFill>
                <a:latin typeface="Tenorite (Body)"/>
                <a:cs typeface="Arial" panose="020B0604020202020204" pitchFamily="34" charset="0"/>
              </a:rPr>
              <a:t>ripete</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procedura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creandone</a:t>
            </a:r>
            <a:r>
              <a:rPr lang="en-US" altLang="en-US" sz="2200" dirty="0">
                <a:solidFill>
                  <a:srgbClr val="141414"/>
                </a:solidFill>
                <a:latin typeface="Tenorite (Body)"/>
                <a:cs typeface="Arial" panose="020B0604020202020204" pitchFamily="34" charset="0"/>
              </a:rPr>
              <a:t> un secondo Scenario, </a:t>
            </a:r>
          </a:p>
          <a:p>
            <a:pPr eaLnBrk="1" hangingPunct="1"/>
            <a:r>
              <a:rPr lang="en-US" altLang="en-US" sz="2200" dirty="0" err="1">
                <a:solidFill>
                  <a:srgbClr val="141414"/>
                </a:solidFill>
                <a:latin typeface="Tenorite (Body)"/>
                <a:cs typeface="Arial" panose="020B0604020202020204" pitchFamily="34" charset="0"/>
              </a:rPr>
              <a:t>questa</a:t>
            </a:r>
            <a:r>
              <a:rPr lang="en-US" altLang="en-US" sz="2200" dirty="0">
                <a:solidFill>
                  <a:srgbClr val="141414"/>
                </a:solidFill>
                <a:latin typeface="Tenorite (Body)"/>
                <a:cs typeface="Arial" panose="020B0604020202020204" pitchFamily="34" charset="0"/>
              </a:rPr>
              <a:t> volta </a:t>
            </a:r>
            <a:r>
              <a:rPr lang="en-US" altLang="en-US" sz="2200" dirty="0" err="1">
                <a:solidFill>
                  <a:srgbClr val="141414"/>
                </a:solidFill>
                <a:latin typeface="Tenorite (Body)"/>
                <a:cs typeface="Arial" panose="020B0604020202020204" pitchFamily="34" charset="0"/>
              </a:rPr>
              <a:t>Migliore</a:t>
            </a:r>
            <a:r>
              <a:rPr lang="en-US" altLang="en-US" sz="2200" dirty="0">
                <a:solidFill>
                  <a:srgbClr val="141414"/>
                </a:solidFill>
                <a:latin typeface="Tenorite (Body)"/>
                <a:cs typeface="Arial" panose="020B0604020202020204" pitchFamily="34" charset="0"/>
              </a:rPr>
              <a:t>, con </a:t>
            </a:r>
            <a:r>
              <a:rPr lang="en-US" altLang="en-US" sz="2200" dirty="0" err="1">
                <a:solidFill>
                  <a:srgbClr val="141414"/>
                </a:solidFill>
                <a:latin typeface="Tenorite (Body)"/>
                <a:cs typeface="Arial" panose="020B0604020202020204" pitchFamily="34" charset="0"/>
              </a:rPr>
              <a:t>valori</a:t>
            </a:r>
            <a:r>
              <a:rPr lang="en-US" altLang="en-US" sz="2200" dirty="0">
                <a:solidFill>
                  <a:srgbClr val="141414"/>
                </a:solidFill>
                <a:latin typeface="Tenorite (Body)"/>
                <a:cs typeface="Arial" panose="020B0604020202020204" pitchFamily="34" charset="0"/>
              </a:rPr>
              <a:t> 60000 e 20000</a:t>
            </a:r>
          </a:p>
          <a:p>
            <a:pPr eaLnBrk="1" hangingPunct="1"/>
            <a:endParaRPr lang="en-US" altLang="en-US" sz="2200" dirty="0">
              <a:solidFill>
                <a:srgbClr val="141414"/>
              </a:solidFill>
              <a:latin typeface="Tenorite (Body)"/>
              <a:cs typeface="Arial" panose="020B0604020202020204" pitchFamily="34" charset="0"/>
            </a:endParaRPr>
          </a:p>
        </p:txBody>
      </p:sp>
      <p:pic>
        <p:nvPicPr>
          <p:cNvPr id="202759" name="Picture 7">
            <a:extLst>
              <a:ext uri="{FF2B5EF4-FFF2-40B4-BE49-F238E27FC236}">
                <a16:creationId xmlns:a16="http://schemas.microsoft.com/office/drawing/2014/main" id="{C9143487-E8A4-A59D-3A14-9A861FBA9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25" y="908050"/>
            <a:ext cx="21637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60" name="Picture 9">
            <a:extLst>
              <a:ext uri="{FF2B5EF4-FFF2-40B4-BE49-F238E27FC236}">
                <a16:creationId xmlns:a16="http://schemas.microsoft.com/office/drawing/2014/main" id="{7FBF7B8B-6B15-CF1E-9E1C-405916FA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738" y="2543175"/>
            <a:ext cx="2316162"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61" name="Picture 11">
            <a:extLst>
              <a:ext uri="{FF2B5EF4-FFF2-40B4-BE49-F238E27FC236}">
                <a16:creationId xmlns:a16="http://schemas.microsoft.com/office/drawing/2014/main" id="{00595312-CD54-E4C5-46AF-0449AAB24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0" y="4878388"/>
            <a:ext cx="299085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a:extLst>
              <a:ext uri="{FF2B5EF4-FFF2-40B4-BE49-F238E27FC236}">
                <a16:creationId xmlns:a16="http://schemas.microsoft.com/office/drawing/2014/main" id="{2331F2FF-1FAD-90AE-1493-3B564F85AAC1}"/>
              </a:ext>
            </a:extLst>
          </p:cNvPr>
          <p:cNvSpPr>
            <a:spLocks noGrp="1" noChangeArrowheads="1"/>
          </p:cNvSpPr>
          <p:nvPr>
            <p:ph type="title"/>
          </p:nvPr>
        </p:nvSpPr>
        <p:spPr>
          <a:xfrm>
            <a:off x="309563" y="-365125"/>
            <a:ext cx="10182225" cy="1325563"/>
          </a:xfrm>
        </p:spPr>
        <p:txBody>
          <a:bodyPr/>
          <a:lstStyle/>
          <a:p>
            <a:r>
              <a:rPr lang="en-US" altLang="en-US"/>
              <a:t>Gestione Scenari (2)</a:t>
            </a:r>
          </a:p>
        </p:txBody>
      </p:sp>
      <p:sp>
        <p:nvSpPr>
          <p:cNvPr id="203779" name="Date Placeholder 2">
            <a:extLst>
              <a:ext uri="{FF2B5EF4-FFF2-40B4-BE49-F238E27FC236}">
                <a16:creationId xmlns:a16="http://schemas.microsoft.com/office/drawing/2014/main" id="{304EDFC4-C76B-F948-D99E-D94327F8B86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2921A1A-DE0A-5033-7CEA-94747579C95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577FCC4-B970-3DF3-4F7D-7DB254AC85A4}"/>
              </a:ext>
            </a:extLst>
          </p:cNvPr>
          <p:cNvSpPr>
            <a:spLocks noGrp="1"/>
          </p:cNvSpPr>
          <p:nvPr>
            <p:ph type="sldNum" sz="quarter" idx="12"/>
          </p:nvPr>
        </p:nvSpPr>
        <p:spPr/>
        <p:txBody>
          <a:bodyPr/>
          <a:lstStyle/>
          <a:p>
            <a:pPr>
              <a:defRPr/>
            </a:pPr>
            <a:fld id="{EFDDF9F6-BB6B-4D28-AD24-378352B4DE39}" type="slidenum">
              <a:rPr lang="en-US"/>
              <a:pPr>
                <a:defRPr/>
              </a:pPr>
              <a:t>5</a:t>
            </a:fld>
            <a:endParaRPr lang="en-US" dirty="0"/>
          </a:p>
        </p:txBody>
      </p:sp>
      <p:pic>
        <p:nvPicPr>
          <p:cNvPr id="203782" name="Picture 12">
            <a:extLst>
              <a:ext uri="{FF2B5EF4-FFF2-40B4-BE49-F238E27FC236}">
                <a16:creationId xmlns:a16="http://schemas.microsoft.com/office/drawing/2014/main" id="{FD1A6D56-1BB7-249E-F6AB-AECDB9BB2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263" y="1073150"/>
            <a:ext cx="3805237"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783" name="TextBox 13">
            <a:extLst>
              <a:ext uri="{FF2B5EF4-FFF2-40B4-BE49-F238E27FC236}">
                <a16:creationId xmlns:a16="http://schemas.microsoft.com/office/drawing/2014/main" id="{A00E3C4C-6003-CEF4-B700-E4EF5405E79F}"/>
              </a:ext>
            </a:extLst>
          </p:cNvPr>
          <p:cNvSpPr txBox="1">
            <a:spLocks noChangeArrowheads="1"/>
          </p:cNvSpPr>
          <p:nvPr/>
        </p:nvSpPr>
        <p:spPr bwMode="auto">
          <a:xfrm>
            <a:off x="381000" y="1033463"/>
            <a:ext cx="5797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lo Scenario Manager, </a:t>
            </a:r>
            <a:r>
              <a:rPr lang="en-US" altLang="en-US" sz="2200" dirty="0" err="1">
                <a:solidFill>
                  <a:srgbClr val="141414"/>
                </a:solidFill>
                <a:latin typeface="Tenorite (Body)"/>
                <a:cs typeface="Arial" panose="020B0604020202020204" pitchFamily="34" charset="0"/>
              </a:rPr>
              <a:t>si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possono</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selezionare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gli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scenari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creati</a:t>
            </a:r>
            <a:r>
              <a:rPr lang="en-US" altLang="en-US" sz="2200" dirty="0">
                <a:solidFill>
                  <a:srgbClr val="141414"/>
                </a:solidFill>
                <a:latin typeface="Tenorite (Body)"/>
                <a:cs typeface="Arial" panose="020B0604020202020204" pitchFamily="34" charset="0"/>
              </a:rPr>
              <a:t> e </a:t>
            </a:r>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il </a:t>
            </a:r>
            <a:r>
              <a:rPr lang="en-US" altLang="en-US" sz="2200" dirty="0" err="1">
                <a:solidFill>
                  <a:srgbClr val="141414"/>
                </a:solidFill>
                <a:latin typeface="Tenorite (Body)"/>
                <a:cs typeface="Arial" panose="020B0604020202020204" pitchFamily="34" charset="0"/>
              </a:rPr>
              <a:t>bottone</a:t>
            </a:r>
            <a:r>
              <a:rPr lang="en-US" altLang="en-US" sz="2200" dirty="0">
                <a:solidFill>
                  <a:srgbClr val="141414"/>
                </a:solidFill>
                <a:latin typeface="Tenorite (Body)"/>
                <a:cs typeface="Arial" panose="020B0604020202020204" pitchFamily="34" charset="0"/>
              </a:rPr>
              <a:t> </a:t>
            </a:r>
            <a:r>
              <a:rPr lang="en-US" altLang="en-US" sz="2200" b="1" dirty="0">
                <a:solidFill>
                  <a:srgbClr val="141414"/>
                </a:solidFill>
                <a:latin typeface="Tenorite (Body)"/>
                <a:cs typeface="Arial" panose="020B0604020202020204" pitchFamily="34" charset="0"/>
              </a:rPr>
              <a:t>Show</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vedere</a:t>
            </a:r>
            <a:r>
              <a:rPr lang="en-US" altLang="en-US" sz="2200" dirty="0">
                <a:solidFill>
                  <a:srgbClr val="141414"/>
                </a:solidFill>
                <a:latin typeface="Tenorite (Body)"/>
                <a:cs typeface="Arial" panose="020B0604020202020204" pitchFamily="34" charset="0"/>
              </a:rPr>
              <a:t> come cambia la </a:t>
            </a:r>
            <a:r>
              <a:rPr lang="en-US" altLang="en-US" sz="2200" dirty="0" err="1">
                <a:solidFill>
                  <a:srgbClr val="141414"/>
                </a:solidFill>
                <a:latin typeface="Tenorite (Body)"/>
                <a:cs typeface="Arial" panose="020B0604020202020204" pitchFamily="34" charset="0"/>
              </a:rPr>
              <a:t>tabella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dei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dati</a:t>
            </a:r>
            <a:r>
              <a:rPr lang="en-US" altLang="en-US" sz="2200" dirty="0">
                <a:solidFill>
                  <a:srgbClr val="141414"/>
                </a:solidFill>
                <a:latin typeface="Tenorite (Body)"/>
                <a:cs typeface="Arial" panose="020B0604020202020204" pitchFamily="34" charset="0"/>
              </a:rPr>
              <a:t> per </a:t>
            </a:r>
            <a:r>
              <a:rPr lang="en-US" altLang="en-US" sz="2200" dirty="0" err="1">
                <a:solidFill>
                  <a:srgbClr val="141414"/>
                </a:solidFill>
                <a:latin typeface="Tenorite (Body)"/>
                <a:cs typeface="Arial" panose="020B0604020202020204" pitchFamily="34" charset="0"/>
              </a:rPr>
              <a:t>i</a:t>
            </a:r>
            <a:r>
              <a:rPr lang="en-US" altLang="en-US" sz="2200" dirty="0">
                <a:solidFill>
                  <a:srgbClr val="141414"/>
                </a:solidFill>
                <a:latin typeface="Tenorite (Body)"/>
                <a:cs typeface="Arial" panose="020B0604020202020204" pitchFamily="34" charset="0"/>
              </a:rPr>
              <a:t> due </a:t>
            </a:r>
            <a:r>
              <a:rPr lang="en-US" altLang="en-US" sz="2200" dirty="0" err="1">
                <a:solidFill>
                  <a:srgbClr val="141414"/>
                </a:solidFill>
                <a:latin typeface="Tenorite (Body)"/>
                <a:cs typeface="Arial" panose="020B0604020202020204" pitchFamily="34" charset="0"/>
              </a:rPr>
              <a:t>scenari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creati</a:t>
            </a:r>
            <a:r>
              <a:rPr lang="en-US" altLang="en-US" sz="2200" dirty="0">
                <a:solidFill>
                  <a:srgbClr val="141414"/>
                </a:solidFill>
                <a:latin typeface="Tenorite (Body)"/>
                <a:cs typeface="Arial" panose="020B0604020202020204" pitchFamily="34" charset="0"/>
              </a:rPr>
              <a:t>.</a:t>
            </a:r>
          </a:p>
          <a:p>
            <a:pPr eaLnBrk="1" hangingPunct="1"/>
            <a:endParaRPr lang="en-US" altLang="en-US" sz="2200" dirty="0">
              <a:solidFill>
                <a:srgbClr val="141414"/>
              </a:solidFill>
              <a:latin typeface="Tenorite (Body)"/>
              <a:cs typeface="Arial" panose="020B0604020202020204" pitchFamily="34" charset="0"/>
            </a:endParaRPr>
          </a:p>
          <a:p>
            <a:pPr eaLnBrk="1" hangingPunct="1"/>
            <a:r>
              <a:rPr lang="en-US" altLang="en-US" sz="2200" dirty="0">
                <a:solidFill>
                  <a:srgbClr val="141414"/>
                </a:solidFill>
                <a:latin typeface="Tenorite (Body)"/>
                <a:cs typeface="Arial" panose="020B0604020202020204" pitchFamily="34" charset="0"/>
              </a:rPr>
              <a:t>E’ possible </a:t>
            </a:r>
            <a:r>
              <a:rPr lang="en-US" altLang="en-US" sz="2200" dirty="0" err="1">
                <a:solidFill>
                  <a:srgbClr val="141414"/>
                </a:solidFill>
                <a:latin typeface="Tenorite (Body)"/>
                <a:cs typeface="Arial" panose="020B0604020202020204" pitchFamily="34" charset="0"/>
              </a:rPr>
              <a:t>anche</a:t>
            </a:r>
            <a:r>
              <a:rPr lang="en-US" altLang="en-US" sz="2200" dirty="0">
                <a:solidFill>
                  <a:srgbClr val="141414"/>
                </a:solidFill>
                <a:latin typeface="Tenorite (Body)"/>
                <a:cs typeface="Arial" panose="020B0604020202020204" pitchFamily="34" charset="0"/>
              </a:rPr>
              <a:t> fare il </a:t>
            </a:r>
            <a:r>
              <a:rPr lang="en-US" altLang="en-US" sz="2200" b="1" dirty="0">
                <a:solidFill>
                  <a:srgbClr val="141414"/>
                </a:solidFill>
                <a:latin typeface="Tenorite (Body)"/>
                <a:cs typeface="Arial" panose="020B0604020202020204" pitchFamily="34" charset="0"/>
              </a:rPr>
              <a:t>merge</a:t>
            </a:r>
            <a:r>
              <a:rPr lang="en-US" altLang="en-US" sz="2200" dirty="0">
                <a:solidFill>
                  <a:srgbClr val="141414"/>
                </a:solidFill>
                <a:latin typeface="Tenorite (Body)"/>
                <a:cs typeface="Arial" panose="020B0604020202020204" pitchFamily="34" charset="0"/>
              </a:rPr>
              <a:t> di </a:t>
            </a:r>
            <a:r>
              <a:rPr lang="en-US" altLang="en-US" sz="2200" dirty="0" err="1">
                <a:solidFill>
                  <a:srgbClr val="141414"/>
                </a:solidFill>
                <a:latin typeface="Tenorite (Body)"/>
                <a:cs typeface="Arial" panose="020B0604020202020204" pitchFamily="34" charset="0"/>
              </a:rPr>
              <a:t>scenari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creati</a:t>
            </a:r>
            <a:r>
              <a:rPr lang="en-US" altLang="en-US" sz="2200" dirty="0">
                <a:solidFill>
                  <a:srgbClr val="141414"/>
                </a:solidFill>
                <a:latin typeface="Tenorite (Body)"/>
                <a:cs typeface="Arial" panose="020B0604020202020204" pitchFamily="34" charset="0"/>
              </a:rPr>
              <a:t> in </a:t>
            </a:r>
            <a:r>
              <a:rPr lang="en-US" altLang="en-US" sz="2200" dirty="0" err="1">
                <a:solidFill>
                  <a:srgbClr val="141414"/>
                </a:solidFill>
                <a:latin typeface="Tenorite (Body)"/>
                <a:cs typeface="Arial" panose="020B0604020202020204" pitchFamily="34" charset="0"/>
              </a:rPr>
              <a:t>altri</a:t>
            </a:r>
            <a:r>
              <a:rPr lang="en-US" altLang="en-US" sz="2200" dirty="0">
                <a:solidFill>
                  <a:srgbClr val="141414"/>
                </a:solidFill>
                <a:latin typeface="Tenorite (Body)"/>
                <a:cs typeface="Arial" panose="020B0604020202020204" pitchFamily="34" charset="0"/>
              </a:rPr>
              <a:t> file, </a:t>
            </a:r>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il </a:t>
            </a:r>
            <a:r>
              <a:rPr lang="en-US" altLang="en-US" sz="2200" dirty="0" err="1">
                <a:solidFill>
                  <a:srgbClr val="141414"/>
                </a:solidFill>
                <a:latin typeface="Tenorite (Body)"/>
                <a:cs typeface="Arial" panose="020B0604020202020204" pitchFamily="34" charset="0"/>
              </a:rPr>
              <a:t>bottone</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apposito</a:t>
            </a:r>
            <a:endParaRPr lang="en-US" altLang="en-US" sz="2200" dirty="0">
              <a:solidFill>
                <a:srgbClr val="141414"/>
              </a:solidFill>
              <a:latin typeface="Tenorite (Body)"/>
              <a:cs typeface="Arial" panose="020B0604020202020204" pitchFamily="34" charset="0"/>
            </a:endParaRPr>
          </a:p>
          <a:p>
            <a:pPr eaLnBrk="1" hangingPunct="1"/>
            <a:endParaRPr lang="en-US" altLang="en-US" sz="2200" dirty="0">
              <a:solidFill>
                <a:srgbClr val="141414"/>
              </a:solidFill>
              <a:latin typeface="Tenorite (Body)"/>
              <a:cs typeface="Arial" panose="020B0604020202020204" pitchFamily="34" charset="0"/>
            </a:endParaRPr>
          </a:p>
        </p:txBody>
      </p:sp>
      <p:pic>
        <p:nvPicPr>
          <p:cNvPr id="203784" name="Picture 15">
            <a:extLst>
              <a:ext uri="{FF2B5EF4-FFF2-40B4-BE49-F238E27FC236}">
                <a16:creationId xmlns:a16="http://schemas.microsoft.com/office/drawing/2014/main" id="{20EA5013-2E9F-DAA6-A069-B70CAD23E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5" y="4040188"/>
            <a:ext cx="32988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Rounded Corners 16">
            <a:extLst>
              <a:ext uri="{FF2B5EF4-FFF2-40B4-BE49-F238E27FC236}">
                <a16:creationId xmlns:a16="http://schemas.microsoft.com/office/drawing/2014/main" id="{5535D040-F434-4760-7753-D5858C99F468}"/>
              </a:ext>
            </a:extLst>
          </p:cNvPr>
          <p:cNvSpPr/>
          <p:nvPr/>
        </p:nvSpPr>
        <p:spPr>
          <a:xfrm>
            <a:off x="1879600" y="5603875"/>
            <a:ext cx="1885950" cy="220663"/>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3786" name="Picture 18">
            <a:extLst>
              <a:ext uri="{FF2B5EF4-FFF2-40B4-BE49-F238E27FC236}">
                <a16:creationId xmlns:a16="http://schemas.microsoft.com/office/drawing/2014/main" id="{6CA0E2BF-D4E5-79D4-8B91-98028887C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3325" y="4040188"/>
            <a:ext cx="2179638"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a:extLst>
              <a:ext uri="{FF2B5EF4-FFF2-40B4-BE49-F238E27FC236}">
                <a16:creationId xmlns:a16="http://schemas.microsoft.com/office/drawing/2014/main" id="{F5A25072-D25A-1F57-A8E3-899CAAE95D9E}"/>
              </a:ext>
            </a:extLst>
          </p:cNvPr>
          <p:cNvSpPr>
            <a:spLocks noGrp="1" noChangeArrowheads="1"/>
          </p:cNvSpPr>
          <p:nvPr>
            <p:ph type="title"/>
          </p:nvPr>
        </p:nvSpPr>
        <p:spPr>
          <a:xfrm>
            <a:off x="309563" y="-365125"/>
            <a:ext cx="10182225" cy="1325563"/>
          </a:xfrm>
        </p:spPr>
        <p:txBody>
          <a:bodyPr/>
          <a:lstStyle/>
          <a:p>
            <a:r>
              <a:rPr lang="en-US" altLang="en-US"/>
              <a:t>Gestione Scenari (3)</a:t>
            </a:r>
          </a:p>
        </p:txBody>
      </p:sp>
      <p:sp>
        <p:nvSpPr>
          <p:cNvPr id="204803" name="Date Placeholder 2">
            <a:extLst>
              <a:ext uri="{FF2B5EF4-FFF2-40B4-BE49-F238E27FC236}">
                <a16:creationId xmlns:a16="http://schemas.microsoft.com/office/drawing/2014/main" id="{2C7F9ED7-C236-FEB6-5204-7162A178C42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1C5E7B5-C54B-169C-527E-571A31E76AC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0EBC1B0-EA5D-4D07-03B6-66C044C0AA3F}"/>
              </a:ext>
            </a:extLst>
          </p:cNvPr>
          <p:cNvSpPr>
            <a:spLocks noGrp="1"/>
          </p:cNvSpPr>
          <p:nvPr>
            <p:ph type="sldNum" sz="quarter" idx="12"/>
          </p:nvPr>
        </p:nvSpPr>
        <p:spPr/>
        <p:txBody>
          <a:bodyPr/>
          <a:lstStyle/>
          <a:p>
            <a:pPr>
              <a:defRPr/>
            </a:pPr>
            <a:fld id="{8F3B3F61-EA87-47E2-9A7E-35FC6D0C523A}" type="slidenum">
              <a:rPr lang="en-US"/>
              <a:pPr>
                <a:defRPr/>
              </a:pPr>
              <a:t>6</a:t>
            </a:fld>
            <a:endParaRPr lang="en-US" dirty="0"/>
          </a:p>
        </p:txBody>
      </p:sp>
      <p:sp>
        <p:nvSpPr>
          <p:cNvPr id="204806" name="TextBox 13">
            <a:extLst>
              <a:ext uri="{FF2B5EF4-FFF2-40B4-BE49-F238E27FC236}">
                <a16:creationId xmlns:a16="http://schemas.microsoft.com/office/drawing/2014/main" id="{F221193A-21B9-9B92-47E3-C256456018F3}"/>
              </a:ext>
            </a:extLst>
          </p:cNvPr>
          <p:cNvSpPr txBox="1">
            <a:spLocks noChangeArrowheads="1"/>
          </p:cNvSpPr>
          <p:nvPr/>
        </p:nvSpPr>
        <p:spPr bwMode="auto">
          <a:xfrm>
            <a:off x="381000" y="1033463"/>
            <a:ext cx="10755313"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Un’altra funzionalità interessante della Gestione Scenari è la possibilità di creare dei report, ad esempio premendo il pulsante Summary e scegliendo la cella dei </a:t>
            </a:r>
            <a:r>
              <a:rPr lang="en-US" altLang="en-US" sz="2200" b="1">
                <a:solidFill>
                  <a:srgbClr val="141414"/>
                </a:solidFill>
                <a:latin typeface="Tenorite (Body)"/>
                <a:cs typeface="Arial" panose="020B0604020202020204" pitchFamily="34" charset="0"/>
              </a:rPr>
              <a:t>Guadagni</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ottiene un report simile a quello che si ha quando si lavora con </a:t>
            </a:r>
          </a:p>
          <a:p>
            <a:pPr eaLnBrk="1" hangingPunct="1"/>
            <a:r>
              <a:rPr lang="en-US" altLang="en-US" sz="2200">
                <a:solidFill>
                  <a:srgbClr val="141414"/>
                </a:solidFill>
                <a:latin typeface="Tenorite (Body)"/>
                <a:cs typeface="Arial" panose="020B0604020202020204" pitchFamily="34" charset="0"/>
              </a:rPr>
              <a:t>le tabelle Pivot, anche se in questo esempio abbiamo scelto la</a:t>
            </a:r>
          </a:p>
          <a:p>
            <a:pPr eaLnBrk="1" hangingPunct="1"/>
            <a:r>
              <a:rPr lang="en-US" altLang="en-US" sz="2200">
                <a:solidFill>
                  <a:srgbClr val="141414"/>
                </a:solidFill>
                <a:latin typeface="Tenorite (Body)"/>
                <a:cs typeface="Arial" panose="020B0604020202020204" pitchFamily="34" charset="0"/>
              </a:rPr>
              <a:t>opzione </a:t>
            </a:r>
            <a:r>
              <a:rPr lang="en-US" altLang="en-US" sz="2200" b="1">
                <a:solidFill>
                  <a:srgbClr val="141414"/>
                </a:solidFill>
                <a:latin typeface="Tenorite (Body)"/>
                <a:cs typeface="Arial" panose="020B0604020202020204" pitchFamily="34" charset="0"/>
              </a:rPr>
              <a:t>Scenario Summary</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Il valore delle celle, </a:t>
            </a:r>
            <a:r>
              <a:rPr lang="en-US" altLang="en-US" sz="2200" b="1">
                <a:solidFill>
                  <a:srgbClr val="141414"/>
                </a:solidFill>
                <a:latin typeface="Tenorite (Body)"/>
                <a:cs typeface="Arial" panose="020B0604020202020204" pitchFamily="34" charset="0"/>
              </a:rPr>
              <a:t>Changing e Result</a:t>
            </a:r>
            <a:r>
              <a:rPr lang="en-US" altLang="en-US" sz="2200">
                <a:solidFill>
                  <a:srgbClr val="141414"/>
                </a:solidFill>
                <a:latin typeface="Tenorite (Body)"/>
                <a:cs typeface="Arial" panose="020B0604020202020204" pitchFamily="34" charset="0"/>
              </a:rPr>
              <a:t>, non prende il valore </a:t>
            </a:r>
          </a:p>
          <a:p>
            <a:pPr eaLnBrk="1" hangingPunct="1"/>
            <a:r>
              <a:rPr lang="en-US" altLang="en-US" sz="2200">
                <a:solidFill>
                  <a:srgbClr val="141414"/>
                </a:solidFill>
                <a:latin typeface="Tenorite (Body)"/>
                <a:cs typeface="Arial" panose="020B0604020202020204" pitchFamily="34" charset="0"/>
              </a:rPr>
              <a:t>dalla prima Colonna, che renderebbe più </a:t>
            </a:r>
          </a:p>
          <a:p>
            <a:pPr eaLnBrk="1" hangingPunct="1"/>
            <a:r>
              <a:rPr lang="en-US" altLang="en-US" sz="2200">
                <a:solidFill>
                  <a:srgbClr val="141414"/>
                </a:solidFill>
                <a:latin typeface="Tenorite (Body)"/>
                <a:cs typeface="Arial" panose="020B0604020202020204" pitchFamily="34" charset="0"/>
              </a:rPr>
              <a:t>leggibile il report.</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poterlo ottenere, bisogna tornare alla</a:t>
            </a:r>
          </a:p>
          <a:p>
            <a:pPr eaLnBrk="1" hangingPunct="1"/>
            <a:r>
              <a:rPr lang="en-US" altLang="en-US" sz="2200">
                <a:solidFill>
                  <a:srgbClr val="141414"/>
                </a:solidFill>
                <a:latin typeface="Tenorite (Body)"/>
                <a:cs typeface="Arial" panose="020B0604020202020204" pitchFamily="34" charset="0"/>
              </a:rPr>
              <a:t>Tabella, assegnare un nome ad ognuna di </a:t>
            </a:r>
          </a:p>
          <a:p>
            <a:pPr eaLnBrk="1" hangingPunct="1"/>
            <a:r>
              <a:rPr lang="en-US" altLang="en-US" sz="2200">
                <a:solidFill>
                  <a:srgbClr val="141414"/>
                </a:solidFill>
                <a:latin typeface="Tenorite (Body)"/>
                <a:cs typeface="Arial" panose="020B0604020202020204" pitchFamily="34" charset="0"/>
              </a:rPr>
              <a:t>esse, e ricreare un secondo Scenario </a:t>
            </a:r>
          </a:p>
          <a:p>
            <a:pPr eaLnBrk="1" hangingPunct="1"/>
            <a:r>
              <a:rPr lang="en-US" altLang="en-US" sz="2200">
                <a:solidFill>
                  <a:srgbClr val="141414"/>
                </a:solidFill>
                <a:latin typeface="Tenorite (Body)"/>
                <a:cs typeface="Arial" panose="020B0604020202020204" pitchFamily="34" charset="0"/>
              </a:rPr>
              <a:t>Summary.</a:t>
            </a:r>
          </a:p>
        </p:txBody>
      </p:sp>
      <p:pic>
        <p:nvPicPr>
          <p:cNvPr id="204807" name="Picture 5">
            <a:extLst>
              <a:ext uri="{FF2B5EF4-FFF2-40B4-BE49-F238E27FC236}">
                <a16:creationId xmlns:a16="http://schemas.microsoft.com/office/drawing/2014/main" id="{804CA496-4C89-8892-D295-2A15AB33D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713" y="1938338"/>
            <a:ext cx="21907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8" name="Picture 8">
            <a:extLst>
              <a:ext uri="{FF2B5EF4-FFF2-40B4-BE49-F238E27FC236}">
                <a16:creationId xmlns:a16="http://schemas.microsoft.com/office/drawing/2014/main" id="{7BF9AFFD-2D26-7735-E479-F52F07B16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863" y="3859213"/>
            <a:ext cx="511651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C3F597-36B4-280D-B451-3CC3CC21EF9D}"/>
              </a:ext>
            </a:extLst>
          </p:cNvPr>
          <p:cNvSpPr>
            <a:spLocks noGrp="1" noChangeArrowheads="1"/>
          </p:cNvSpPr>
          <p:nvPr>
            <p:ph type="ctrTitle"/>
          </p:nvPr>
        </p:nvSpPr>
        <p:spPr>
          <a:xfrm>
            <a:off x="1158875" y="2235200"/>
            <a:ext cx="6245225" cy="2387600"/>
          </a:xfrm>
        </p:spPr>
        <p:txBody>
          <a:bodyPr anchor="ctr"/>
          <a:lstStyle/>
          <a:p>
            <a:r>
              <a:rPr lang="en-US" altLang="en-US" dirty="0" err="1"/>
              <a:t>Tabella</a:t>
            </a:r>
            <a:r>
              <a:rPr lang="en-US" altLang="en-US" dirty="0"/>
              <a:t> </a:t>
            </a:r>
            <a:r>
              <a:rPr lang="en-US" altLang="en-US" dirty="0" err="1"/>
              <a:t>Dati</a:t>
            </a:r>
            <a:endParaRPr lang="en-US" altLang="en-US" dirty="0"/>
          </a:p>
        </p:txBody>
      </p:sp>
      <p:sp>
        <p:nvSpPr>
          <p:cNvPr id="3" name="Title 1">
            <a:extLst>
              <a:ext uri="{FF2B5EF4-FFF2-40B4-BE49-F238E27FC236}">
                <a16:creationId xmlns:a16="http://schemas.microsoft.com/office/drawing/2014/main" id="{F8854F0D-A554-2382-F5CC-7A3E5F6E5F5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6</a:t>
            </a:r>
            <a:endParaRPr lang="en-US" sz="5400" b="1" dirty="0"/>
          </a:p>
        </p:txBody>
      </p:sp>
    </p:spTree>
    <p:extLst>
      <p:ext uri="{BB962C8B-B14F-4D97-AF65-F5344CB8AC3E}">
        <p14:creationId xmlns:p14="http://schemas.microsoft.com/office/powerpoint/2010/main" val="420729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a:extLst>
              <a:ext uri="{FF2B5EF4-FFF2-40B4-BE49-F238E27FC236}">
                <a16:creationId xmlns:a16="http://schemas.microsoft.com/office/drawing/2014/main" id="{1EEE0265-FEE9-6C45-8924-ECCD5C7141A2}"/>
              </a:ext>
            </a:extLst>
          </p:cNvPr>
          <p:cNvSpPr>
            <a:spLocks noGrp="1" noChangeArrowheads="1"/>
          </p:cNvSpPr>
          <p:nvPr>
            <p:ph type="title"/>
          </p:nvPr>
        </p:nvSpPr>
        <p:spPr>
          <a:xfrm>
            <a:off x="309563" y="-365125"/>
            <a:ext cx="10182225" cy="1325563"/>
          </a:xfrm>
        </p:spPr>
        <p:txBody>
          <a:bodyPr/>
          <a:lstStyle/>
          <a:p>
            <a:r>
              <a:rPr lang="en-US" altLang="en-US"/>
              <a:t>Tabella Dati (1)</a:t>
            </a:r>
          </a:p>
        </p:txBody>
      </p:sp>
      <p:sp>
        <p:nvSpPr>
          <p:cNvPr id="205827" name="Date Placeholder 2">
            <a:extLst>
              <a:ext uri="{FF2B5EF4-FFF2-40B4-BE49-F238E27FC236}">
                <a16:creationId xmlns:a16="http://schemas.microsoft.com/office/drawing/2014/main" id="{1C4AC212-B183-2C29-3AAC-F1A9D5483A7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1DBB0F8-4355-07F5-82E9-43A515AA125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B57CC30-0D7E-8607-1F29-9311890837AC}"/>
              </a:ext>
            </a:extLst>
          </p:cNvPr>
          <p:cNvSpPr>
            <a:spLocks noGrp="1"/>
          </p:cNvSpPr>
          <p:nvPr>
            <p:ph type="sldNum" sz="quarter" idx="12"/>
          </p:nvPr>
        </p:nvSpPr>
        <p:spPr/>
        <p:txBody>
          <a:bodyPr/>
          <a:lstStyle/>
          <a:p>
            <a:pPr>
              <a:defRPr/>
            </a:pPr>
            <a:fld id="{9F05A90B-28DA-4300-AAF5-EB810716FA95}" type="slidenum">
              <a:rPr lang="en-US"/>
              <a:pPr>
                <a:defRPr/>
              </a:pPr>
              <a:t>8</a:t>
            </a:fld>
            <a:endParaRPr lang="en-US" dirty="0"/>
          </a:p>
        </p:txBody>
      </p:sp>
      <p:sp>
        <p:nvSpPr>
          <p:cNvPr id="205830" name="TextBox 5">
            <a:extLst>
              <a:ext uri="{FF2B5EF4-FFF2-40B4-BE49-F238E27FC236}">
                <a16:creationId xmlns:a16="http://schemas.microsoft.com/office/drawing/2014/main" id="{DF8F6BD7-6E38-B265-3D9D-5CF5A1C667B8}"/>
              </a:ext>
            </a:extLst>
          </p:cNvPr>
          <p:cNvSpPr txBox="1">
            <a:spLocks noChangeArrowheads="1"/>
          </p:cNvSpPr>
          <p:nvPr/>
        </p:nvSpPr>
        <p:spPr bwMode="auto">
          <a:xfrm>
            <a:off x="381000" y="908050"/>
            <a:ext cx="1094740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Una “</a:t>
            </a:r>
            <a:r>
              <a:rPr lang="en-US" altLang="en-US" sz="2200" b="1">
                <a:solidFill>
                  <a:srgbClr val="141414"/>
                </a:solidFill>
                <a:latin typeface="Tenorite (Body)"/>
                <a:cs typeface="Arial" panose="020B0604020202020204" pitchFamily="34" charset="0"/>
              </a:rPr>
              <a:t>tabella dati</a:t>
            </a:r>
            <a:r>
              <a:rPr lang="en-US" altLang="en-US" sz="2200">
                <a:solidFill>
                  <a:srgbClr val="141414"/>
                </a:solidFill>
                <a:latin typeface="Tenorite (Body)"/>
                <a:cs typeface="Arial" panose="020B0604020202020204" pitchFamily="34" charset="0"/>
              </a:rPr>
              <a:t>” è un intervallo di celle che mostra come la modifica di una o più variabili nelle formule ne influenzi i risultati. Le tabelle dati, pertanto, offrono un modo rapido per calcolare </a:t>
            </a:r>
            <a:r>
              <a:rPr lang="en-US" altLang="en-US" sz="2200" b="1">
                <a:solidFill>
                  <a:srgbClr val="141414"/>
                </a:solidFill>
                <a:latin typeface="Tenorite (Body)"/>
                <a:cs typeface="Arial" panose="020B0604020202020204" pitchFamily="34" charset="0"/>
              </a:rPr>
              <a:t>più risultati con una sola operazione</a:t>
            </a:r>
            <a:r>
              <a:rPr lang="en-US" altLang="en-US" sz="2200">
                <a:solidFill>
                  <a:srgbClr val="141414"/>
                </a:solidFill>
                <a:latin typeface="Tenorite (Body)"/>
                <a:cs typeface="Arial" panose="020B0604020202020204" pitchFamily="34" charset="0"/>
              </a:rPr>
              <a:t>, nonché per visualizzare e confrontare nello stesso foglio di lavoro i risultati di tutte le variazioni.</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Le “tabelle dati” fanno parte di un insieme di comandi detti </a:t>
            </a:r>
            <a:r>
              <a:rPr lang="en-US" altLang="en-US" sz="2200" b="1">
                <a:solidFill>
                  <a:srgbClr val="141414"/>
                </a:solidFill>
                <a:latin typeface="Tenorite (Body)"/>
                <a:cs typeface="Arial" panose="020B0604020202020204" pitchFamily="34" charset="0"/>
              </a:rPr>
              <a:t>strumenti di analisi di simulazione</a:t>
            </a:r>
            <a:r>
              <a:rPr lang="en-US" altLang="en-US" sz="2200">
                <a:solidFill>
                  <a:srgbClr val="141414"/>
                </a:solidFill>
                <a:latin typeface="Tenorite (Body)"/>
                <a:cs typeface="Arial" panose="020B0604020202020204" pitchFamily="34" charset="0"/>
              </a:rPr>
              <a:t>; quando vengono usate si sta eseguendo una </a:t>
            </a:r>
            <a:r>
              <a:rPr lang="en-US" altLang="en-US" sz="2200" b="1">
                <a:solidFill>
                  <a:srgbClr val="141414"/>
                </a:solidFill>
                <a:latin typeface="Tenorite (Body)"/>
                <a:cs typeface="Arial" panose="020B0604020202020204" pitchFamily="34" charset="0"/>
              </a:rPr>
              <a:t>analisi di simulazione</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analisi di simulazione si intende il processo di modifica dei valori contenuti nelle celle, per verificare in che modo tali modifiche influiranno sul risultato delle formule nel foglio di lavoro.</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b="1">
                <a:solidFill>
                  <a:srgbClr val="141414"/>
                </a:solidFill>
                <a:latin typeface="Tenorite (Body)"/>
                <a:cs typeface="Arial" panose="020B0604020202020204" pitchFamily="34" charset="0"/>
              </a:rPr>
              <a:t>Esempio:</a:t>
            </a:r>
            <a:r>
              <a:rPr lang="en-US" altLang="en-US" sz="2200">
                <a:solidFill>
                  <a:srgbClr val="141414"/>
                </a:solidFill>
                <a:latin typeface="Tenorite (Body)"/>
                <a:cs typeface="Arial" panose="020B0604020202020204" pitchFamily="34" charset="0"/>
              </a:rPr>
              <a:t> si può usare una tabella dati per modificare il tasso di interesse e la lunghezza del termine di restituzione utilizzati per un prestito, allo scopo di stabilire i possibili importi delle rate mensili.</a:t>
            </a:r>
          </a:p>
          <a:p>
            <a:pPr eaLnBrk="1" hangingPunct="1"/>
            <a:endParaRPr lang="en-US" altLang="en-US" sz="2200">
              <a:solidFill>
                <a:srgbClr val="141414"/>
              </a:solidFill>
              <a:latin typeface="Tenorite (Body)"/>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a:extLst>
              <a:ext uri="{FF2B5EF4-FFF2-40B4-BE49-F238E27FC236}">
                <a16:creationId xmlns:a16="http://schemas.microsoft.com/office/drawing/2014/main" id="{456116A8-145C-88BC-80FB-330834A58C30}"/>
              </a:ext>
            </a:extLst>
          </p:cNvPr>
          <p:cNvSpPr>
            <a:spLocks noGrp="1" noChangeArrowheads="1"/>
          </p:cNvSpPr>
          <p:nvPr>
            <p:ph type="title"/>
          </p:nvPr>
        </p:nvSpPr>
        <p:spPr>
          <a:xfrm>
            <a:off x="309563" y="-365125"/>
            <a:ext cx="10182225" cy="1325563"/>
          </a:xfrm>
        </p:spPr>
        <p:txBody>
          <a:bodyPr/>
          <a:lstStyle/>
          <a:p>
            <a:r>
              <a:rPr lang="en-US" altLang="en-US"/>
              <a:t>Tabella Dati (2)</a:t>
            </a:r>
          </a:p>
        </p:txBody>
      </p:sp>
      <p:sp>
        <p:nvSpPr>
          <p:cNvPr id="206851" name="Date Placeholder 2">
            <a:extLst>
              <a:ext uri="{FF2B5EF4-FFF2-40B4-BE49-F238E27FC236}">
                <a16:creationId xmlns:a16="http://schemas.microsoft.com/office/drawing/2014/main" id="{794FE48B-4DDA-8C7C-A999-4849AFEA69E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4FFDB1E-4050-C7AA-0F1D-A8884264279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2866601-CA89-0C00-8BE5-B666B3655B5F}"/>
              </a:ext>
            </a:extLst>
          </p:cNvPr>
          <p:cNvSpPr>
            <a:spLocks noGrp="1"/>
          </p:cNvSpPr>
          <p:nvPr>
            <p:ph type="sldNum" sz="quarter" idx="12"/>
          </p:nvPr>
        </p:nvSpPr>
        <p:spPr/>
        <p:txBody>
          <a:bodyPr/>
          <a:lstStyle/>
          <a:p>
            <a:pPr>
              <a:defRPr/>
            </a:pPr>
            <a:fld id="{ACA433BD-BCCD-4ECD-B36C-1D9773256C60}" type="slidenum">
              <a:rPr lang="en-US"/>
              <a:pPr>
                <a:defRPr/>
              </a:pPr>
              <a:t>9</a:t>
            </a:fld>
            <a:endParaRPr lang="en-US" dirty="0"/>
          </a:p>
        </p:txBody>
      </p:sp>
      <p:sp>
        <p:nvSpPr>
          <p:cNvPr id="206854" name="TextBox 5">
            <a:extLst>
              <a:ext uri="{FF2B5EF4-FFF2-40B4-BE49-F238E27FC236}">
                <a16:creationId xmlns:a16="http://schemas.microsoft.com/office/drawing/2014/main" id="{DE6D0580-BC58-8CBB-5833-71D8EA0FE181}"/>
              </a:ext>
            </a:extLst>
          </p:cNvPr>
          <p:cNvSpPr txBox="1">
            <a:spLocks noChangeArrowheads="1"/>
          </p:cNvSpPr>
          <p:nvPr/>
        </p:nvSpPr>
        <p:spPr bwMode="auto">
          <a:xfrm>
            <a:off x="392113" y="908050"/>
            <a:ext cx="108854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Nell’esempio sotto, la cella C2 contiene la formula di pagamento </a:t>
            </a:r>
            <a:r>
              <a:rPr lang="en-US" altLang="en-US" sz="2200" b="1">
                <a:solidFill>
                  <a:srgbClr val="141414"/>
                </a:solidFill>
                <a:latin typeface="Tenorite (Body)"/>
                <a:cs typeface="Arial" panose="020B0604020202020204" pitchFamily="34" charset="0"/>
              </a:rPr>
              <a:t>=RATA(B3/12;B4;-B5) </a:t>
            </a:r>
            <a:r>
              <a:rPr lang="en-US" altLang="en-US" sz="2200">
                <a:solidFill>
                  <a:srgbClr val="141414"/>
                </a:solidFill>
                <a:latin typeface="Tenorite (Body)"/>
                <a:cs typeface="Arial" panose="020B0604020202020204" pitchFamily="34" charset="0"/>
              </a:rPr>
              <a:t>che utilizza due celle di input, </a:t>
            </a:r>
            <a:r>
              <a:rPr lang="en-US" altLang="en-US" sz="2200" b="1">
                <a:solidFill>
                  <a:srgbClr val="141414"/>
                </a:solidFill>
                <a:latin typeface="Tenorite (Body)"/>
                <a:cs typeface="Arial" panose="020B0604020202020204" pitchFamily="34" charset="0"/>
              </a:rPr>
              <a:t>B3 e B4 vengono inseriti nella Tabella Dati</a:t>
            </a:r>
          </a:p>
        </p:txBody>
      </p:sp>
      <p:sp>
        <p:nvSpPr>
          <p:cNvPr id="206855" name="Segnaposto contenuto 4">
            <a:extLst>
              <a:ext uri="{FF2B5EF4-FFF2-40B4-BE49-F238E27FC236}">
                <a16:creationId xmlns:a16="http://schemas.microsoft.com/office/drawing/2014/main" id="{E9F45B76-ECCB-6121-763D-D0FB51E3402F}"/>
              </a:ext>
            </a:extLst>
          </p:cNvPr>
          <p:cNvSpPr>
            <a:spLocks noGrp="1" noChangeAspect="1" noChangeArrowheads="1"/>
          </p:cNvSpPr>
          <p:nvPr>
            <p:ph idx="1"/>
          </p:nvPr>
        </p:nvSpPr>
        <p:spPr>
          <a:xfrm>
            <a:off x="439738" y="1673225"/>
            <a:ext cx="3852862" cy="3251200"/>
          </a:xfrm>
        </p:spPr>
        <p:txBody>
          <a:bodyPr/>
          <a:lstStyle/>
          <a:p>
            <a:endParaRPr lang="en-US" dirty="0"/>
          </a:p>
        </p:txBody>
      </p:sp>
      <p:sp>
        <p:nvSpPr>
          <p:cNvPr id="206856" name="TextBox 10">
            <a:extLst>
              <a:ext uri="{FF2B5EF4-FFF2-40B4-BE49-F238E27FC236}">
                <a16:creationId xmlns:a16="http://schemas.microsoft.com/office/drawing/2014/main" id="{8BA2DF09-AE69-800C-1116-3D42A4AA4621}"/>
              </a:ext>
            </a:extLst>
          </p:cNvPr>
          <p:cNvSpPr txBox="1">
            <a:spLocks noChangeArrowheads="1"/>
          </p:cNvSpPr>
          <p:nvPr/>
        </p:nvSpPr>
        <p:spPr bwMode="auto">
          <a:xfrm>
            <a:off x="4075113" y="1739900"/>
            <a:ext cx="69072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dirty="0">
                <a:solidFill>
                  <a:srgbClr val="141414"/>
                </a:solidFill>
                <a:latin typeface="Tenorite (Body)"/>
                <a:cs typeface="Arial" panose="020B0604020202020204" pitchFamily="34" charset="0"/>
              </a:rPr>
              <a:t>Si </a:t>
            </a:r>
            <a:r>
              <a:rPr lang="en-US" altLang="en-US" sz="2200" dirty="0" err="1">
                <a:solidFill>
                  <a:srgbClr val="141414"/>
                </a:solidFill>
                <a:latin typeface="Tenorite (Body)"/>
                <a:cs typeface="Arial" panose="020B0604020202020204" pitchFamily="34" charset="0"/>
              </a:rPr>
              <a:t>crea</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tabella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dati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il menu:</a:t>
            </a:r>
          </a:p>
          <a:p>
            <a:pPr eaLnBrk="1" hangingPunct="1"/>
            <a:r>
              <a:rPr lang="en-US" altLang="en-US" sz="2200" b="1">
                <a:solidFill>
                  <a:srgbClr val="141414"/>
                </a:solidFill>
                <a:latin typeface="Tenorite (Body)"/>
                <a:cs typeface="Arial" panose="020B0604020202020204" pitchFamily="34" charset="0"/>
              </a:rPr>
              <a:t>Data&gt;Forecast&gt;What-if-analysis&gt;Data Table</a:t>
            </a:r>
          </a:p>
        </p:txBody>
      </p:sp>
      <p:pic>
        <p:nvPicPr>
          <p:cNvPr id="206857" name="Picture 12">
            <a:extLst>
              <a:ext uri="{FF2B5EF4-FFF2-40B4-BE49-F238E27FC236}">
                <a16:creationId xmlns:a16="http://schemas.microsoft.com/office/drawing/2014/main" id="{D276178A-6553-F2CA-3771-CAB5FE963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525" y="2997200"/>
            <a:ext cx="43815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8" name="TextBox 13">
            <a:extLst>
              <a:ext uri="{FF2B5EF4-FFF2-40B4-BE49-F238E27FC236}">
                <a16:creationId xmlns:a16="http://schemas.microsoft.com/office/drawing/2014/main" id="{7900EFC9-D500-D85E-452F-C3AB1DD0002A}"/>
              </a:ext>
            </a:extLst>
          </p:cNvPr>
          <p:cNvSpPr txBox="1">
            <a:spLocks noChangeArrowheads="1"/>
          </p:cNvSpPr>
          <p:nvPr/>
        </p:nvSpPr>
        <p:spPr bwMode="auto">
          <a:xfrm>
            <a:off x="2641600" y="5524500"/>
            <a:ext cx="690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b="1" dirty="0">
                <a:solidFill>
                  <a:srgbClr val="141414"/>
                </a:solidFill>
                <a:latin typeface="Tenorite (Body)"/>
                <a:cs typeface="Arial" panose="020B0604020202020204" pitchFamily="34" charset="0"/>
              </a:rPr>
              <a:t>La </a:t>
            </a:r>
            <a:r>
              <a:rPr lang="en-US" altLang="en-US" sz="2200" b="1" dirty="0" err="1">
                <a:solidFill>
                  <a:srgbClr val="141414"/>
                </a:solidFill>
                <a:latin typeface="Tenorite (Body)"/>
                <a:cs typeface="Arial" panose="020B0604020202020204" pitchFamily="34" charset="0"/>
              </a:rPr>
              <a:t>Tabella</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Dati</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si</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usa</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quando</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si</a:t>
            </a:r>
            <a:r>
              <a:rPr lang="en-US" altLang="en-US" sz="2200" b="1" dirty="0">
                <a:solidFill>
                  <a:srgbClr val="141414"/>
                </a:solidFill>
                <a:latin typeface="Tenorite (Body)"/>
                <a:cs typeface="Arial" panose="020B0604020202020204" pitchFamily="34" charset="0"/>
              </a:rPr>
              <a:t> </a:t>
            </a:r>
            <a:r>
              <a:rPr lang="en-US" altLang="en-US" sz="2200" b="1" dirty="0" err="1">
                <a:solidFill>
                  <a:srgbClr val="141414"/>
                </a:solidFill>
                <a:latin typeface="Tenorite (Body)"/>
                <a:cs typeface="Arial" panose="020B0604020202020204" pitchFamily="34" charset="0"/>
              </a:rPr>
              <a:t>hanno</a:t>
            </a:r>
            <a:r>
              <a:rPr lang="en-US" altLang="en-US" sz="2200" b="1" dirty="0">
                <a:solidFill>
                  <a:srgbClr val="141414"/>
                </a:solidFill>
                <a:latin typeface="Tenorite (Body)"/>
                <a:cs typeface="Arial" panose="020B0604020202020204" pitchFamily="34" charset="0"/>
              </a:rPr>
              <a:t> 1 </a:t>
            </a:r>
            <a:r>
              <a:rPr lang="en-US" altLang="en-US" sz="2200" b="1" dirty="0" err="1">
                <a:solidFill>
                  <a:srgbClr val="141414"/>
                </a:solidFill>
                <a:latin typeface="Tenorite (Body)"/>
                <a:cs typeface="Arial" panose="020B0604020202020204" pitchFamily="34" charset="0"/>
              </a:rPr>
              <a:t>oppure</a:t>
            </a:r>
            <a:r>
              <a:rPr lang="en-US" altLang="en-US" sz="2200" b="1" dirty="0">
                <a:solidFill>
                  <a:srgbClr val="141414"/>
                </a:solidFill>
                <a:latin typeface="Tenorite (Body)"/>
                <a:cs typeface="Arial" panose="020B0604020202020204" pitchFamily="34" charset="0"/>
              </a:rPr>
              <a:t> 2 </a:t>
            </a:r>
            <a:r>
              <a:rPr lang="en-US" altLang="en-US" sz="2200" b="1" dirty="0" err="1">
                <a:solidFill>
                  <a:srgbClr val="141414"/>
                </a:solidFill>
                <a:latin typeface="Tenorite (Body)"/>
                <a:cs typeface="Arial" panose="020B0604020202020204" pitchFamily="34" charset="0"/>
              </a:rPr>
              <a:t>variabili</a:t>
            </a:r>
            <a:endParaRPr lang="en-US" altLang="en-US" sz="2200" b="1" dirty="0">
              <a:solidFill>
                <a:srgbClr val="141414"/>
              </a:solidFill>
              <a:latin typeface="Tenorite (Body)"/>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{761079A5-C059-4BD4-AAB8-9F068179290B}tf45331398_win32</Template>
  <TotalTime>9815</TotalTime>
  <Words>1265</Words>
  <Application>Microsoft Office PowerPoint</Application>
  <PresentationFormat>Widescreen</PresentationFormat>
  <Paragraphs>184</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Tenorite (Body)</vt:lpstr>
      <vt:lpstr>Office Theme</vt:lpstr>
      <vt:lpstr>Analisi di Simulazione</vt:lpstr>
      <vt:lpstr>Analisi di Simulazione</vt:lpstr>
      <vt:lpstr>Gestione Scenari</vt:lpstr>
      <vt:lpstr>Gestione Scenari (1)</vt:lpstr>
      <vt:lpstr>Gestione Scenari (2)</vt:lpstr>
      <vt:lpstr>Gestione Scenari (3)</vt:lpstr>
      <vt:lpstr>Tabella Dati</vt:lpstr>
      <vt:lpstr>Tabella Dati (1)</vt:lpstr>
      <vt:lpstr>Tabella Dati (2)</vt:lpstr>
      <vt:lpstr>Esercizio 6-1</vt:lpstr>
      <vt:lpstr>Esercizio 6-2</vt:lpstr>
      <vt:lpstr>Ricerca Obiettivo</vt:lpstr>
      <vt:lpstr>Ricerca Obiettivo (1)</vt:lpstr>
      <vt:lpstr>Ricerca Obiettivo (2)</vt:lpstr>
      <vt:lpstr>Ricerca Obiettivo (3)</vt:lpstr>
      <vt:lpstr>Esercizio 6-3</vt:lpstr>
      <vt:lpstr>Strumento Risolutore</vt:lpstr>
      <vt:lpstr>Strumento Risolutore – Setup (1)</vt:lpstr>
      <vt:lpstr>Strumento Risolutore – Setup (2)</vt:lpstr>
      <vt:lpstr>Strumento Risolutore - Esempio</vt:lpstr>
      <vt:lpstr>Esercizio 6-4</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155</cp:revision>
  <cp:lastPrinted>2023-06-19T11:57:07Z</cp:lastPrinted>
  <dcterms:created xsi:type="dcterms:W3CDTF">2023-06-12T19:52:14Z</dcterms:created>
  <dcterms:modified xsi:type="dcterms:W3CDTF">2023-07-11T17:04:05Z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