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443" r:id="rId5"/>
    <p:sldId id="425" r:id="rId6"/>
    <p:sldId id="434" r:id="rId7"/>
    <p:sldId id="444" r:id="rId8"/>
    <p:sldId id="447" r:id="rId9"/>
    <p:sldId id="448" r:id="rId10"/>
    <p:sldId id="441" r:id="rId11"/>
    <p:sldId id="445" r:id="rId12"/>
    <p:sldId id="446" r:id="rId13"/>
    <p:sldId id="450" r:id="rId14"/>
    <p:sldId id="449" r:id="rId15"/>
    <p:sldId id="452" r:id="rId16"/>
    <p:sldId id="451" r:id="rId17"/>
    <p:sldId id="453" r:id="rId18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6" autoAdjust="0"/>
    <p:restoredTop sz="94718"/>
  </p:normalViewPr>
  <p:slideViewPr>
    <p:cSldViewPr snapToGrid="0">
      <p:cViewPr varScale="1">
        <p:scale>
          <a:sx n="106" d="100"/>
          <a:sy n="106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307F9-7823-272D-EE4E-AC2751702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86C9F-5A1F-ECAC-E328-551B32FD6F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6EADA1A-6A55-4BF1-818D-0B06BE105ABA}" type="datetimeFigureOut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C36DA01-63B7-BA00-B7C6-74F5A6D206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623782-1736-230D-5C2C-F2577367F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F221F-30DE-040F-4984-2B23B1C0CF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BEC0C-D981-50FA-B1BD-6A24DC98F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103CBB2-372E-4F0E-9A3A-2C1CB2E98E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>
            <a:extLst>
              <a:ext uri="{FF2B5EF4-FFF2-40B4-BE49-F238E27FC236}">
                <a16:creationId xmlns:a16="http://schemas.microsoft.com/office/drawing/2014/main" id="{0C9ABB7D-188A-738C-B199-C379D0ADF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>
            <a:extLst>
              <a:ext uri="{FF2B5EF4-FFF2-40B4-BE49-F238E27FC236}">
                <a16:creationId xmlns:a16="http://schemas.microsoft.com/office/drawing/2014/main" id="{B217AC01-D92B-6434-73C7-C777BFF24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9C4133EC-DD31-FE65-6E2F-8EF78D1CF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040CA8-ECD2-4DB9-854C-5391D1548F0A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>
            <a:extLst>
              <a:ext uri="{FF2B5EF4-FFF2-40B4-BE49-F238E27FC236}">
                <a16:creationId xmlns:a16="http://schemas.microsoft.com/office/drawing/2014/main" id="{0C9ABB7D-188A-738C-B199-C379D0ADF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>
            <a:extLst>
              <a:ext uri="{FF2B5EF4-FFF2-40B4-BE49-F238E27FC236}">
                <a16:creationId xmlns:a16="http://schemas.microsoft.com/office/drawing/2014/main" id="{B217AC01-D92B-6434-73C7-C777BFF24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9C4133EC-DD31-FE65-6E2F-8EF78D1CF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040CA8-ECD2-4DB9-854C-5391D1548F0A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6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>
            <a:extLst>
              <a:ext uri="{FF2B5EF4-FFF2-40B4-BE49-F238E27FC236}">
                <a16:creationId xmlns:a16="http://schemas.microsoft.com/office/drawing/2014/main" id="{0C9ABB7D-188A-738C-B199-C379D0ADF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>
            <a:extLst>
              <a:ext uri="{FF2B5EF4-FFF2-40B4-BE49-F238E27FC236}">
                <a16:creationId xmlns:a16="http://schemas.microsoft.com/office/drawing/2014/main" id="{B217AC01-D92B-6434-73C7-C777BFF24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9C4133EC-DD31-FE65-6E2F-8EF78D1CF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040CA8-ECD2-4DB9-854C-5391D1548F0A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4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>
            <a:extLst>
              <a:ext uri="{FF2B5EF4-FFF2-40B4-BE49-F238E27FC236}">
                <a16:creationId xmlns:a16="http://schemas.microsoft.com/office/drawing/2014/main" id="{0C9ABB7D-188A-738C-B199-C379D0ADF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>
            <a:extLst>
              <a:ext uri="{FF2B5EF4-FFF2-40B4-BE49-F238E27FC236}">
                <a16:creationId xmlns:a16="http://schemas.microsoft.com/office/drawing/2014/main" id="{B217AC01-D92B-6434-73C7-C777BFF24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9C4133EC-DD31-FE65-6E2F-8EF78D1CF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040CA8-ECD2-4DB9-854C-5391D1548F0A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4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>
            <a:extLst>
              <a:ext uri="{FF2B5EF4-FFF2-40B4-BE49-F238E27FC236}">
                <a16:creationId xmlns:a16="http://schemas.microsoft.com/office/drawing/2014/main" id="{0C9ABB7D-188A-738C-B199-C379D0ADF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>
            <a:extLst>
              <a:ext uri="{FF2B5EF4-FFF2-40B4-BE49-F238E27FC236}">
                <a16:creationId xmlns:a16="http://schemas.microsoft.com/office/drawing/2014/main" id="{B217AC01-D92B-6434-73C7-C777BFF24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9C4133EC-DD31-FE65-6E2F-8EF78D1CF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040CA8-ECD2-4DB9-854C-5391D1548F0A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6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>
            <a:extLst>
              <a:ext uri="{FF2B5EF4-FFF2-40B4-BE49-F238E27FC236}">
                <a16:creationId xmlns:a16="http://schemas.microsoft.com/office/drawing/2014/main" id="{0C9ABB7D-188A-738C-B199-C379D0ADF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>
            <a:extLst>
              <a:ext uri="{FF2B5EF4-FFF2-40B4-BE49-F238E27FC236}">
                <a16:creationId xmlns:a16="http://schemas.microsoft.com/office/drawing/2014/main" id="{B217AC01-D92B-6434-73C7-C777BFF24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9C4133EC-DD31-FE65-6E2F-8EF78D1CF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040CA8-ECD2-4DB9-854C-5391D1548F0A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2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855172-EE9A-ACAE-0E43-E16C3318405F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3C939C-8FD4-1FCF-08CA-3B6B5766F4DA}"/>
              </a:ext>
            </a:extLst>
          </p:cNvPr>
          <p:cNvSpPr/>
          <p:nvPr userDrawn="1"/>
        </p:nvSpPr>
        <p:spPr>
          <a:xfrm>
            <a:off x="584200" y="4959350"/>
            <a:ext cx="1550988" cy="15525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73E8E94-9214-9BD9-6AA2-8FC30FAB5526}"/>
              </a:ext>
            </a:extLst>
          </p:cNvPr>
          <p:cNvSpPr/>
          <p:nvPr userDrawn="1"/>
        </p:nvSpPr>
        <p:spPr>
          <a:xfrm>
            <a:off x="0" y="4572000"/>
            <a:ext cx="1119188" cy="111918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9D84CF1A-28EA-A24C-BFC9-ABA091968175}"/>
              </a:ext>
            </a:extLst>
          </p:cNvPr>
          <p:cNvSpPr/>
          <p:nvPr userDrawn="1"/>
        </p:nvSpPr>
        <p:spPr>
          <a:xfrm>
            <a:off x="0" y="5738813"/>
            <a:ext cx="1119188" cy="1119187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6E1F849A-87E2-7294-DFB8-69DDA32683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64525" y="-3175"/>
            <a:ext cx="3927475" cy="3165475"/>
            <a:chOff x="9857014" y="13834"/>
            <a:chExt cx="2334986" cy="1881641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F322546D-D5FC-4011-8DD4-578566C9096C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46555740-8AFC-B77C-2AA4-473B18FE8970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" name="Freeform 21">
            <a:extLst>
              <a:ext uri="{FF2B5EF4-FFF2-40B4-BE49-F238E27FC236}">
                <a16:creationId xmlns:a16="http://schemas.microsoft.com/office/drawing/2014/main" id="{84BB83ED-B079-E32D-DEEE-6637CFD1E205}"/>
              </a:ext>
            </a:extLst>
          </p:cNvPr>
          <p:cNvSpPr/>
          <p:nvPr userDrawn="1"/>
        </p:nvSpPr>
        <p:spPr>
          <a:xfrm>
            <a:off x="0" y="0"/>
            <a:ext cx="1166813" cy="116681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D4962DA5-8453-C076-14FE-10C3EE5CE2E4}"/>
              </a:ext>
            </a:extLst>
          </p:cNvPr>
          <p:cNvSpPr/>
          <p:nvPr userDrawn="1"/>
        </p:nvSpPr>
        <p:spPr>
          <a:xfrm>
            <a:off x="11025188" y="4579938"/>
            <a:ext cx="1166812" cy="227806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1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B577997-D2DB-DBC3-2B53-271738D8CFB5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079E89F-7294-6C51-A46D-EEAF852ADD9B}"/>
              </a:ext>
            </a:extLst>
          </p:cNvPr>
          <p:cNvSpPr/>
          <p:nvPr userDrawn="1"/>
        </p:nvSpPr>
        <p:spPr>
          <a:xfrm rot="5400000" flipH="1">
            <a:off x="1" y="3246437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9CACC93-F595-4575-326E-0EEBB165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C4506FA1-C895-4FC8-9082-BF40F0C96E8C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EF1223-7211-734F-3FCA-1E793481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2CCE1C4-DBBD-FAB7-EE8C-5B438338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8DB36D6B-C330-4AD2-86C6-F6BAD3F57E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9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8EEC0A22-E0F3-A820-5E87-0406F06A9E5C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83A999E-3660-1AC6-DFB5-00BAC8062830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1FF50AC-D14E-9F0C-E1C1-D975AA99F651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7FAF4E31-E6BA-2585-303D-5C9E922EE1F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81963" y="5591175"/>
            <a:ext cx="1573212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BD2229F-4577-0456-4554-B1087C6D9C21}"/>
                </a:ext>
              </a:extLst>
            </p:cNvPr>
            <p:cNvSpPr/>
            <p:nvPr userDrawn="1"/>
          </p:nvSpPr>
          <p:spPr>
            <a:xfrm rot="5400000" flipH="1" flipV="1">
              <a:off x="8224410" y="5334023"/>
              <a:ext cx="1881641" cy="1166315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CE2722B-E835-4BD8-7327-48908FFD6F0C}"/>
                </a:ext>
              </a:extLst>
            </p:cNvPr>
            <p:cNvSpPr/>
            <p:nvPr userDrawn="1"/>
          </p:nvSpPr>
          <p:spPr>
            <a:xfrm rot="16200000" flipV="1">
              <a:off x="7056917" y="5332845"/>
              <a:ext cx="1881641" cy="116867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EC6234B-AD0A-3AB8-65E4-933A4A670E2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8CAAE1E4-2EFD-40A5-9F33-6517CFFE24BE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A3E5040-099F-B060-F0FA-797286F540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8CBDCFB-4641-FDB2-A250-BAD8719B7E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DD8BFC40-0939-4BB3-A077-D6DCFE9C47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3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F058ABD1-3C72-8711-508D-D640733162AD}"/>
              </a:ext>
            </a:extLst>
          </p:cNvPr>
          <p:cNvSpPr/>
          <p:nvPr userDrawn="1"/>
        </p:nvSpPr>
        <p:spPr>
          <a:xfrm rot="5400000">
            <a:off x="8580437" y="1"/>
            <a:ext cx="3611563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4DEE4F4-18F8-D87C-FAB5-4283A52CD362}"/>
              </a:ext>
            </a:extLst>
          </p:cNvPr>
          <p:cNvSpPr/>
          <p:nvPr userDrawn="1"/>
        </p:nvSpPr>
        <p:spPr>
          <a:xfrm>
            <a:off x="-1588" y="3246438"/>
            <a:ext cx="3609976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A751419-4F1C-2A71-3467-0C43630EF3AE}"/>
              </a:ext>
            </a:extLst>
          </p:cNvPr>
          <p:cNvSpPr/>
          <p:nvPr userDrawn="1"/>
        </p:nvSpPr>
        <p:spPr>
          <a:xfrm rot="5400000" flipH="1">
            <a:off x="11258550" y="592455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6A670480-73EF-B699-94DD-F1CC447266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7625" y="5591175"/>
            <a:ext cx="1571625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C0081EE-253C-3323-04EA-C7B700D4E318}"/>
                </a:ext>
              </a:extLst>
            </p:cNvPr>
            <p:cNvSpPr/>
            <p:nvPr userDrawn="1"/>
          </p:nvSpPr>
          <p:spPr>
            <a:xfrm rot="5400000" flipH="1" flipV="1">
              <a:off x="8223822" y="5333434"/>
              <a:ext cx="1881641" cy="1167492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70C7BD0-FDB9-6186-95BC-0D739DC81E73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991A4F1-AB7A-98D5-1896-F1831BF8BA0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381000" y="6356350"/>
            <a:ext cx="1766888" cy="365125"/>
          </a:xfrm>
        </p:spPr>
        <p:txBody>
          <a:bodyPr/>
          <a:lstStyle>
            <a:lvl1pPr algn="l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5C378DDE-7A5C-46C5-9285-37226AF0E3D8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A8EAF3-7483-05EF-3BFD-712CF3DBC1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DB5201-E367-CE10-B82C-C6B422224D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3E3FE430-545D-4473-BF7E-1C8D27B15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87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337F88-E5B5-FD64-C844-2A37B7AB7157}"/>
              </a:ext>
            </a:extLst>
          </p:cNvPr>
          <p:cNvSpPr/>
          <p:nvPr userDrawn="1"/>
        </p:nvSpPr>
        <p:spPr>
          <a:xfrm>
            <a:off x="8264525" y="0"/>
            <a:ext cx="3927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FD19F85B-35BE-B7E5-17BA-7A5B7B197CB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64525" y="3686175"/>
            <a:ext cx="3927475" cy="3178175"/>
            <a:chOff x="9857014" y="13834"/>
            <a:chExt cx="2334986" cy="1881641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6E86E71-5056-5256-96CF-C7EBAE10C574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E54D6769-818E-D25D-8EF0-51C4A8CCBD1D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8" name="Freeform 21">
            <a:extLst>
              <a:ext uri="{FF2B5EF4-FFF2-40B4-BE49-F238E27FC236}">
                <a16:creationId xmlns:a16="http://schemas.microsoft.com/office/drawing/2014/main" id="{F3D1E7C9-3F27-C618-F424-9E86F9F74ED9}"/>
              </a:ext>
            </a:extLst>
          </p:cNvPr>
          <p:cNvSpPr/>
          <p:nvPr userDrawn="1"/>
        </p:nvSpPr>
        <p:spPr>
          <a:xfrm>
            <a:off x="0" y="0"/>
            <a:ext cx="1166813" cy="116681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4AFCDD03-EAB2-94A1-6469-8057DA0AF761}"/>
              </a:ext>
            </a:extLst>
          </p:cNvPr>
          <p:cNvSpPr/>
          <p:nvPr userDrawn="1"/>
        </p:nvSpPr>
        <p:spPr>
          <a:xfrm>
            <a:off x="10228263" y="0"/>
            <a:ext cx="1963737" cy="3178175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8115ECD0-BF84-E350-6BA0-3B47541BB1F5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7D74859-C81D-9558-5C2D-97AE08BEE070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A69B0D3-1C46-B058-3230-91999C43E479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6DA04991-9937-8F7A-6BBF-533331D331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81963" y="5591175"/>
            <a:ext cx="1573212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13963E7-3061-6BCE-3DF8-E91FB70E058E}"/>
                </a:ext>
              </a:extLst>
            </p:cNvPr>
            <p:cNvSpPr/>
            <p:nvPr userDrawn="1"/>
          </p:nvSpPr>
          <p:spPr>
            <a:xfrm rot="5400000" flipH="1" flipV="1">
              <a:off x="8224410" y="5334023"/>
              <a:ext cx="1881641" cy="1166315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372E433-C8AD-9DE7-25E8-4F066C32424C}"/>
                </a:ext>
              </a:extLst>
            </p:cNvPr>
            <p:cNvSpPr/>
            <p:nvPr userDrawn="1"/>
          </p:nvSpPr>
          <p:spPr>
            <a:xfrm rot="16200000" flipV="1">
              <a:off x="7056917" y="5332845"/>
              <a:ext cx="1881641" cy="116867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D4DD0E-409D-D77F-0695-1D0E4A78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BA0324D6-1BE6-4C66-8D9A-E40D1D7056FD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AFD881A-C18B-BCEC-41E9-4891439E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63E9AA0-26E1-2BF8-7A1E-26B4D3E5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68F982B2-3E92-402A-8DD7-060EC1DFC4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2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8DA68B-F8A2-D4C6-F1BE-CEC650904643}"/>
              </a:ext>
            </a:extLst>
          </p:cNvPr>
          <p:cNvSpPr/>
          <p:nvPr userDrawn="1"/>
        </p:nvSpPr>
        <p:spPr>
          <a:xfrm>
            <a:off x="0" y="2286000"/>
            <a:ext cx="12209463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E543E1E1-4DA3-8B0C-03D9-79F39139ABA4}"/>
              </a:ext>
            </a:extLst>
          </p:cNvPr>
          <p:cNvSpPr/>
          <p:nvPr userDrawn="1"/>
        </p:nvSpPr>
        <p:spPr>
          <a:xfrm flipH="1">
            <a:off x="8597900" y="3246438"/>
            <a:ext cx="3611563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B6D9E0D5-B0E1-2E38-C9D6-2F2DB8258EFF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007F26B7-71BC-7997-7BF5-D84BD181DE7B}"/>
              </a:ext>
            </a:extLst>
          </p:cNvPr>
          <p:cNvSpPr/>
          <p:nvPr userDrawn="1"/>
        </p:nvSpPr>
        <p:spPr>
          <a:xfrm rot="5400000" flipH="1" flipV="1">
            <a:off x="10344150" y="438150"/>
            <a:ext cx="2286000" cy="140970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758BC5-3CE3-A3F1-698B-802AF590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2B78DBC3-0B0B-4BAA-84DA-718AB062F826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0C46B1-A20B-46F5-4683-C1BC24AE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3612363-2F26-D2A5-B451-1F95C224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038" y="6356350"/>
            <a:ext cx="1604962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9F4C729E-040F-4A07-95E8-BCE2734783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2">
            <a:extLst>
              <a:ext uri="{FF2B5EF4-FFF2-40B4-BE49-F238E27FC236}">
                <a16:creationId xmlns:a16="http://schemas.microsoft.com/office/drawing/2014/main" id="{EDE71CA6-AA2D-6EAB-2E9D-873CF4B8251C}"/>
              </a:ext>
            </a:extLst>
          </p:cNvPr>
          <p:cNvSpPr/>
          <p:nvPr userDrawn="1"/>
        </p:nvSpPr>
        <p:spPr>
          <a:xfrm>
            <a:off x="0" y="0"/>
            <a:ext cx="8024813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98A1CCB7-C166-2C11-F14C-8102F76CABB9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8286750" y="2206626"/>
            <a:ext cx="3032125" cy="2444750"/>
            <a:chOff x="9857014" y="13834"/>
            <a:chExt cx="2334986" cy="1881641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8DA25D3-CD69-2649-E565-3F2D54FD3B5A}"/>
                </a:ext>
              </a:extLst>
            </p:cNvPr>
            <p:cNvSpPr/>
            <p:nvPr userDrawn="1"/>
          </p:nvSpPr>
          <p:spPr>
            <a:xfrm rot="5400000" flipH="1" flipV="1">
              <a:off x="10668656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7443DB8D-CC98-2CA2-C3DE-82388BC536BD}"/>
                </a:ext>
              </a:extLst>
            </p:cNvPr>
            <p:cNvSpPr/>
            <p:nvPr userDrawn="1"/>
          </p:nvSpPr>
          <p:spPr>
            <a:xfrm rot="16200000" flipV="1">
              <a:off x="9501163" y="370909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8" name="Freeform 16">
            <a:extLst>
              <a:ext uri="{FF2B5EF4-FFF2-40B4-BE49-F238E27FC236}">
                <a16:creationId xmlns:a16="http://schemas.microsoft.com/office/drawing/2014/main" id="{6EB55708-D7BE-C422-34C7-6FA4EBA7CC6C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CB6D05C-ACC3-172B-2A11-2E1D810AC6D0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2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E97BDFD3-5A6F-D7A5-893F-8E550ACC66D5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78E2E9D-2991-7F80-BED8-BA08EEE5AA54}"/>
              </a:ext>
            </a:extLst>
          </p:cNvPr>
          <p:cNvSpPr/>
          <p:nvPr userDrawn="1"/>
        </p:nvSpPr>
        <p:spPr>
          <a:xfrm rot="5400000" flipH="1">
            <a:off x="1" y="3246437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E9C8D3D-22C9-B1AF-D14F-B59C8A90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24AF4CC7-799D-438D-B933-2BCCF645D0F3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481D0-6464-EE88-4EC2-C6543931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9EA6D-6F7F-C460-B32F-2AA856A3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219FD12A-3657-4F2B-87FF-E89024F02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4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E9B352AF-3AA9-DDCD-5842-B0A380A352DA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10772775" y="152400"/>
            <a:ext cx="1571625" cy="1266825"/>
            <a:chOff x="7413403" y="4976359"/>
            <a:chExt cx="2334986" cy="1881641"/>
          </a:xfrm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18B5C809-D0A5-2A0A-4F98-5016C7D7298B}"/>
                </a:ext>
              </a:extLst>
            </p:cNvPr>
            <p:cNvSpPr/>
            <p:nvPr userDrawn="1"/>
          </p:nvSpPr>
          <p:spPr>
            <a:xfrm rot="5400000" flipH="1" flipV="1">
              <a:off x="8226181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ACB2B930-939B-4BBE-268C-0D874CDB0CEC}"/>
                </a:ext>
              </a:extLst>
            </p:cNvPr>
            <p:cNvSpPr/>
            <p:nvPr userDrawn="1"/>
          </p:nvSpPr>
          <p:spPr>
            <a:xfrm rot="16200000" flipV="1">
              <a:off x="7058687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FB61F4-95FF-166F-74B9-1BE80397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F253DB7A-D517-424E-B798-C3F8EDE3E8E9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6057C7-7447-47EC-45D4-5C0F5FFD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11A9313-A4A9-3D04-216E-ADA83E45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8841B1CE-7A26-4B46-A3F4-1C264B8CD0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5D5B4-3989-537D-46B9-EFE95AEC36D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FE9FDE15-4300-4288-8D78-DE6FF94F6826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1F861-01F8-C990-F5E6-3E5E702BEDF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F3566-D493-3ECF-9AC0-C4E9ECC09D5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1EC4E7D5-594E-474C-AF7A-D0DDDB0B8A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3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6F3327-3AAE-AE6E-571D-3A7F3DB29E8A}"/>
              </a:ext>
            </a:extLst>
          </p:cNvPr>
          <p:cNvSpPr/>
          <p:nvPr userDrawn="1"/>
        </p:nvSpPr>
        <p:spPr>
          <a:xfrm>
            <a:off x="0" y="-1588"/>
            <a:ext cx="9856788" cy="6859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Freeform 18">
            <a:extLst>
              <a:ext uri="{FF2B5EF4-FFF2-40B4-BE49-F238E27FC236}">
                <a16:creationId xmlns:a16="http://schemas.microsoft.com/office/drawing/2014/main" id="{D4EEEE02-D18F-A64B-19F9-3B9934C5D355}"/>
              </a:ext>
            </a:extLst>
          </p:cNvPr>
          <p:cNvSpPr/>
          <p:nvPr userDrawn="1"/>
        </p:nvSpPr>
        <p:spPr>
          <a:xfrm rot="16200000" flipV="1">
            <a:off x="9500394" y="354806"/>
            <a:ext cx="1881188" cy="116840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20">
            <a:extLst>
              <a:ext uri="{FF2B5EF4-FFF2-40B4-BE49-F238E27FC236}">
                <a16:creationId xmlns:a16="http://schemas.microsoft.com/office/drawing/2014/main" id="{6D208387-EC69-A577-5F46-490886A515C7}"/>
              </a:ext>
            </a:extLst>
          </p:cNvPr>
          <p:cNvSpPr/>
          <p:nvPr userDrawn="1"/>
        </p:nvSpPr>
        <p:spPr>
          <a:xfrm flipH="1">
            <a:off x="10866438" y="1879600"/>
            <a:ext cx="132556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24">
            <a:extLst>
              <a:ext uri="{FF2B5EF4-FFF2-40B4-BE49-F238E27FC236}">
                <a16:creationId xmlns:a16="http://schemas.microsoft.com/office/drawing/2014/main" id="{4D8BD324-72AA-D971-67D0-C00A39F7F363}"/>
              </a:ext>
            </a:extLst>
          </p:cNvPr>
          <p:cNvSpPr/>
          <p:nvPr userDrawn="1"/>
        </p:nvSpPr>
        <p:spPr>
          <a:xfrm>
            <a:off x="11025188" y="-1588"/>
            <a:ext cx="1166812" cy="1881188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F7C781-30AF-D21A-60C2-3BFC047E8D4A}"/>
              </a:ext>
            </a:extLst>
          </p:cNvPr>
          <p:cNvSpPr/>
          <p:nvPr userDrawn="1"/>
        </p:nvSpPr>
        <p:spPr>
          <a:xfrm>
            <a:off x="10334625" y="2738438"/>
            <a:ext cx="1379538" cy="137953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id="{88DEC20C-FE7F-8A07-969D-B3A77F07585F}"/>
              </a:ext>
            </a:extLst>
          </p:cNvPr>
          <p:cNvSpPr/>
          <p:nvPr userDrawn="1"/>
        </p:nvSpPr>
        <p:spPr>
          <a:xfrm rot="16200000" flipH="1">
            <a:off x="10668000" y="5334001"/>
            <a:ext cx="1881187" cy="1166812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3E31EF50-1B7D-19C4-14D0-36FF6AFAC658}"/>
              </a:ext>
            </a:extLst>
          </p:cNvPr>
          <p:cNvSpPr/>
          <p:nvPr userDrawn="1"/>
        </p:nvSpPr>
        <p:spPr>
          <a:xfrm flipV="1">
            <a:off x="9856788" y="3651250"/>
            <a:ext cx="132556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963BA572-8C4E-50C8-A336-E3A1BA251E49}"/>
              </a:ext>
            </a:extLst>
          </p:cNvPr>
          <p:cNvSpPr/>
          <p:nvPr userDrawn="1"/>
        </p:nvSpPr>
        <p:spPr>
          <a:xfrm flipH="1" flipV="1">
            <a:off x="9856788" y="4976813"/>
            <a:ext cx="1168400" cy="1881187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0F669B17-8B6F-376F-48E5-20F92D92EDA0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1570038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B3F5BB36-C73A-498C-A314-F50623D441B1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6BAD6D95-6087-EC89-80C1-03A9520EE28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2871788" y="6356350"/>
            <a:ext cx="4114800" cy="365125"/>
          </a:xfrm>
        </p:spPr>
        <p:txBody>
          <a:bodyPr/>
          <a:lstStyle>
            <a:lvl1pPr>
              <a:defRPr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DDDE8683-53FE-AA13-5B6B-A310591B0B7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332788" y="6356350"/>
            <a:ext cx="1166812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9AC3996D-6FC5-4BE2-B491-8D4DBAA27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5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3"/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23"/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3"/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36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3"/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23"/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23"/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4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Picture Placeholder 23"/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28"/>
          <p:cNvSpPr>
            <a:spLocks noGrp="1"/>
          </p:cNvSpPr>
          <p:nvPr>
            <p:ph type="body" sz="quarter" idx="47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48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7">
            <a:extLst>
              <a:ext uri="{FF2B5EF4-FFF2-40B4-BE49-F238E27FC236}">
                <a16:creationId xmlns:a16="http://schemas.microsoft.com/office/drawing/2014/main" id="{9AB622F7-2BA9-33D1-4925-0E9AC5986BDF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1DA6001F-EDC1-49A1-854C-3FAA4D9D08C5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B667D277-7EF2-75DA-82E3-70FDD8C65FB5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>
            <a:lvl1pPr>
              <a:defRPr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4D3B9325-863C-AB49-D5CF-8BB11A2243C7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341CF4DB-B5E4-4808-B1E5-F235FB5CE5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5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77B22F2-FFB2-B7D5-0B0A-A3306C7B9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C67281D-EDB3-9860-A98B-F68184107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DC8F-09EE-ECE7-1234-305556604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2A1BE19-098E-43AC-BA5F-A70DBDE78FFF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8FA9C-0B84-1221-9ACA-F36820FE3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571B-9ADB-A81F-405C-278A44BE3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7BB2072-6890-4813-8B4F-3E93129FC8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8CD6-70B3-7838-0FC0-AB11DC5F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713" y="2024063"/>
            <a:ext cx="8410575" cy="28098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600" b="1" dirty="0" err="1">
                <a:solidFill>
                  <a:schemeClr val="tx1"/>
                </a:solidFill>
              </a:rPr>
              <a:t>Automatizzazione</a:t>
            </a:r>
            <a:r>
              <a:rPr lang="en-US" sz="6600" b="1" dirty="0">
                <a:solidFill>
                  <a:schemeClr val="tx1"/>
                </a:solidFill>
              </a:rPr>
              <a:t> </a:t>
            </a:r>
            <a:r>
              <a:rPr lang="en-US" sz="6600" b="1" dirty="0" err="1">
                <a:solidFill>
                  <a:schemeClr val="tx1"/>
                </a:solidFill>
              </a:rPr>
              <a:t>delle</a:t>
            </a:r>
            <a:r>
              <a:rPr lang="en-US" sz="6600" b="1" dirty="0">
                <a:solidFill>
                  <a:schemeClr val="tx1"/>
                </a:solidFill>
              </a:rPr>
              <a:t> </a:t>
            </a:r>
            <a:r>
              <a:rPr lang="en-US" sz="6600" b="1" dirty="0" err="1">
                <a:solidFill>
                  <a:schemeClr val="tx1"/>
                </a:solidFill>
              </a:rPr>
              <a:t>attività</a:t>
            </a:r>
            <a:r>
              <a:rPr lang="en-US" sz="6600" b="1" dirty="0">
                <a:solidFill>
                  <a:schemeClr val="tx1"/>
                </a:solidFill>
              </a:rPr>
              <a:t> con le Macro</a:t>
            </a:r>
          </a:p>
        </p:txBody>
      </p:sp>
      <p:sp>
        <p:nvSpPr>
          <p:cNvPr id="212995" name="Date Placeholder 2">
            <a:extLst>
              <a:ext uri="{FF2B5EF4-FFF2-40B4-BE49-F238E27FC236}">
                <a16:creationId xmlns:a16="http://schemas.microsoft.com/office/drawing/2014/main" id="{0274FB33-C41D-4FAF-9F87-37D9BE8CCFFB}"/>
              </a:ext>
            </a:extLst>
          </p:cNvPr>
          <p:cNvSpPr>
            <a:spLocks noGrp="1" noChangeArrowheads="1"/>
          </p:cNvSpPr>
          <p:nvPr>
            <p:ph type="dt" sz="quarter" idx="16"/>
          </p:nvPr>
        </p:nvSpPr>
        <p:spPr bwMode="auto">
          <a:xfrm>
            <a:off x="176213" y="6346825"/>
            <a:ext cx="1901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 – LUGLIO 2023</a:t>
            </a:r>
          </a:p>
        </p:txBody>
      </p:sp>
      <p:sp>
        <p:nvSpPr>
          <p:cNvPr id="212996" name="Footer Placeholder 3">
            <a:extLst>
              <a:ext uri="{FF2B5EF4-FFF2-40B4-BE49-F238E27FC236}">
                <a16:creationId xmlns:a16="http://schemas.microsoft.com/office/drawing/2014/main" id="{117C1911-B6FD-1AD3-D1C5-B865BDAF85BD}"/>
              </a:ext>
            </a:extLst>
          </p:cNvPr>
          <p:cNvSpPr>
            <a:spLocks noGrp="1" noChangeArrowheads="1"/>
          </p:cNvSpPr>
          <p:nvPr>
            <p:ph type="ftr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212997" name="Slide Number Placeholder 4">
            <a:extLst>
              <a:ext uri="{FF2B5EF4-FFF2-40B4-BE49-F238E27FC236}">
                <a16:creationId xmlns:a16="http://schemas.microsoft.com/office/drawing/2014/main" id="{21FE8995-15C2-036C-C1DB-090B49D1DEE1}"/>
              </a:ext>
            </a:extLst>
          </p:cNvPr>
          <p:cNvSpPr>
            <a:spLocks noGrp="1" noChangeArrowheads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951FD7-00DC-459D-8D6C-4D806477750A}" type="slidenum">
              <a:rPr lang="en-US" altLang="en-US">
                <a:solidFill>
                  <a:schemeClr val="accent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12998" name="Title 1">
            <a:extLst>
              <a:ext uri="{FF2B5EF4-FFF2-40B4-BE49-F238E27FC236}">
                <a16:creationId xmlns:a16="http://schemas.microsoft.com/office/drawing/2014/main" id="{0DB44742-1A3A-E54F-AA92-5A24DB468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0"/>
            <a:ext cx="84105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algn="ctr" eaLnBrk="1" hangingPunct="1"/>
            <a:r>
              <a:rPr lang="en-US" altLang="en-US" sz="13800" b="1"/>
              <a:t>7</a:t>
            </a:r>
            <a:endParaRPr lang="en-US" altLang="en-US" sz="6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1">
            <a:extLst>
              <a:ext uri="{FF2B5EF4-FFF2-40B4-BE49-F238E27FC236}">
                <a16:creationId xmlns:a16="http://schemas.microsoft.com/office/drawing/2014/main" id="{3C635CC5-FED9-68C3-F0A7-F6EF75882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381000"/>
            <a:ext cx="9780587" cy="1325563"/>
          </a:xfrm>
        </p:spPr>
        <p:txBody>
          <a:bodyPr/>
          <a:lstStyle/>
          <a:p>
            <a:r>
              <a:rPr lang="en-US" altLang="en-US" dirty="0" err="1"/>
              <a:t>Esercizio</a:t>
            </a:r>
            <a:r>
              <a:rPr lang="en-US" altLang="en-US" dirty="0"/>
              <a:t> 7-4</a:t>
            </a:r>
          </a:p>
        </p:txBody>
      </p:sp>
      <p:sp>
        <p:nvSpPr>
          <p:cNvPr id="219139" name="Content Placeholder 2">
            <a:extLst>
              <a:ext uri="{FF2B5EF4-FFF2-40B4-BE49-F238E27FC236}">
                <a16:creationId xmlns:a16="http://schemas.microsoft.com/office/drawing/2014/main" id="{555BB7AF-1F67-D33C-3251-5EDB39820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6812" y="2519548"/>
            <a:ext cx="9780587" cy="3703637"/>
          </a:xfrm>
        </p:spPr>
        <p:txBody>
          <a:bodyPr/>
          <a:lstStyle/>
          <a:p>
            <a:r>
              <a:rPr lang="en-US" altLang="en-US" b="1" dirty="0" err="1"/>
              <a:t>Esercizio</a:t>
            </a:r>
            <a:r>
              <a:rPr lang="en-US" altLang="en-US" b="1" dirty="0"/>
              <a:t> </a:t>
            </a:r>
            <a:r>
              <a:rPr lang="en-US" altLang="en-US" b="1" dirty="0" err="1"/>
              <a:t>su</a:t>
            </a:r>
            <a:r>
              <a:rPr lang="en-US" altLang="en-US" b="1" dirty="0"/>
              <a:t> Macro con </a:t>
            </a:r>
            <a:r>
              <a:rPr lang="en-US" altLang="en-US" b="1" dirty="0" err="1"/>
              <a:t>funzioni</a:t>
            </a:r>
            <a:r>
              <a:rPr lang="en-US" altLang="en-US" b="1" dirty="0"/>
              <a:t> TEXTSPLIT e CONCAT</a:t>
            </a:r>
          </a:p>
          <a:p>
            <a:r>
              <a:rPr lang="en-US" altLang="en-US" b="1" dirty="0"/>
              <a:t>document29\Split_Names_Macro.xlsx</a:t>
            </a:r>
          </a:p>
          <a:p>
            <a:pPr marL="342900" indent="-342900">
              <a:buFontTx/>
              <a:buChar char="-"/>
            </a:pPr>
            <a:r>
              <a:rPr lang="en-US" altLang="en-US" b="1" dirty="0" err="1"/>
              <a:t>Creare</a:t>
            </a:r>
            <a:r>
              <a:rPr lang="en-US" altLang="en-US" b="1" dirty="0"/>
              <a:t> Macro </a:t>
            </a:r>
            <a:r>
              <a:rPr lang="en-US" altLang="en-US" b="1" dirty="0" err="1"/>
              <a:t>SplitCellNames</a:t>
            </a:r>
            <a:r>
              <a:rPr lang="en-US" altLang="en-US" b="1" dirty="0"/>
              <a:t> (</a:t>
            </a:r>
            <a:r>
              <a:rPr lang="en-US" altLang="en-US" b="1" dirty="0" err="1"/>
              <a:t>funzione</a:t>
            </a:r>
            <a:r>
              <a:rPr lang="en-US" altLang="en-US" b="1" dirty="0"/>
              <a:t> TEXTSPLIT) </a:t>
            </a:r>
            <a:r>
              <a:rPr lang="en-US" altLang="en-US" b="1" dirty="0" err="1"/>
              <a:t>su</a:t>
            </a:r>
            <a:r>
              <a:rPr lang="en-US" altLang="en-US" b="1" dirty="0"/>
              <a:t> un </a:t>
            </a:r>
            <a:r>
              <a:rPr lang="en-US" altLang="en-US" b="1" dirty="0" err="1"/>
              <a:t>elenco</a:t>
            </a:r>
            <a:r>
              <a:rPr lang="en-US" altLang="en-US" b="1" dirty="0"/>
              <a:t> di </a:t>
            </a:r>
            <a:r>
              <a:rPr lang="en-US" altLang="en-US" b="1" dirty="0" err="1"/>
              <a:t>nomi</a:t>
            </a:r>
            <a:r>
              <a:rPr lang="en-US" altLang="en-US" b="1" dirty="0"/>
              <a:t> </a:t>
            </a:r>
            <a:r>
              <a:rPr lang="en-US" altLang="en-US" b="1" dirty="0" err="1"/>
              <a:t>proveniente</a:t>
            </a:r>
            <a:r>
              <a:rPr lang="en-US" altLang="en-US" b="1" dirty="0"/>
              <a:t> dal file prodotti.xlsx </a:t>
            </a:r>
            <a:r>
              <a:rPr lang="en-US" altLang="en-US" b="1" dirty="0" err="1"/>
              <a:t>della</a:t>
            </a:r>
            <a:r>
              <a:rPr lang="en-US" altLang="en-US" b="1" dirty="0"/>
              <a:t> cartella7</a:t>
            </a:r>
          </a:p>
          <a:p>
            <a:pPr marL="342900" indent="-342900">
              <a:buFontTx/>
              <a:buChar char="-"/>
            </a:pPr>
            <a:r>
              <a:rPr lang="en-US" altLang="en-US" b="1" dirty="0" err="1"/>
              <a:t>Aggiungere</a:t>
            </a:r>
            <a:r>
              <a:rPr lang="en-US" altLang="en-US" b="1" dirty="0"/>
              <a:t> </a:t>
            </a:r>
            <a:r>
              <a:rPr lang="en-US" altLang="en-US" b="1" dirty="0" err="1"/>
              <a:t>una</a:t>
            </a:r>
            <a:r>
              <a:rPr lang="en-US" altLang="en-US" b="1" dirty="0"/>
              <a:t> </a:t>
            </a:r>
            <a:r>
              <a:rPr lang="en-US" altLang="en-US" b="1" dirty="0" err="1"/>
              <a:t>nuova</a:t>
            </a:r>
            <a:r>
              <a:rPr lang="en-US" altLang="en-US" b="1" dirty="0"/>
              <a:t> base di </a:t>
            </a:r>
            <a:r>
              <a:rPr lang="en-US" altLang="en-US" b="1" dirty="0" err="1"/>
              <a:t>dati</a:t>
            </a:r>
            <a:r>
              <a:rPr lang="en-US" altLang="en-US" b="1" dirty="0"/>
              <a:t> ed </a:t>
            </a:r>
            <a:r>
              <a:rPr lang="en-US" altLang="en-US" b="1" dirty="0" err="1"/>
              <a:t>eseguire</a:t>
            </a:r>
            <a:r>
              <a:rPr lang="en-US" altLang="en-US" b="1" dirty="0"/>
              <a:t> prima il CONCAT a mano e poi </a:t>
            </a:r>
            <a:r>
              <a:rPr lang="en-US" altLang="en-US" b="1" dirty="0" err="1"/>
              <a:t>applicare</a:t>
            </a:r>
            <a:r>
              <a:rPr lang="en-US" altLang="en-US" b="1" dirty="0"/>
              <a:t> la Macro </a:t>
            </a:r>
            <a:r>
              <a:rPr lang="en-US" altLang="en-US" b="1" dirty="0" err="1"/>
              <a:t>creata</a:t>
            </a:r>
            <a:r>
              <a:rPr lang="en-US" altLang="en-US" b="1" dirty="0"/>
              <a:t> </a:t>
            </a:r>
            <a:r>
              <a:rPr lang="en-US" altLang="en-US" b="1" dirty="0" err="1"/>
              <a:t>nel</a:t>
            </a:r>
            <a:r>
              <a:rPr lang="en-US" altLang="en-US" b="1" dirty="0"/>
              <a:t> punto </a:t>
            </a:r>
            <a:r>
              <a:rPr lang="en-US" altLang="en-US" b="1" dirty="0" err="1"/>
              <a:t>precedente</a:t>
            </a:r>
            <a:endParaRPr lang="en-US" altLang="en-US" b="1" dirty="0"/>
          </a:p>
        </p:txBody>
      </p:sp>
      <p:sp>
        <p:nvSpPr>
          <p:cNvPr id="219140" name="Date Placeholder 3">
            <a:extLst>
              <a:ext uri="{FF2B5EF4-FFF2-40B4-BE49-F238E27FC236}">
                <a16:creationId xmlns:a16="http://schemas.microsoft.com/office/drawing/2014/main" id="{4EFB2512-CC38-B8F1-BE58-B8E3F982C3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6668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219141" name="Footer Placeholder 4">
            <a:extLst>
              <a:ext uri="{FF2B5EF4-FFF2-40B4-BE49-F238E27FC236}">
                <a16:creationId xmlns:a16="http://schemas.microsoft.com/office/drawing/2014/main" id="{A05A4E75-AB28-2488-A3A6-556E4B21C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1478-AAE4-4618-1C86-F5CD9323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9046D-4378-47E4-BCC0-4D651C931E0A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0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9051-2DC5-7670-5AAE-0D52DA9E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40" y="-465816"/>
            <a:ext cx="10182813" cy="13255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4600" dirty="0"/>
              <a:t>Macro e VBA (Visual Basic)</a:t>
            </a:r>
          </a:p>
        </p:txBody>
      </p:sp>
      <p:sp>
        <p:nvSpPr>
          <p:cNvPr id="215043" name="Date Placeholder 2">
            <a:extLst>
              <a:ext uri="{FF2B5EF4-FFF2-40B4-BE49-F238E27FC236}">
                <a16:creationId xmlns:a16="http://schemas.microsoft.com/office/drawing/2014/main" id="{63EE4CE9-87C9-86F2-22F1-A5A8AAF516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5E5D-272F-EC25-3C6A-174A5FF5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0B32F-D815-A36F-5B72-8C895835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521AE-A395-4D7E-B2B5-35DFFCCCA552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3D85F-CF3C-E35D-E623-0AFEDD6F321C}"/>
              </a:ext>
            </a:extLst>
          </p:cNvPr>
          <p:cNvSpPr txBox="1"/>
          <p:nvPr/>
        </p:nvSpPr>
        <p:spPr>
          <a:xfrm>
            <a:off x="331539" y="930392"/>
            <a:ext cx="1061462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VBA è il linguaggio di programmazione di Excel e di altri programmi del pacchetto Office come Word</a:t>
            </a:r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endParaRPr lang="en-US" sz="2200" b="1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Esempio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Modulo VBA (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UpperCase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e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LowerCase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letters)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AFB34-25F9-50E8-B04A-8E94F9BDABC4}"/>
              </a:ext>
            </a:extLst>
          </p:cNvPr>
          <p:cNvSpPr txBox="1"/>
          <p:nvPr/>
        </p:nvSpPr>
        <p:spPr>
          <a:xfrm>
            <a:off x="1028700" y="2628781"/>
            <a:ext cx="3849844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maiuscolo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Range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Selection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cella.Value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Next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8771B-CADD-2453-D2C6-7FF7AA7B7354}"/>
              </a:ext>
            </a:extLst>
          </p:cNvPr>
          <p:cNvSpPr txBox="1"/>
          <p:nvPr/>
        </p:nvSpPr>
        <p:spPr>
          <a:xfrm>
            <a:off x="1028700" y="4361693"/>
            <a:ext cx="3849844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minuscolo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Range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Selection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cella.Value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Next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A6B717-F9C5-BD10-1351-9C6B2FFA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17" y="2376942"/>
            <a:ext cx="4747798" cy="38469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EC8716-3102-2C44-C46D-68CE1F59CA8D}"/>
              </a:ext>
            </a:extLst>
          </p:cNvPr>
          <p:cNvSpPr txBox="1"/>
          <p:nvPr/>
        </p:nvSpPr>
        <p:spPr>
          <a:xfrm>
            <a:off x="4866228" y="3244334"/>
            <a:ext cx="1113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Module1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8306F-6D5C-17BA-78EB-D96898F2AD38}"/>
              </a:ext>
            </a:extLst>
          </p:cNvPr>
          <p:cNvSpPr txBox="1"/>
          <p:nvPr/>
        </p:nvSpPr>
        <p:spPr>
          <a:xfrm>
            <a:off x="4838435" y="4977246"/>
            <a:ext cx="1113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Module2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0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1">
            <a:extLst>
              <a:ext uri="{FF2B5EF4-FFF2-40B4-BE49-F238E27FC236}">
                <a16:creationId xmlns:a16="http://schemas.microsoft.com/office/drawing/2014/main" id="{3C635CC5-FED9-68C3-F0A7-F6EF75882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381000"/>
            <a:ext cx="9780587" cy="1325563"/>
          </a:xfrm>
        </p:spPr>
        <p:txBody>
          <a:bodyPr/>
          <a:lstStyle/>
          <a:p>
            <a:r>
              <a:rPr lang="en-US" altLang="en-US" dirty="0" err="1"/>
              <a:t>Esercizio</a:t>
            </a:r>
            <a:r>
              <a:rPr lang="en-US" altLang="en-US" dirty="0"/>
              <a:t> 7-5</a:t>
            </a:r>
          </a:p>
        </p:txBody>
      </p:sp>
      <p:sp>
        <p:nvSpPr>
          <p:cNvPr id="219139" name="Content Placeholder 2">
            <a:extLst>
              <a:ext uri="{FF2B5EF4-FFF2-40B4-BE49-F238E27FC236}">
                <a16:creationId xmlns:a16="http://schemas.microsoft.com/office/drawing/2014/main" id="{555BB7AF-1F67-D33C-3251-5EDB39820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6812" y="2519548"/>
            <a:ext cx="10086645" cy="3703637"/>
          </a:xfrm>
        </p:spPr>
        <p:txBody>
          <a:bodyPr/>
          <a:lstStyle/>
          <a:p>
            <a:r>
              <a:rPr lang="en-US" altLang="en-US" b="1" dirty="0" err="1"/>
              <a:t>Esercizio</a:t>
            </a:r>
            <a:r>
              <a:rPr lang="en-US" altLang="en-US" b="1" dirty="0"/>
              <a:t> </a:t>
            </a:r>
            <a:r>
              <a:rPr lang="en-US" altLang="en-US" b="1" dirty="0" err="1"/>
              <a:t>su</a:t>
            </a:r>
            <a:r>
              <a:rPr lang="en-US" altLang="en-US" b="1" dirty="0"/>
              <a:t> </a:t>
            </a:r>
            <a:r>
              <a:rPr lang="en-US" altLang="en-US" b="1" dirty="0" err="1"/>
              <a:t>codice</a:t>
            </a:r>
            <a:r>
              <a:rPr lang="en-US" altLang="en-US" b="1" dirty="0"/>
              <a:t> VBA</a:t>
            </a:r>
          </a:p>
          <a:p>
            <a:r>
              <a:rPr lang="en-US" altLang="en-US" b="1" dirty="0"/>
              <a:t>document29\</a:t>
            </a:r>
            <a:r>
              <a:rPr lang="en-US" altLang="en-US" b="1" dirty="0" err="1"/>
              <a:t>VBA_Example.xlsxm</a:t>
            </a:r>
            <a:r>
              <a:rPr lang="en-US" altLang="en-US" b="1" dirty="0"/>
              <a:t> (</a:t>
            </a:r>
            <a:r>
              <a:rPr lang="en-US" altLang="en-US" b="1" dirty="0" err="1"/>
              <a:t>creare</a:t>
            </a:r>
            <a:r>
              <a:rPr lang="en-US" altLang="en-US" b="1" dirty="0"/>
              <a:t> e </a:t>
            </a:r>
            <a:r>
              <a:rPr lang="en-US" altLang="en-US" b="1" dirty="0" err="1"/>
              <a:t>salvare</a:t>
            </a:r>
            <a:r>
              <a:rPr lang="en-US" altLang="en-US" b="1" dirty="0"/>
              <a:t> il file con il </a:t>
            </a:r>
            <a:r>
              <a:rPr lang="en-US" altLang="en-US" b="1" dirty="0" err="1"/>
              <a:t>formato</a:t>
            </a:r>
            <a:r>
              <a:rPr lang="en-US" altLang="en-US" b="1" dirty="0"/>
              <a:t> “XLS Macro Enabled”</a:t>
            </a:r>
          </a:p>
          <a:p>
            <a:pPr marL="342900" indent="-342900">
              <a:buFontTx/>
              <a:buChar char="-"/>
            </a:pPr>
            <a:r>
              <a:rPr lang="en-US" altLang="en-US" b="1" dirty="0" err="1"/>
              <a:t>Creare</a:t>
            </a:r>
            <a:r>
              <a:rPr lang="en-US" altLang="en-US" b="1" dirty="0"/>
              <a:t> un </a:t>
            </a:r>
            <a:r>
              <a:rPr lang="en-US" altLang="en-US" b="1" dirty="0" err="1"/>
              <a:t>elenco</a:t>
            </a:r>
            <a:r>
              <a:rPr lang="en-US" altLang="en-US" b="1" dirty="0"/>
              <a:t> di 4 </a:t>
            </a:r>
            <a:r>
              <a:rPr lang="en-US" altLang="en-US" b="1" dirty="0" err="1"/>
              <a:t>nomi</a:t>
            </a:r>
            <a:r>
              <a:rPr lang="en-US" altLang="en-US" b="1" dirty="0"/>
              <a:t> e </a:t>
            </a:r>
            <a:r>
              <a:rPr lang="en-US" altLang="en-US" b="1" dirty="0" err="1"/>
              <a:t>cognomi</a:t>
            </a:r>
            <a:r>
              <a:rPr lang="en-US" altLang="en-US" b="1" dirty="0"/>
              <a:t> (</a:t>
            </a:r>
            <a:r>
              <a:rPr lang="en-US" altLang="en-US" b="1" dirty="0" err="1"/>
              <a:t>nome</a:t>
            </a:r>
            <a:r>
              <a:rPr lang="en-US" altLang="en-US" b="1" dirty="0"/>
              <a:t> e </a:t>
            </a:r>
            <a:r>
              <a:rPr lang="en-US" altLang="en-US" b="1" dirty="0" err="1"/>
              <a:t>cognome</a:t>
            </a:r>
            <a:r>
              <a:rPr lang="en-US" altLang="en-US" b="1" dirty="0"/>
              <a:t> in </a:t>
            </a:r>
            <a:r>
              <a:rPr lang="en-US" altLang="en-US" b="1" dirty="0" err="1"/>
              <a:t>una</a:t>
            </a:r>
            <a:r>
              <a:rPr lang="en-US" altLang="en-US" b="1" dirty="0"/>
              <a:t> sola </a:t>
            </a:r>
            <a:r>
              <a:rPr lang="en-US" altLang="en-US" b="1" dirty="0" err="1"/>
              <a:t>cella</a:t>
            </a:r>
            <a:r>
              <a:rPr lang="en-US" altLang="en-US" b="1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en-US" b="1" dirty="0" err="1"/>
              <a:t>Creare</a:t>
            </a:r>
            <a:r>
              <a:rPr lang="en-US" altLang="en-US" b="1" dirty="0"/>
              <a:t> Modulo 1 </a:t>
            </a:r>
            <a:r>
              <a:rPr lang="en-US" altLang="en-US" b="1" dirty="0" err="1"/>
              <a:t>che</a:t>
            </a:r>
            <a:r>
              <a:rPr lang="en-US" altLang="en-US" b="1" dirty="0"/>
              <a:t> fa Uppercase, </a:t>
            </a:r>
            <a:r>
              <a:rPr lang="en-US" altLang="en-US" b="1" dirty="0" err="1"/>
              <a:t>creare</a:t>
            </a:r>
            <a:r>
              <a:rPr lang="en-US" altLang="en-US" b="1" dirty="0"/>
              <a:t> Modulo 2 </a:t>
            </a:r>
            <a:r>
              <a:rPr lang="en-US" altLang="en-US" b="1" dirty="0" err="1"/>
              <a:t>che</a:t>
            </a:r>
            <a:r>
              <a:rPr lang="en-US" altLang="en-US" b="1" dirty="0"/>
              <a:t> fa Lowercase</a:t>
            </a:r>
          </a:p>
        </p:txBody>
      </p:sp>
      <p:sp>
        <p:nvSpPr>
          <p:cNvPr id="219140" name="Date Placeholder 3">
            <a:extLst>
              <a:ext uri="{FF2B5EF4-FFF2-40B4-BE49-F238E27FC236}">
                <a16:creationId xmlns:a16="http://schemas.microsoft.com/office/drawing/2014/main" id="{4EFB2512-CC38-B8F1-BE58-B8E3F982C3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6668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219141" name="Footer Placeholder 4">
            <a:extLst>
              <a:ext uri="{FF2B5EF4-FFF2-40B4-BE49-F238E27FC236}">
                <a16:creationId xmlns:a16="http://schemas.microsoft.com/office/drawing/2014/main" id="{A05A4E75-AB28-2488-A3A6-556E4B21C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1478-AAE4-4618-1C86-F5CD9323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9046D-4378-47E4-BCC0-4D651C931E0A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2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9051-2DC5-7670-5AAE-0D52DA9E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40" y="-465816"/>
            <a:ext cx="10182813" cy="13255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4600" dirty="0" err="1"/>
              <a:t>Pulsante</a:t>
            </a:r>
            <a:r>
              <a:rPr lang="en-US" sz="4600" dirty="0"/>
              <a:t> </a:t>
            </a:r>
            <a:r>
              <a:rPr lang="en-US" sz="4600" dirty="0" err="1"/>
              <a:t>associato</a:t>
            </a:r>
            <a:r>
              <a:rPr lang="en-US" sz="4600" dirty="0"/>
              <a:t> a </a:t>
            </a:r>
            <a:r>
              <a:rPr lang="en-US" sz="4600" dirty="0" err="1"/>
              <a:t>una</a:t>
            </a:r>
            <a:r>
              <a:rPr lang="en-US" sz="4600" dirty="0"/>
              <a:t> Macro</a:t>
            </a:r>
          </a:p>
        </p:txBody>
      </p:sp>
      <p:sp>
        <p:nvSpPr>
          <p:cNvPr id="215043" name="Date Placeholder 2">
            <a:extLst>
              <a:ext uri="{FF2B5EF4-FFF2-40B4-BE49-F238E27FC236}">
                <a16:creationId xmlns:a16="http://schemas.microsoft.com/office/drawing/2014/main" id="{63EE4CE9-87C9-86F2-22F1-A5A8AAF516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5E5D-272F-EC25-3C6A-174A5FF5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0B32F-D815-A36F-5B72-8C895835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521AE-A395-4D7E-B2B5-35DFFCCCA552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3D85F-CF3C-E35D-E623-0AFEDD6F321C}"/>
              </a:ext>
            </a:extLst>
          </p:cNvPr>
          <p:cNvSpPr txBox="1"/>
          <p:nvPr/>
        </p:nvSpPr>
        <p:spPr>
          <a:xfrm>
            <a:off x="331539" y="930392"/>
            <a:ext cx="106146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E’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possibile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creare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un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pulsante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nel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foglio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per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eseguire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la Macro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che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è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stata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creata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;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questo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al solo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scopo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evitare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il passaggio per il menu Developer&gt;code&gt;Macros e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selezionare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la macro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che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vuole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eseguire</a:t>
            </a:r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arriva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sempre dal menu 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Developer&gt;Controls&gt;Insert 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selezionare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il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bottone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tra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molteplici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tipi di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controllo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disponibili</a:t>
            </a:r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65A73-2B40-95DB-E096-0D938E8C6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52" y="3172381"/>
            <a:ext cx="4474096" cy="31839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A01D0-0B9A-03BA-7657-DE31C33AA592}"/>
              </a:ext>
            </a:extLst>
          </p:cNvPr>
          <p:cNvSpPr/>
          <p:nvPr/>
        </p:nvSpPr>
        <p:spPr>
          <a:xfrm>
            <a:off x="7221894" y="4282752"/>
            <a:ext cx="233265" cy="15862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DEACF50-F78A-855E-7A5D-115E9E6052D1}"/>
              </a:ext>
            </a:extLst>
          </p:cNvPr>
          <p:cNvSpPr/>
          <p:nvPr/>
        </p:nvSpPr>
        <p:spPr>
          <a:xfrm rot="19647417">
            <a:off x="7046104" y="3888501"/>
            <a:ext cx="190550" cy="434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B436D-C9A2-FFBB-0FE2-53BD83E06CBE}"/>
              </a:ext>
            </a:extLst>
          </p:cNvPr>
          <p:cNvSpPr txBox="1"/>
          <p:nvPr/>
        </p:nvSpPr>
        <p:spPr>
          <a:xfrm>
            <a:off x="8588651" y="3061037"/>
            <a:ext cx="284180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Non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appena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preme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il Bottone,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apre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il menu Macros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che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fa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scegliere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a quale macro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associare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quell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bottone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a cui poi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dovrà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essere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dato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un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nome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adeguato</a:t>
            </a:r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7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1">
            <a:extLst>
              <a:ext uri="{FF2B5EF4-FFF2-40B4-BE49-F238E27FC236}">
                <a16:creationId xmlns:a16="http://schemas.microsoft.com/office/drawing/2014/main" id="{3C635CC5-FED9-68C3-F0A7-F6EF75882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381000"/>
            <a:ext cx="9780587" cy="1325563"/>
          </a:xfrm>
        </p:spPr>
        <p:txBody>
          <a:bodyPr/>
          <a:lstStyle/>
          <a:p>
            <a:r>
              <a:rPr lang="en-US" altLang="en-US" dirty="0" err="1"/>
              <a:t>Esercizio</a:t>
            </a:r>
            <a:r>
              <a:rPr lang="en-US" altLang="en-US" dirty="0"/>
              <a:t> 7-6</a:t>
            </a:r>
          </a:p>
        </p:txBody>
      </p:sp>
      <p:sp>
        <p:nvSpPr>
          <p:cNvPr id="219139" name="Content Placeholder 2">
            <a:extLst>
              <a:ext uri="{FF2B5EF4-FFF2-40B4-BE49-F238E27FC236}">
                <a16:creationId xmlns:a16="http://schemas.microsoft.com/office/drawing/2014/main" id="{555BB7AF-1F67-D33C-3251-5EDB39820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6812" y="2519548"/>
            <a:ext cx="10086645" cy="3703637"/>
          </a:xfrm>
        </p:spPr>
        <p:txBody>
          <a:bodyPr/>
          <a:lstStyle/>
          <a:p>
            <a:r>
              <a:rPr lang="en-US" altLang="en-US" b="1" dirty="0"/>
              <a:t>A </a:t>
            </a:r>
            <a:r>
              <a:rPr lang="en-US" altLang="en-US" b="1" dirty="0" err="1"/>
              <a:t>partire</a:t>
            </a:r>
            <a:r>
              <a:rPr lang="en-US" altLang="en-US" b="1" dirty="0"/>
              <a:t> </a:t>
            </a:r>
            <a:r>
              <a:rPr lang="en-US" altLang="en-US" b="1" dirty="0" err="1"/>
              <a:t>dall’esercizio</a:t>
            </a:r>
            <a:r>
              <a:rPr lang="en-US" altLang="en-US" b="1" dirty="0"/>
              <a:t> 7-5, </a:t>
            </a:r>
            <a:r>
              <a:rPr lang="en-US" altLang="en-US" b="1" dirty="0" err="1"/>
              <a:t>inserire</a:t>
            </a:r>
            <a:r>
              <a:rPr lang="en-US" altLang="en-US" b="1" dirty="0"/>
              <a:t> I due </a:t>
            </a:r>
            <a:r>
              <a:rPr lang="en-US" altLang="en-US" b="1" dirty="0" err="1"/>
              <a:t>pulsanti</a:t>
            </a:r>
            <a:r>
              <a:rPr lang="en-US" altLang="en-US" b="1" dirty="0"/>
              <a:t> “</a:t>
            </a:r>
            <a:r>
              <a:rPr lang="en-US" altLang="en-US" b="1" dirty="0" err="1"/>
              <a:t>maiuscolo</a:t>
            </a:r>
            <a:r>
              <a:rPr lang="en-US" altLang="en-US" b="1" dirty="0"/>
              <a:t>” e “</a:t>
            </a:r>
            <a:r>
              <a:rPr lang="en-US" altLang="en-US" b="1" dirty="0" err="1"/>
              <a:t>minuscolo</a:t>
            </a:r>
            <a:r>
              <a:rPr lang="en-US" altLang="en-US" b="1" dirty="0"/>
              <a:t>” </a:t>
            </a:r>
            <a:r>
              <a:rPr lang="en-US" altLang="en-US" b="1" dirty="0" err="1"/>
              <a:t>associati</a:t>
            </a:r>
            <a:r>
              <a:rPr lang="en-US" altLang="en-US" b="1" dirty="0"/>
              <a:t> alle due Macro </a:t>
            </a:r>
            <a:r>
              <a:rPr lang="en-US" altLang="en-US" b="1" dirty="0" err="1"/>
              <a:t>scritte</a:t>
            </a:r>
            <a:r>
              <a:rPr lang="en-US" altLang="en-US" b="1" dirty="0"/>
              <a:t> </a:t>
            </a:r>
            <a:r>
              <a:rPr lang="en-US" altLang="en-US" b="1" dirty="0" err="1"/>
              <a:t>tramite</a:t>
            </a:r>
            <a:r>
              <a:rPr lang="en-US" altLang="en-US" b="1" dirty="0"/>
              <a:t> </a:t>
            </a:r>
            <a:r>
              <a:rPr lang="en-US" altLang="en-US" b="1" dirty="0" err="1"/>
              <a:t>codice</a:t>
            </a:r>
            <a:r>
              <a:rPr lang="en-US" altLang="en-US" b="1" dirty="0"/>
              <a:t> Visual Basic, </a:t>
            </a:r>
            <a:r>
              <a:rPr lang="en-US" altLang="en-US" b="1" dirty="0" err="1"/>
              <a:t>direttamente</a:t>
            </a:r>
            <a:r>
              <a:rPr lang="en-US" altLang="en-US" b="1" dirty="0"/>
              <a:t> </a:t>
            </a:r>
            <a:r>
              <a:rPr lang="en-US" altLang="en-US" b="1" dirty="0" err="1"/>
              <a:t>dall’editor</a:t>
            </a:r>
            <a:r>
              <a:rPr lang="en-US" altLang="en-US" b="1" dirty="0"/>
              <a:t> VBA, e non </a:t>
            </a:r>
            <a:r>
              <a:rPr lang="en-US" altLang="en-US" b="1" dirty="0" err="1"/>
              <a:t>registrando</a:t>
            </a:r>
            <a:r>
              <a:rPr lang="en-US" altLang="en-US" b="1" dirty="0"/>
              <a:t> come visto </a:t>
            </a:r>
            <a:r>
              <a:rPr lang="en-US" altLang="en-US" b="1" dirty="0" err="1"/>
              <a:t>all’inizio</a:t>
            </a:r>
            <a:r>
              <a:rPr lang="en-US" altLang="en-US" b="1" dirty="0"/>
              <a:t> </a:t>
            </a:r>
            <a:r>
              <a:rPr lang="en-US" altLang="en-US" b="1" dirty="0" err="1"/>
              <a:t>delle</a:t>
            </a:r>
            <a:r>
              <a:rPr lang="en-US" altLang="en-US" b="1" dirty="0"/>
              <a:t> slide di </a:t>
            </a:r>
            <a:r>
              <a:rPr lang="en-US" altLang="en-US" b="1" dirty="0" err="1"/>
              <a:t>questa</a:t>
            </a:r>
            <a:r>
              <a:rPr lang="en-US" altLang="en-US" b="1" dirty="0"/>
              <a:t> </a:t>
            </a:r>
            <a:r>
              <a:rPr lang="en-US" altLang="en-US" b="1" dirty="0" err="1"/>
              <a:t>sezione</a:t>
            </a:r>
            <a:endParaRPr lang="en-US" altLang="en-US" b="1" dirty="0"/>
          </a:p>
        </p:txBody>
      </p:sp>
      <p:sp>
        <p:nvSpPr>
          <p:cNvPr id="219140" name="Date Placeholder 3">
            <a:extLst>
              <a:ext uri="{FF2B5EF4-FFF2-40B4-BE49-F238E27FC236}">
                <a16:creationId xmlns:a16="http://schemas.microsoft.com/office/drawing/2014/main" id="{4EFB2512-CC38-B8F1-BE58-B8E3F982C3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6668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219141" name="Footer Placeholder 4">
            <a:extLst>
              <a:ext uri="{FF2B5EF4-FFF2-40B4-BE49-F238E27FC236}">
                <a16:creationId xmlns:a16="http://schemas.microsoft.com/office/drawing/2014/main" id="{A05A4E75-AB28-2488-A3A6-556E4B21C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1478-AAE4-4618-1C86-F5CD9323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9046D-4378-47E4-BCC0-4D651C931E0A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7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F61C67D2-305F-D99A-828F-E65C03D65D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63613" y="2235200"/>
            <a:ext cx="6245225" cy="2387600"/>
          </a:xfrm>
        </p:spPr>
        <p:txBody>
          <a:bodyPr anchor="ctr"/>
          <a:lstStyle/>
          <a:p>
            <a:r>
              <a:rPr lang="en-US" altLang="en-US" dirty="0"/>
              <a:t>Che </a:t>
            </a:r>
            <a:r>
              <a:rPr lang="en-US" altLang="en-US" dirty="0" err="1"/>
              <a:t>cos’è</a:t>
            </a:r>
            <a:r>
              <a:rPr lang="en-US" altLang="en-US" dirty="0"/>
              <a:t> </a:t>
            </a:r>
            <a:r>
              <a:rPr lang="en-US" altLang="en-US" dirty="0" err="1"/>
              <a:t>una</a:t>
            </a:r>
            <a:r>
              <a:rPr lang="en-US" altLang="en-US" dirty="0"/>
              <a:t> Macro Excel?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874311-1337-CD82-597B-7BB5EF14C6B9}"/>
              </a:ext>
            </a:extLst>
          </p:cNvPr>
          <p:cNvSpPr txBox="1">
            <a:spLocks/>
          </p:cNvSpPr>
          <p:nvPr/>
        </p:nvSpPr>
        <p:spPr>
          <a:xfrm>
            <a:off x="10874375" y="0"/>
            <a:ext cx="1317625" cy="126047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9600" b="1" dirty="0"/>
              <a:t>7</a:t>
            </a:r>
            <a:endParaRPr lang="en-US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9051-2DC5-7670-5AAE-0D52DA9E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4600" dirty="0"/>
              <a:t>Macro Excel	</a:t>
            </a:r>
          </a:p>
        </p:txBody>
      </p:sp>
      <p:sp>
        <p:nvSpPr>
          <p:cNvPr id="215043" name="Date Placeholder 2">
            <a:extLst>
              <a:ext uri="{FF2B5EF4-FFF2-40B4-BE49-F238E27FC236}">
                <a16:creationId xmlns:a16="http://schemas.microsoft.com/office/drawing/2014/main" id="{63EE4CE9-87C9-86F2-22F1-A5A8AAF516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5E5D-272F-EC25-3C6A-174A5FF5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0B32F-D815-A36F-5B72-8C895835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521AE-A395-4D7E-B2B5-35DFFCCCA552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26FD7-E162-DF02-450B-6DA122C72449}"/>
              </a:ext>
            </a:extLst>
          </p:cNvPr>
          <p:cNvSpPr txBox="1"/>
          <p:nvPr/>
        </p:nvSpPr>
        <p:spPr>
          <a:xfrm>
            <a:off x="309075" y="1046501"/>
            <a:ext cx="1079688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Se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eseguono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ripetutamente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le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stesse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attività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in Microsoft Excel, 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è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possibile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automatizzarle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registrando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macro.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</a:p>
          <a:p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 macro è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un'azione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o un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insieme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azioni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che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è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possibile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eseguire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per un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numero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illimitato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volte. </a:t>
            </a:r>
          </a:p>
          <a:p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Quando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crea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macro,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vengono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registrati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clic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del mouse e le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sequenze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tasti</a:t>
            </a:r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C4D447-9677-97B3-FEBB-42D7AEEC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3829215"/>
            <a:ext cx="8716591" cy="1247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3611B9-622A-22C4-6BCA-D07A24B68058}"/>
              </a:ext>
            </a:extLst>
          </p:cNvPr>
          <p:cNvSpPr txBox="1"/>
          <p:nvPr/>
        </p:nvSpPr>
        <p:spPr>
          <a:xfrm>
            <a:off x="1737704" y="5387238"/>
            <a:ext cx="94795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Menu: 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Developer&gt;Code&gt;Record Macro 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(per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crearne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nuova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)</a:t>
            </a:r>
          </a:p>
          <a:p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Menu: 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Developer&gt;Code&gt;Macros 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(per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caricare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la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lista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delle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macro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disponibili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B8FA62-6FDA-4781-11BD-1843949A9F17}"/>
              </a:ext>
            </a:extLst>
          </p:cNvPr>
          <p:cNvSpPr/>
          <p:nvPr/>
        </p:nvSpPr>
        <p:spPr>
          <a:xfrm>
            <a:off x="1737704" y="4122669"/>
            <a:ext cx="2300896" cy="9410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094DFC-FF72-CABF-999E-7470E33591D1}"/>
              </a:ext>
            </a:extLst>
          </p:cNvPr>
          <p:cNvSpPr/>
          <p:nvPr/>
        </p:nvSpPr>
        <p:spPr>
          <a:xfrm>
            <a:off x="8256760" y="3838265"/>
            <a:ext cx="769546" cy="36254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9051-2DC5-7670-5AAE-0D52DA9E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4600" dirty="0" err="1"/>
              <a:t>Registrazione</a:t>
            </a:r>
            <a:r>
              <a:rPr lang="en-US" sz="4600" dirty="0"/>
              <a:t> di </a:t>
            </a:r>
            <a:r>
              <a:rPr lang="en-US" sz="4600" dirty="0" err="1"/>
              <a:t>una</a:t>
            </a:r>
            <a:r>
              <a:rPr lang="en-US" sz="4600" dirty="0"/>
              <a:t> Macro	</a:t>
            </a:r>
          </a:p>
        </p:txBody>
      </p:sp>
      <p:sp>
        <p:nvSpPr>
          <p:cNvPr id="215043" name="Date Placeholder 2">
            <a:extLst>
              <a:ext uri="{FF2B5EF4-FFF2-40B4-BE49-F238E27FC236}">
                <a16:creationId xmlns:a16="http://schemas.microsoft.com/office/drawing/2014/main" id="{63EE4CE9-87C9-86F2-22F1-A5A8AAF516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5E5D-272F-EC25-3C6A-174A5FF5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0B32F-D815-A36F-5B72-8C895835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521AE-A395-4D7E-B2B5-35DFFCCCA552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26FD7-E162-DF02-450B-6DA122C72449}"/>
              </a:ext>
            </a:extLst>
          </p:cNvPr>
          <p:cNvSpPr txBox="1"/>
          <p:nvPr/>
        </p:nvSpPr>
        <p:spPr>
          <a:xfrm>
            <a:off x="1343266" y="3098170"/>
            <a:ext cx="265395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Dal menu “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Registra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Macro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”,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assegno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un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nome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Shortcut Key, e uno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spazio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memorizzazione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: 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a) New Workbook b) This Workbook c) Personal Macro Workbook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4C073-177F-15E1-466C-D79F9D19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26" y="1046501"/>
            <a:ext cx="2387895" cy="2051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5D7BA-1D49-806D-FC51-FDF5A0E77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679" y="1046500"/>
            <a:ext cx="2282055" cy="2239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82AB3E-F308-64E6-3C69-D5C5D53E113B}"/>
              </a:ext>
            </a:extLst>
          </p:cNvPr>
          <p:cNvSpPr txBox="1"/>
          <p:nvPr/>
        </p:nvSpPr>
        <p:spPr>
          <a:xfrm>
            <a:off x="8509343" y="3217029"/>
            <a:ext cx="265395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Se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l’opzione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scelta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è Personal Macro Workbook come in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questo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esempio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troveremo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la Macro “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Simple_Table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” con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riferimento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al file 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PERSONAL.XLSB</a:t>
            </a:r>
          </a:p>
        </p:txBody>
      </p:sp>
    </p:spTree>
    <p:extLst>
      <p:ext uri="{BB962C8B-B14F-4D97-AF65-F5344CB8AC3E}">
        <p14:creationId xmlns:p14="http://schemas.microsoft.com/office/powerpoint/2010/main" val="314670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9051-2DC5-7670-5AAE-0D52DA9E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4600" dirty="0" err="1"/>
              <a:t>Invocazione</a:t>
            </a:r>
            <a:r>
              <a:rPr lang="en-US" sz="4600" dirty="0"/>
              <a:t> di </a:t>
            </a:r>
            <a:r>
              <a:rPr lang="en-US" sz="4600" dirty="0" err="1"/>
              <a:t>una</a:t>
            </a:r>
            <a:r>
              <a:rPr lang="en-US" sz="4600" dirty="0"/>
              <a:t> Macro	</a:t>
            </a:r>
          </a:p>
        </p:txBody>
      </p:sp>
      <p:sp>
        <p:nvSpPr>
          <p:cNvPr id="215043" name="Date Placeholder 2">
            <a:extLst>
              <a:ext uri="{FF2B5EF4-FFF2-40B4-BE49-F238E27FC236}">
                <a16:creationId xmlns:a16="http://schemas.microsoft.com/office/drawing/2014/main" id="{63EE4CE9-87C9-86F2-22F1-A5A8AAF516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5E5D-272F-EC25-3C6A-174A5FF5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0B32F-D815-A36F-5B72-8C895835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521AE-A395-4D7E-B2B5-35DFFCCCA552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26FD7-E162-DF02-450B-6DA122C72449}"/>
              </a:ext>
            </a:extLst>
          </p:cNvPr>
          <p:cNvSpPr txBox="1"/>
          <p:nvPr/>
        </p:nvSpPr>
        <p:spPr>
          <a:xfrm>
            <a:off x="2004762" y="4958092"/>
            <a:ext cx="818247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Dalla voce “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Macros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”,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accede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all’elenco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delle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Macro definite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nel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Workbook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corrente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definite 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livello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Personal Macro Workbook e/o in tutti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gli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Open Workbook</a:t>
            </a:r>
            <a:endParaRPr lang="en-US" sz="2200" b="1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472480-EED6-A794-A854-61543930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18" y="1085930"/>
            <a:ext cx="3677163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2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9051-2DC5-7670-5AAE-0D52DA9E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551879"/>
            <a:ext cx="10182813" cy="13255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err="1"/>
              <a:t>Aggiungere</a:t>
            </a:r>
            <a:r>
              <a:rPr lang="en-US" sz="3600" dirty="0"/>
              <a:t> </a:t>
            </a:r>
            <a:r>
              <a:rPr lang="en-US" sz="3600" dirty="0" err="1"/>
              <a:t>una</a:t>
            </a:r>
            <a:r>
              <a:rPr lang="en-US" sz="3600" dirty="0"/>
              <a:t> Macro </a:t>
            </a:r>
            <a:r>
              <a:rPr lang="en-US" sz="3600" dirty="0" err="1"/>
              <a:t>alla</a:t>
            </a:r>
            <a:r>
              <a:rPr lang="en-US" sz="3600" dirty="0"/>
              <a:t> barra </a:t>
            </a:r>
            <a:r>
              <a:rPr lang="en-US" sz="3600" dirty="0" err="1"/>
              <a:t>multifunzione</a:t>
            </a:r>
            <a:endParaRPr lang="en-US" sz="3600" dirty="0"/>
          </a:p>
        </p:txBody>
      </p:sp>
      <p:sp>
        <p:nvSpPr>
          <p:cNvPr id="215043" name="Date Placeholder 2">
            <a:extLst>
              <a:ext uri="{FF2B5EF4-FFF2-40B4-BE49-F238E27FC236}">
                <a16:creationId xmlns:a16="http://schemas.microsoft.com/office/drawing/2014/main" id="{63EE4CE9-87C9-86F2-22F1-A5A8AAF516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5E5D-272F-EC25-3C6A-174A5FF5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0B32F-D815-A36F-5B72-8C895835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521AE-A395-4D7E-B2B5-35DFFCCCA552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26FD7-E162-DF02-450B-6DA122C72449}"/>
              </a:ext>
            </a:extLst>
          </p:cNvPr>
          <p:cNvSpPr txBox="1"/>
          <p:nvPr/>
        </p:nvSpPr>
        <p:spPr>
          <a:xfrm>
            <a:off x="2004763" y="4414242"/>
            <a:ext cx="818247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Con il tasto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destro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sulla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barra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multifunzione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selezionando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la voce “Customize the Ribbon”,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può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aggiungere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delle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Macro create in un punto del menu a nostro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piacimento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.</a:t>
            </a:r>
          </a:p>
          <a:p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può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aggiungere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o il Bottone Macros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che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carica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tutte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le macro (come in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figura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a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destra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),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oppure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selezionarne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in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particolare</a:t>
            </a:r>
            <a:endParaRPr lang="en-US" sz="2200" b="1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C9B1F-0059-AA98-6AE7-0BC238A3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66" y="938249"/>
            <a:ext cx="4028984" cy="3311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5C221-EE81-54CD-6E44-5B8B0A3F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054" y="933400"/>
            <a:ext cx="4028984" cy="33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1">
            <a:extLst>
              <a:ext uri="{FF2B5EF4-FFF2-40B4-BE49-F238E27FC236}">
                <a16:creationId xmlns:a16="http://schemas.microsoft.com/office/drawing/2014/main" id="{3C635CC5-FED9-68C3-F0A7-F6EF75882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381000"/>
            <a:ext cx="9780587" cy="1325563"/>
          </a:xfrm>
        </p:spPr>
        <p:txBody>
          <a:bodyPr/>
          <a:lstStyle/>
          <a:p>
            <a:r>
              <a:rPr lang="en-US" altLang="en-US" dirty="0" err="1"/>
              <a:t>Esercizio</a:t>
            </a:r>
            <a:r>
              <a:rPr lang="en-US" altLang="en-US" dirty="0"/>
              <a:t> 7-1</a:t>
            </a:r>
          </a:p>
        </p:txBody>
      </p:sp>
      <p:sp>
        <p:nvSpPr>
          <p:cNvPr id="219139" name="Content Placeholder 2">
            <a:extLst>
              <a:ext uri="{FF2B5EF4-FFF2-40B4-BE49-F238E27FC236}">
                <a16:creationId xmlns:a16="http://schemas.microsoft.com/office/drawing/2014/main" id="{555BB7AF-1F67-D33C-3251-5EDB39820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6812" y="2519548"/>
            <a:ext cx="9780587" cy="3703637"/>
          </a:xfrm>
        </p:spPr>
        <p:txBody>
          <a:bodyPr/>
          <a:lstStyle/>
          <a:p>
            <a:r>
              <a:rPr lang="en-US" altLang="en-US" b="1" dirty="0" err="1"/>
              <a:t>Esercizio</a:t>
            </a:r>
            <a:r>
              <a:rPr lang="en-US" altLang="en-US" b="1" dirty="0"/>
              <a:t> </a:t>
            </a:r>
            <a:r>
              <a:rPr lang="en-US" altLang="en-US" b="1" dirty="0" err="1"/>
              <a:t>su</a:t>
            </a:r>
            <a:r>
              <a:rPr lang="en-US" altLang="en-US" b="1" dirty="0"/>
              <a:t> </a:t>
            </a:r>
            <a:r>
              <a:rPr lang="en-US" altLang="en-US" b="1" dirty="0" err="1"/>
              <a:t>Creazione</a:t>
            </a:r>
            <a:r>
              <a:rPr lang="en-US" altLang="en-US" b="1" dirty="0"/>
              <a:t> Macro1</a:t>
            </a:r>
          </a:p>
          <a:p>
            <a:r>
              <a:rPr lang="en-US" altLang="en-US" b="1" dirty="0"/>
              <a:t>document29\Simple_Table_Macro.xlsx</a:t>
            </a:r>
          </a:p>
          <a:p>
            <a:pPr marL="342900" indent="-342900">
              <a:buFontTx/>
              <a:buChar char="-"/>
            </a:pPr>
            <a:r>
              <a:rPr lang="en-US" altLang="en-US" b="1" dirty="0"/>
              <a:t>Create Macro1</a:t>
            </a:r>
          </a:p>
          <a:p>
            <a:pPr marL="342900" indent="-342900">
              <a:buFontTx/>
              <a:buChar char="-"/>
            </a:pPr>
            <a:r>
              <a:rPr lang="en-US" altLang="en-US" b="1" dirty="0"/>
              <a:t>Store Macro in “This Workbook”</a:t>
            </a:r>
          </a:p>
          <a:p>
            <a:pPr marL="342900" indent="-342900">
              <a:buFontTx/>
              <a:buChar char="-"/>
            </a:pPr>
            <a:r>
              <a:rPr lang="en-US" altLang="en-US" b="1" dirty="0" err="1"/>
              <a:t>Assegnare</a:t>
            </a:r>
            <a:r>
              <a:rPr lang="en-US" altLang="en-US" b="1" dirty="0"/>
              <a:t> Shortcut key “</a:t>
            </a:r>
            <a:r>
              <a:rPr lang="en-US" altLang="en-US" b="1" dirty="0" err="1"/>
              <a:t>Ctrl+m</a:t>
            </a:r>
            <a:r>
              <a:rPr lang="en-US" altLang="en-US" b="1" dirty="0"/>
              <a:t>”</a:t>
            </a:r>
          </a:p>
          <a:p>
            <a:pPr marL="342900" indent="-342900">
              <a:buFontTx/>
              <a:buChar char="-"/>
            </a:pPr>
            <a:r>
              <a:rPr lang="en-US" altLang="en-US" b="1" dirty="0"/>
              <a:t>Create Simple Table con </a:t>
            </a:r>
            <a:r>
              <a:rPr lang="en-US" altLang="en-US" b="1" dirty="0" err="1"/>
              <a:t>intestazione</a:t>
            </a:r>
            <a:r>
              <a:rPr lang="en-US" altLang="en-US" b="1" dirty="0"/>
              <a:t> ed un record </a:t>
            </a:r>
            <a:r>
              <a:rPr lang="en-US" altLang="en-US" b="1" dirty="0" err="1"/>
              <a:t>vuoto</a:t>
            </a:r>
            <a:r>
              <a:rPr lang="en-US" altLang="en-US" b="1" dirty="0"/>
              <a:t> </a:t>
            </a:r>
          </a:p>
        </p:txBody>
      </p:sp>
      <p:sp>
        <p:nvSpPr>
          <p:cNvPr id="219140" name="Date Placeholder 3">
            <a:extLst>
              <a:ext uri="{FF2B5EF4-FFF2-40B4-BE49-F238E27FC236}">
                <a16:creationId xmlns:a16="http://schemas.microsoft.com/office/drawing/2014/main" id="{4EFB2512-CC38-B8F1-BE58-B8E3F982C3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6668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219141" name="Footer Placeholder 4">
            <a:extLst>
              <a:ext uri="{FF2B5EF4-FFF2-40B4-BE49-F238E27FC236}">
                <a16:creationId xmlns:a16="http://schemas.microsoft.com/office/drawing/2014/main" id="{A05A4E75-AB28-2488-A3A6-556E4B21C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1478-AAE4-4618-1C86-F5CD9323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9046D-4378-47E4-BCC0-4D651C931E0A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1">
            <a:extLst>
              <a:ext uri="{FF2B5EF4-FFF2-40B4-BE49-F238E27FC236}">
                <a16:creationId xmlns:a16="http://schemas.microsoft.com/office/drawing/2014/main" id="{3C635CC5-FED9-68C3-F0A7-F6EF75882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381000"/>
            <a:ext cx="9780587" cy="1325563"/>
          </a:xfrm>
        </p:spPr>
        <p:txBody>
          <a:bodyPr/>
          <a:lstStyle/>
          <a:p>
            <a:r>
              <a:rPr lang="en-US" altLang="en-US" dirty="0" err="1"/>
              <a:t>Esercizio</a:t>
            </a:r>
            <a:r>
              <a:rPr lang="en-US" altLang="en-US" dirty="0"/>
              <a:t> 7-2</a:t>
            </a:r>
          </a:p>
        </p:txBody>
      </p:sp>
      <p:sp>
        <p:nvSpPr>
          <p:cNvPr id="219139" name="Content Placeholder 2">
            <a:extLst>
              <a:ext uri="{FF2B5EF4-FFF2-40B4-BE49-F238E27FC236}">
                <a16:creationId xmlns:a16="http://schemas.microsoft.com/office/drawing/2014/main" id="{555BB7AF-1F67-D33C-3251-5EDB39820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6812" y="2519548"/>
            <a:ext cx="9780587" cy="3703637"/>
          </a:xfrm>
        </p:spPr>
        <p:txBody>
          <a:bodyPr/>
          <a:lstStyle/>
          <a:p>
            <a:r>
              <a:rPr lang="en-US" altLang="en-US" b="1" dirty="0" err="1"/>
              <a:t>Esercizio</a:t>
            </a:r>
            <a:r>
              <a:rPr lang="en-US" altLang="en-US" b="1" dirty="0"/>
              <a:t> </a:t>
            </a:r>
            <a:r>
              <a:rPr lang="en-US" altLang="en-US" b="1" dirty="0" err="1"/>
              <a:t>su</a:t>
            </a:r>
            <a:r>
              <a:rPr lang="en-US" altLang="en-US" b="1" dirty="0"/>
              <a:t> </a:t>
            </a:r>
            <a:r>
              <a:rPr lang="en-US" altLang="en-US" b="1" dirty="0" err="1"/>
              <a:t>creazione</a:t>
            </a:r>
            <a:r>
              <a:rPr lang="en-US" altLang="en-US" b="1" dirty="0"/>
              <a:t> Macro2</a:t>
            </a:r>
          </a:p>
          <a:p>
            <a:r>
              <a:rPr lang="en-US" altLang="en-US" b="1" dirty="0"/>
              <a:t>document29\Simple_Table_Macro.xlsx</a:t>
            </a:r>
          </a:p>
          <a:p>
            <a:pPr marL="342900" indent="-342900">
              <a:buFontTx/>
              <a:buChar char="-"/>
            </a:pPr>
            <a:r>
              <a:rPr lang="en-US" altLang="en-US" b="1" dirty="0"/>
              <a:t>Create Macro2</a:t>
            </a:r>
          </a:p>
          <a:p>
            <a:pPr marL="342900" indent="-342900">
              <a:buFontTx/>
              <a:buChar char="-"/>
            </a:pPr>
            <a:r>
              <a:rPr lang="en-US" altLang="en-US" b="1" dirty="0"/>
              <a:t>Store Macro in “Personal Macro Workbook”</a:t>
            </a:r>
          </a:p>
          <a:p>
            <a:pPr marL="342900" indent="-342900">
              <a:buFontTx/>
              <a:buChar char="-"/>
            </a:pPr>
            <a:r>
              <a:rPr lang="en-US" altLang="en-US" b="1" dirty="0" err="1"/>
              <a:t>Assegnare</a:t>
            </a:r>
            <a:r>
              <a:rPr lang="en-US" altLang="en-US" b="1" dirty="0"/>
              <a:t> Shortcut key “</a:t>
            </a:r>
            <a:r>
              <a:rPr lang="en-US" altLang="en-US" b="1" dirty="0" err="1"/>
              <a:t>Ctrl+n</a:t>
            </a:r>
            <a:r>
              <a:rPr lang="en-US" altLang="en-US" b="1" dirty="0"/>
              <a:t>”</a:t>
            </a:r>
          </a:p>
          <a:p>
            <a:pPr marL="342900" indent="-342900">
              <a:buFontTx/>
              <a:buChar char="-"/>
            </a:pPr>
            <a:r>
              <a:rPr lang="en-US" altLang="en-US" b="1" dirty="0"/>
              <a:t>Create </a:t>
            </a:r>
            <a:r>
              <a:rPr lang="en-US" altLang="en-US" b="1" dirty="0" err="1"/>
              <a:t>Cella</a:t>
            </a:r>
            <a:r>
              <a:rPr lang="en-US" altLang="en-US" b="1" dirty="0"/>
              <a:t> di </a:t>
            </a:r>
            <a:r>
              <a:rPr lang="en-US" altLang="en-US" b="1" dirty="0" err="1"/>
              <a:t>colore</a:t>
            </a:r>
            <a:r>
              <a:rPr lang="en-US" altLang="en-US" b="1" dirty="0"/>
              <a:t> </a:t>
            </a:r>
            <a:r>
              <a:rPr lang="en-US" altLang="en-US" b="1" dirty="0" err="1"/>
              <a:t>giallo</a:t>
            </a:r>
            <a:r>
              <a:rPr lang="en-US" altLang="en-US" b="1" dirty="0"/>
              <a:t> e </a:t>
            </a:r>
            <a:r>
              <a:rPr lang="en-US" altLang="en-US" b="1" dirty="0" err="1"/>
              <a:t>bordo</a:t>
            </a:r>
            <a:r>
              <a:rPr lang="en-US" altLang="en-US" b="1" dirty="0"/>
              <a:t> </a:t>
            </a:r>
            <a:r>
              <a:rPr lang="en-US" altLang="en-US" b="1" dirty="0" err="1"/>
              <a:t>nero</a:t>
            </a:r>
            <a:endParaRPr lang="en-US" altLang="en-US" b="1" dirty="0"/>
          </a:p>
        </p:txBody>
      </p:sp>
      <p:sp>
        <p:nvSpPr>
          <p:cNvPr id="219140" name="Date Placeholder 3">
            <a:extLst>
              <a:ext uri="{FF2B5EF4-FFF2-40B4-BE49-F238E27FC236}">
                <a16:creationId xmlns:a16="http://schemas.microsoft.com/office/drawing/2014/main" id="{4EFB2512-CC38-B8F1-BE58-B8E3F982C3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6668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219141" name="Footer Placeholder 4">
            <a:extLst>
              <a:ext uri="{FF2B5EF4-FFF2-40B4-BE49-F238E27FC236}">
                <a16:creationId xmlns:a16="http://schemas.microsoft.com/office/drawing/2014/main" id="{A05A4E75-AB28-2488-A3A6-556E4B21C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1478-AAE4-4618-1C86-F5CD9323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9046D-4378-47E4-BCC0-4D651C931E0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7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1">
            <a:extLst>
              <a:ext uri="{FF2B5EF4-FFF2-40B4-BE49-F238E27FC236}">
                <a16:creationId xmlns:a16="http://schemas.microsoft.com/office/drawing/2014/main" id="{3C635CC5-FED9-68C3-F0A7-F6EF75882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381000"/>
            <a:ext cx="9780587" cy="1325563"/>
          </a:xfrm>
        </p:spPr>
        <p:txBody>
          <a:bodyPr/>
          <a:lstStyle/>
          <a:p>
            <a:r>
              <a:rPr lang="en-US" altLang="en-US" dirty="0" err="1"/>
              <a:t>Esercizio</a:t>
            </a:r>
            <a:r>
              <a:rPr lang="en-US" altLang="en-US" dirty="0"/>
              <a:t> 7-3</a:t>
            </a:r>
          </a:p>
        </p:txBody>
      </p:sp>
      <p:sp>
        <p:nvSpPr>
          <p:cNvPr id="219139" name="Content Placeholder 2">
            <a:extLst>
              <a:ext uri="{FF2B5EF4-FFF2-40B4-BE49-F238E27FC236}">
                <a16:creationId xmlns:a16="http://schemas.microsoft.com/office/drawing/2014/main" id="{555BB7AF-1F67-D33C-3251-5EDB39820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6812" y="2519548"/>
            <a:ext cx="9780587" cy="3703637"/>
          </a:xfrm>
        </p:spPr>
        <p:txBody>
          <a:bodyPr/>
          <a:lstStyle/>
          <a:p>
            <a:r>
              <a:rPr lang="en-US" altLang="en-US" b="1" dirty="0" err="1"/>
              <a:t>Esercizio</a:t>
            </a:r>
            <a:r>
              <a:rPr lang="en-US" altLang="en-US" b="1" dirty="0"/>
              <a:t> </a:t>
            </a:r>
            <a:r>
              <a:rPr lang="en-US" altLang="en-US" b="1" dirty="0" err="1"/>
              <a:t>su</a:t>
            </a:r>
            <a:r>
              <a:rPr lang="en-US" altLang="en-US" b="1" dirty="0"/>
              <a:t> </a:t>
            </a:r>
            <a:r>
              <a:rPr lang="en-US" altLang="en-US" b="1" dirty="0" err="1"/>
              <a:t>utilizzo</a:t>
            </a:r>
            <a:r>
              <a:rPr lang="en-US" altLang="en-US" b="1" dirty="0"/>
              <a:t> Macro1 e Macro2 in </a:t>
            </a:r>
            <a:r>
              <a:rPr lang="en-US" altLang="en-US" b="1" dirty="0" err="1"/>
              <a:t>altri</a:t>
            </a:r>
            <a:r>
              <a:rPr lang="en-US" altLang="en-US" b="1" dirty="0"/>
              <a:t> sheet </a:t>
            </a:r>
            <a:r>
              <a:rPr lang="en-US" altLang="en-US" b="1" dirty="0" err="1"/>
              <a:t>dello</a:t>
            </a:r>
            <a:r>
              <a:rPr lang="en-US" altLang="en-US" b="1" dirty="0"/>
              <a:t> </a:t>
            </a:r>
            <a:r>
              <a:rPr lang="en-US" altLang="en-US" b="1" dirty="0" err="1"/>
              <a:t>stesso</a:t>
            </a:r>
            <a:r>
              <a:rPr lang="en-US" altLang="en-US" b="1" dirty="0"/>
              <a:t> file</a:t>
            </a:r>
          </a:p>
          <a:p>
            <a:r>
              <a:rPr lang="en-US" altLang="en-US" b="1" dirty="0"/>
              <a:t>document29\Simple_Table_Macro.xlsx</a:t>
            </a:r>
          </a:p>
          <a:p>
            <a:pPr marL="342900" indent="-342900">
              <a:buFontTx/>
              <a:buChar char="-"/>
            </a:pPr>
            <a:r>
              <a:rPr lang="en-US" altLang="en-US" b="1" dirty="0" err="1"/>
              <a:t>Accedere</a:t>
            </a:r>
            <a:r>
              <a:rPr lang="en-US" altLang="en-US" b="1" dirty="0"/>
              <a:t> al menu Developer&gt;Code&gt;Macros e </a:t>
            </a:r>
            <a:r>
              <a:rPr lang="en-US" altLang="en-US" b="1" dirty="0" err="1"/>
              <a:t>selezionare</a:t>
            </a:r>
            <a:r>
              <a:rPr lang="en-US" altLang="en-US" b="1" dirty="0"/>
              <a:t> le Macro </a:t>
            </a:r>
            <a:r>
              <a:rPr lang="en-US" altLang="en-US" b="1" dirty="0" err="1"/>
              <a:t>appena</a:t>
            </a:r>
            <a:r>
              <a:rPr lang="en-US" altLang="en-US" b="1" dirty="0"/>
              <a:t> create</a:t>
            </a:r>
          </a:p>
          <a:p>
            <a:pPr marL="342900" indent="-342900">
              <a:buFontTx/>
              <a:buChar char="-"/>
            </a:pPr>
            <a:r>
              <a:rPr lang="en-US" altLang="en-US" b="1" dirty="0" err="1"/>
              <a:t>Aggiungere</a:t>
            </a:r>
            <a:r>
              <a:rPr lang="en-US" altLang="en-US" b="1" dirty="0"/>
              <a:t> </a:t>
            </a:r>
            <a:r>
              <a:rPr lang="en-US" altLang="en-US" b="1" dirty="0" err="1"/>
              <a:t>una</a:t>
            </a:r>
            <a:r>
              <a:rPr lang="en-US" altLang="en-US" b="1" dirty="0"/>
              <a:t> macro in </a:t>
            </a:r>
            <a:r>
              <a:rPr lang="en-US" altLang="en-US" b="1" dirty="0" err="1"/>
              <a:t>particolare</a:t>
            </a:r>
            <a:r>
              <a:rPr lang="en-US" altLang="en-US" b="1" dirty="0"/>
              <a:t> in un punto a piacere </a:t>
            </a:r>
            <a:r>
              <a:rPr lang="en-US" altLang="en-US" b="1" dirty="0" err="1"/>
              <a:t>della</a:t>
            </a:r>
            <a:r>
              <a:rPr lang="en-US" altLang="en-US" b="1" dirty="0"/>
              <a:t> </a:t>
            </a:r>
            <a:r>
              <a:rPr lang="en-US" altLang="en-US" b="1" dirty="0" err="1"/>
              <a:t>vostra</a:t>
            </a:r>
            <a:r>
              <a:rPr lang="en-US" altLang="en-US" b="1" dirty="0"/>
              <a:t> Ribbon (Barra </a:t>
            </a:r>
            <a:r>
              <a:rPr lang="en-US" altLang="en-US" b="1" dirty="0" err="1"/>
              <a:t>Multifunzione</a:t>
            </a:r>
            <a:r>
              <a:rPr lang="en-US" altLang="en-US" b="1" dirty="0"/>
              <a:t>)</a:t>
            </a:r>
          </a:p>
        </p:txBody>
      </p:sp>
      <p:sp>
        <p:nvSpPr>
          <p:cNvPr id="219140" name="Date Placeholder 3">
            <a:extLst>
              <a:ext uri="{FF2B5EF4-FFF2-40B4-BE49-F238E27FC236}">
                <a16:creationId xmlns:a16="http://schemas.microsoft.com/office/drawing/2014/main" id="{4EFB2512-CC38-B8F1-BE58-B8E3F982C3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6668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219141" name="Footer Placeholder 4">
            <a:extLst>
              <a:ext uri="{FF2B5EF4-FFF2-40B4-BE49-F238E27FC236}">
                <a16:creationId xmlns:a16="http://schemas.microsoft.com/office/drawing/2014/main" id="{A05A4E75-AB28-2488-A3A6-556E4B21C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1478-AAE4-4618-1C86-F5CD9323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9046D-4378-47E4-BCC0-4D651C931E0A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0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www.w3.org/XML/1998/namespace"/>
    <ds:schemaRef ds:uri="http://purl.org/dc/elements/1.1/"/>
    <ds:schemaRef ds:uri="http://purl.org/dc/dcmitype/"/>
    <ds:schemaRef ds:uri="230e9df3-be65-4c73-a93b-d1236ebd677e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{761079A5-C059-4BD4-AAB8-9F068179290B}tf45331398_win32</Template>
  <TotalTime>9533</TotalTime>
  <Words>888</Words>
  <Application>Microsoft Office PowerPoint</Application>
  <PresentationFormat>Widescreen</PresentationFormat>
  <Paragraphs>121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Tenorite</vt:lpstr>
      <vt:lpstr>Tenorite (Body)</vt:lpstr>
      <vt:lpstr>Office Theme</vt:lpstr>
      <vt:lpstr>Automatizzazione delle attività con le Macro</vt:lpstr>
      <vt:lpstr>Che cos’è una Macro Excel?</vt:lpstr>
      <vt:lpstr>Macro Excel </vt:lpstr>
      <vt:lpstr>Registrazione di una Macro </vt:lpstr>
      <vt:lpstr>Invocazione di una Macro </vt:lpstr>
      <vt:lpstr>Aggiungere una Macro alla barra multifunzione</vt:lpstr>
      <vt:lpstr>Esercizio 7-1</vt:lpstr>
      <vt:lpstr>Esercizio 7-2</vt:lpstr>
      <vt:lpstr>Esercizio 7-3</vt:lpstr>
      <vt:lpstr>Esercizio 7-4</vt:lpstr>
      <vt:lpstr>Macro e VBA (Visual Basic)</vt:lpstr>
      <vt:lpstr>Esercizio 7-5</vt:lpstr>
      <vt:lpstr>Pulsante associato a una Macro</vt:lpstr>
      <vt:lpstr>Esercizio 7-6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Pierluigi Salera</dc:creator>
  <cp:lastModifiedBy>Pierluigi Salera</cp:lastModifiedBy>
  <cp:revision>172</cp:revision>
  <cp:lastPrinted>2023-06-19T11:57:07Z</cp:lastPrinted>
  <dcterms:created xsi:type="dcterms:W3CDTF">2023-06-12T19:52:14Z</dcterms:created>
  <dcterms:modified xsi:type="dcterms:W3CDTF">2023-07-11T20:29:23Z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