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d9d3fbf05a8d4d559efa62d6e8dd7d56fe6ebb3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495bbaa63118cef4b782851b588aa60d22e4972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b0dfe438e195127f57bb1a55d250e26a182c309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4a07092215d6ebe8277c6ccc718fd2c88b3d82a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e3f4326c74e6971ab3789d9dfbbded2dea1197a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6f84ea955c34c3bfcb26cd5a708700b8fa7a2ce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a148b198bb4083bf2bb592cf7c7960b02f395d1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72d23779acf45f1d464515158604fe4ba50512a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6af34801046a7dc88cc5f05b30e90ab808246dc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0fbf68ee47e5ae934b156adfd336d9e1c372889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6e69b9c4116ab4498aad051bf4ca5389fcc8f74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05381fadaee037e677b59b01cd22e9dca73a4d8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5225e0937227d5d8c5f2e62f83adb102ff42190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3481b4c927b1a1603e3ac48eb8bedd597080ee4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9ea893e8c11d7bc070991e10933f6849e377d6b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f34dbf58af3a1f9ff58ebaaba97eb78c095c486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3d0ddfafc793be6418b196387125bb082b45278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f4e6a3378b4e7c43674bfff254906b9205939ad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ff2709ffc93a40e29649b7a1fbcf4a8fbe4c095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990ce362bb40185ccf038f326fc9d36eea09483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6ffa013132fec89afe28ee737393a6acf6abd93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b9f59cf5322f1c0462096af2494102ec78cab38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492602efad9e1807bff6d664658293380005075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e895e9cdf4d4f353670a15b306b02a0100cf1bf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2021-02-25T16:47:46Z</dcterms:created>
  <dcterms:modified xsi:type="dcterms:W3CDTF">2024-02-04T18:26:55Z</dcterms:modified>
</cp:coreProperties>
</file>