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7" r:id="rId3"/>
    <p:sldId id="275" r:id="rId4"/>
    <p:sldId id="261" r:id="rId5"/>
    <p:sldId id="272" r:id="rId6"/>
    <p:sldId id="276" r:id="rId7"/>
    <p:sldId id="273" r:id="rId8"/>
    <p:sldId id="269" r:id="rId9"/>
    <p:sldId id="274" r:id="rId10"/>
    <p:sldId id="277" r:id="rId11"/>
    <p:sldId id="270" r:id="rId12"/>
    <p:sldId id="265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민 김" initials="태김" lastIdx="1" clrIdx="0">
    <p:extLst>
      <p:ext uri="{19B8F6BF-5375-455C-9EA6-DF929625EA0E}">
        <p15:presenceInfo xmlns:p15="http://schemas.microsoft.com/office/powerpoint/2012/main" userId="8c685f1216a26c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95D3"/>
    <a:srgbClr val="8FAADC"/>
    <a:srgbClr val="7093D2"/>
    <a:srgbClr val="FFC409"/>
    <a:srgbClr val="FFFFB7"/>
    <a:srgbClr val="FFECB7"/>
    <a:srgbClr val="FFFF99"/>
    <a:srgbClr val="F8FAFA"/>
    <a:srgbClr val="FFFFFF"/>
    <a:srgbClr val="F5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ccding.tistory.com/category/Embedded/Kernel%20Porting" TargetMode="External"/><Relationship Id="rId2" Type="http://schemas.openxmlformats.org/officeDocument/2006/relationships/hyperlink" Target="https://github.com/hamsangjin/H-Smart4412_IoT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gpt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-bPniCmVw4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U27BnqnGxc" TargetMode="External"/><Relationship Id="rId2" Type="http://schemas.openxmlformats.org/officeDocument/2006/relationships/hyperlink" Target="https://youtu.be/2-bPniCmVw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A9ED2-FC60-4076-AD77-02A29F573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 dirty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ko-KR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프로그래밍</a:t>
            </a:r>
            <a:br>
              <a:rPr lang="en-US" altLang="ko-KR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FCE7E0-6CB2-4D34-8779-C7AAB2DECCD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429000"/>
            <a:ext cx="12192000" cy="63182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최종 발표 및 시연</a:t>
            </a:r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66AD3ACC-E2C2-44EA-88B8-DCCAF6143A3D}"/>
              </a:ext>
            </a:extLst>
          </p:cNvPr>
          <p:cNvSpPr txBox="1">
            <a:spLocks/>
          </p:cNvSpPr>
          <p:nvPr/>
        </p:nvSpPr>
        <p:spPr>
          <a:xfrm>
            <a:off x="5583555" y="5397497"/>
            <a:ext cx="6608445" cy="79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4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조 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김태민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김수영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김주원</a:t>
            </a:r>
            <a:r>
              <a:rPr lang="en-US" altLang="ko-KR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박건희</a:t>
            </a:r>
            <a:endParaRPr lang="en-US" altLang="ko-KR" sz="2800" spc="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6DBF3F-2406-4B9A-A8FF-587DDE1AE832}"/>
              </a:ext>
            </a:extLst>
          </p:cNvPr>
          <p:cNvCxnSpPr>
            <a:cxnSpLocks/>
          </p:cNvCxnSpPr>
          <p:nvPr/>
        </p:nvCxnSpPr>
        <p:spPr>
          <a:xfrm>
            <a:off x="9286028" y="2857899"/>
            <a:ext cx="2754833" cy="26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628CB9-CB55-42C0-8FAA-148B85E642E6}"/>
              </a:ext>
            </a:extLst>
          </p:cNvPr>
          <p:cNvCxnSpPr>
            <a:cxnSpLocks/>
          </p:cNvCxnSpPr>
          <p:nvPr/>
        </p:nvCxnSpPr>
        <p:spPr>
          <a:xfrm>
            <a:off x="151139" y="2857899"/>
            <a:ext cx="2752605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6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8B49BF-86E4-4514-BFE5-82FE94AEEB73}"/>
              </a:ext>
            </a:extLst>
          </p:cNvPr>
          <p:cNvSpPr/>
          <p:nvPr/>
        </p:nvSpPr>
        <p:spPr>
          <a:xfrm>
            <a:off x="1056909" y="1498421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0E9037-7204-4ADD-AEB1-B790027F3E84}"/>
              </a:ext>
            </a:extLst>
          </p:cNvPr>
          <p:cNvSpPr/>
          <p:nvPr/>
        </p:nvSpPr>
        <p:spPr>
          <a:xfrm>
            <a:off x="6092950" y="1498421"/>
            <a:ext cx="5040000" cy="2268000"/>
          </a:xfrm>
          <a:prstGeom prst="rect">
            <a:avLst/>
          </a:prstGeom>
          <a:solidFill>
            <a:srgbClr val="DE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E0B3B5-16DD-4D46-832C-9C9E7F10D93D}"/>
              </a:ext>
            </a:extLst>
          </p:cNvPr>
          <p:cNvSpPr/>
          <p:nvPr/>
        </p:nvSpPr>
        <p:spPr>
          <a:xfrm>
            <a:off x="1056910" y="3765513"/>
            <a:ext cx="5040000" cy="2268000"/>
          </a:xfrm>
          <a:prstGeom prst="rect">
            <a:avLst/>
          </a:prstGeom>
          <a:solidFill>
            <a:srgbClr val="B0C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704E9B-E7BB-4868-ADB2-C77691A8FC62}"/>
              </a:ext>
            </a:extLst>
          </p:cNvPr>
          <p:cNvSpPr/>
          <p:nvPr/>
        </p:nvSpPr>
        <p:spPr>
          <a:xfrm>
            <a:off x="6095090" y="3765513"/>
            <a:ext cx="5040000" cy="22680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597A5-12D9-4843-882B-4830BF20CA79}"/>
              </a:ext>
            </a:extLst>
          </p:cNvPr>
          <p:cNvSpPr txBox="1"/>
          <p:nvPr/>
        </p:nvSpPr>
        <p:spPr>
          <a:xfrm>
            <a:off x="1411445" y="1734407"/>
            <a:ext cx="3089470" cy="1288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Dot Matrix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관련 함수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게임 로직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 중간 발표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ppt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작성과 발표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64617-C291-4A27-8163-109F2231EFB8}"/>
              </a:ext>
            </a:extLst>
          </p:cNvPr>
          <p:cNvSpPr txBox="1"/>
          <p:nvPr/>
        </p:nvSpPr>
        <p:spPr>
          <a:xfrm>
            <a:off x="6451446" y="1734407"/>
            <a:ext cx="4329110" cy="17066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CLCD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함수와 출력 메시지 제어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게임 로직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차 중간 발표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ppt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작성과 발표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4700E-0F97-4D5B-A14E-8ACF938668E5}"/>
              </a:ext>
            </a:extLst>
          </p:cNvPr>
          <p:cNvSpPr txBox="1"/>
          <p:nvPr/>
        </p:nvSpPr>
        <p:spPr>
          <a:xfrm>
            <a:off x="1411444" y="3955532"/>
            <a:ext cx="4024155" cy="1910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LED </a:t>
            </a:r>
            <a:r>
              <a:rPr lang="ko-KR" altLang="en-US" sz="1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제어와 상태 표시</a:t>
            </a:r>
            <a:endParaRPr lang="en-US" altLang="ko-KR" sz="1800" b="1" i="0" u="none" strike="noStrike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공통 함수</a:t>
            </a:r>
            <a:endParaRPr lang="en-US" altLang="ko-KR" sz="1800" b="1" i="0" u="none" strike="noStrike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ko-KR" sz="1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차 중간 발표 </a:t>
            </a:r>
            <a:r>
              <a:rPr lang="en-US" altLang="ko-KR" sz="1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ppt </a:t>
            </a:r>
            <a:r>
              <a:rPr lang="ko-KR" altLang="en-US" sz="1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작성과 발표</a:t>
            </a:r>
            <a:endParaRPr lang="en-US" altLang="ko-KR" sz="1800" b="1" i="0" u="none" strike="noStrike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ko-KR" altLang="en-US" sz="1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최종 발표 및 시연 </a:t>
            </a:r>
            <a:r>
              <a:rPr lang="en-US" altLang="ko-KR" sz="1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ppt </a:t>
            </a:r>
            <a:r>
              <a:rPr lang="ko-KR" altLang="en-US" sz="18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발표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06DD7-6AE8-4D87-9B72-A257D89126DD}"/>
              </a:ext>
            </a:extLst>
          </p:cNvPr>
          <p:cNvSpPr txBox="1"/>
          <p:nvPr/>
        </p:nvSpPr>
        <p:spPr>
          <a:xfrm>
            <a:off x="7526867" y="3953387"/>
            <a:ext cx="3253688" cy="17066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FND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제어와 숫자 표시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공통 함수 및 게임 로직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프로젝트 계획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ppt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작성과 발표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7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최종 발표 및 시연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ppt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작성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2733A-1168-4048-AA24-0E245C931450}"/>
              </a:ext>
            </a:extLst>
          </p:cNvPr>
          <p:cNvSpPr txBox="1"/>
          <p:nvPr/>
        </p:nvSpPr>
        <p:spPr>
          <a:xfrm>
            <a:off x="4603949" y="3202100"/>
            <a:ext cx="14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</a:rPr>
              <a:t>김수영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6416E-4553-4B10-BF87-A9FB63499E0A}"/>
              </a:ext>
            </a:extLst>
          </p:cNvPr>
          <p:cNvSpPr txBox="1"/>
          <p:nvPr/>
        </p:nvSpPr>
        <p:spPr>
          <a:xfrm>
            <a:off x="6187504" y="3202101"/>
            <a:ext cx="156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박건희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0047E-0CA8-4F02-84D0-CA84356209D8}"/>
              </a:ext>
            </a:extLst>
          </p:cNvPr>
          <p:cNvSpPr txBox="1"/>
          <p:nvPr/>
        </p:nvSpPr>
        <p:spPr>
          <a:xfrm>
            <a:off x="4500915" y="3768084"/>
            <a:ext cx="151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김주원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7BE849-E570-4CE6-912A-69DB636D3C64}"/>
              </a:ext>
            </a:extLst>
          </p:cNvPr>
          <p:cNvSpPr txBox="1"/>
          <p:nvPr/>
        </p:nvSpPr>
        <p:spPr>
          <a:xfrm>
            <a:off x="6189644" y="3768084"/>
            <a:ext cx="1738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김태민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협업 및 역할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3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D96455-0B7A-4CA7-ABF9-F8945258F466}"/>
              </a:ext>
            </a:extLst>
          </p:cNvPr>
          <p:cNvSpPr txBox="1"/>
          <p:nvPr/>
        </p:nvSpPr>
        <p:spPr>
          <a:xfrm>
            <a:off x="771787" y="1453390"/>
            <a:ext cx="10658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H-SMART4412TKU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인디언포커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제작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https://github.com/hamsangjin/H-Smart4412_IoTProgramming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코카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코딩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https://cccding.tistory.com/category/Embedded/Kernel%20Porting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Chat GPT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https://chatgpt.com/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5E8DB9B-DB6A-4FAD-93FA-E00AA9A6B802}"/>
              </a:ext>
            </a:extLst>
          </p:cNvPr>
          <p:cNvSpPr txBox="1">
            <a:spLocks/>
          </p:cNvSpPr>
          <p:nvPr/>
        </p:nvSpPr>
        <p:spPr>
          <a:xfrm>
            <a:off x="670517" y="443457"/>
            <a:ext cx="10339113" cy="780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66583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감사합니다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12782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94A6F-53D7-404B-B45F-6AED18762625}"/>
              </a:ext>
            </a:extLst>
          </p:cNvPr>
          <p:cNvSpPr txBox="1"/>
          <p:nvPr/>
        </p:nvSpPr>
        <p:spPr>
          <a:xfrm>
            <a:off x="964896" y="1658428"/>
            <a:ext cx="3930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3543E-E760-4192-84DB-761AD92BC4A0}"/>
              </a:ext>
            </a:extLst>
          </p:cNvPr>
          <p:cNvSpPr txBox="1"/>
          <p:nvPr/>
        </p:nvSpPr>
        <p:spPr>
          <a:xfrm>
            <a:off x="1550087" y="1658428"/>
            <a:ext cx="253787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게임 룰과 기능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9AC402-4CCA-4B8C-9DF4-90B5F2E6F3E9}"/>
              </a:ext>
            </a:extLst>
          </p:cNvPr>
          <p:cNvGrpSpPr/>
          <p:nvPr/>
        </p:nvGrpSpPr>
        <p:grpSpPr>
          <a:xfrm>
            <a:off x="964896" y="2767510"/>
            <a:ext cx="2305534" cy="523220"/>
            <a:chOff x="1509404" y="2148208"/>
            <a:chExt cx="230553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81225B-0FF9-4908-83CE-4ED4004F5556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9A65B6-A865-4FD1-A736-EFEC2CF5CCE1}"/>
                </a:ext>
              </a:extLst>
            </p:cNvPr>
            <p:cNvSpPr txBox="1"/>
            <p:nvPr/>
          </p:nvSpPr>
          <p:spPr>
            <a:xfrm>
              <a:off x="2094595" y="2148208"/>
              <a:ext cx="172034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시연 영상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7341-E956-4A95-9C1E-5CCC1CA4F45F}"/>
              </a:ext>
            </a:extLst>
          </p:cNvPr>
          <p:cNvGrpSpPr/>
          <p:nvPr/>
        </p:nvGrpSpPr>
        <p:grpSpPr>
          <a:xfrm>
            <a:off x="964896" y="3855249"/>
            <a:ext cx="1488002" cy="523220"/>
            <a:chOff x="1509404" y="2148208"/>
            <a:chExt cx="148800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FE408A-F1C1-4B2F-AF71-261A30FE73D7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5D270F-1A94-420C-9652-D5BE1F19D0AC}"/>
                </a:ext>
              </a:extLst>
            </p:cNvPr>
            <p:cNvSpPr txBox="1"/>
            <p:nvPr/>
          </p:nvSpPr>
          <p:spPr>
            <a:xfrm>
              <a:off x="2094595" y="2148208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>
                <a:buClr>
                  <a:schemeClr val="tx1">
                    <a:lumMod val="65000"/>
                    <a:lumOff val="35000"/>
                  </a:schemeClr>
                </a:buClr>
                <a:buFont typeface="Arial"/>
                <a:buNone/>
                <a:defRPr/>
              </a:pPr>
              <a:r>
                <a:rPr lang="ko-KR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협업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B146DA-4AC4-48AC-9C60-F3344021F518}"/>
              </a:ext>
            </a:extLst>
          </p:cNvPr>
          <p:cNvGrpSpPr/>
          <p:nvPr/>
        </p:nvGrpSpPr>
        <p:grpSpPr>
          <a:xfrm>
            <a:off x="977272" y="4953412"/>
            <a:ext cx="1488002" cy="523220"/>
            <a:chOff x="1509404" y="2148208"/>
            <a:chExt cx="1488002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7B789E-F251-495F-A06E-793747E34A9E}"/>
                </a:ext>
              </a:extLst>
            </p:cNvPr>
            <p:cNvSpPr txBox="1"/>
            <p:nvPr/>
          </p:nvSpPr>
          <p:spPr>
            <a:xfrm>
              <a:off x="1509404" y="2148208"/>
              <a:ext cx="3930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835979-D5F9-4396-9965-BF1645D72273}"/>
                </a:ext>
              </a:extLst>
            </p:cNvPr>
            <p:cNvSpPr txBox="1"/>
            <p:nvPr/>
          </p:nvSpPr>
          <p:spPr>
            <a:xfrm>
              <a:off x="2094595" y="2148208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참조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9272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3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게임 룰과 기능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197E82-7340-4C72-BDA9-C864BEB6CA3F}"/>
              </a:ext>
            </a:extLst>
          </p:cNvPr>
          <p:cNvSpPr/>
          <p:nvPr/>
        </p:nvSpPr>
        <p:spPr>
          <a:xfrm>
            <a:off x="928225" y="1636447"/>
            <a:ext cx="2041451" cy="445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51DB64-EA45-44E0-8187-D6DEBCAA4B85}"/>
              </a:ext>
            </a:extLst>
          </p:cNvPr>
          <p:cNvSpPr/>
          <p:nvPr/>
        </p:nvSpPr>
        <p:spPr>
          <a:xfrm>
            <a:off x="928225" y="1636446"/>
            <a:ext cx="2041451" cy="604280"/>
          </a:xfrm>
          <a:prstGeom prst="rect">
            <a:avLst/>
          </a:prstGeom>
          <a:solidFill>
            <a:srgbClr val="E0D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48DB94-E29E-4699-9150-A5E3DD58F324}"/>
              </a:ext>
            </a:extLst>
          </p:cNvPr>
          <p:cNvSpPr/>
          <p:nvPr/>
        </p:nvSpPr>
        <p:spPr>
          <a:xfrm>
            <a:off x="9203900" y="1636448"/>
            <a:ext cx="2041451" cy="4459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EEE60A-6D55-4995-B11F-505913083017}"/>
              </a:ext>
            </a:extLst>
          </p:cNvPr>
          <p:cNvSpPr/>
          <p:nvPr/>
        </p:nvSpPr>
        <p:spPr>
          <a:xfrm>
            <a:off x="3686783" y="1636448"/>
            <a:ext cx="2041451" cy="4459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CAEF2D-610B-4C1A-B5ED-19988CFFC2EC}"/>
              </a:ext>
            </a:extLst>
          </p:cNvPr>
          <p:cNvSpPr/>
          <p:nvPr/>
        </p:nvSpPr>
        <p:spPr>
          <a:xfrm>
            <a:off x="6445341" y="1636448"/>
            <a:ext cx="2041451" cy="4459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0213C-F61F-4BCD-B0E5-B6FAD203876B}"/>
              </a:ext>
            </a:extLst>
          </p:cNvPr>
          <p:cNvSpPr txBox="1"/>
          <p:nvPr/>
        </p:nvSpPr>
        <p:spPr>
          <a:xfrm>
            <a:off x="1107695" y="175141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3DB25E-AB2F-4B2B-8FAD-711DBBBAB95F}"/>
              </a:ext>
            </a:extLst>
          </p:cNvPr>
          <p:cNvSpPr/>
          <p:nvPr/>
        </p:nvSpPr>
        <p:spPr>
          <a:xfrm>
            <a:off x="3686782" y="1636446"/>
            <a:ext cx="2041451" cy="604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53450-7D9B-4653-8521-AE59A8FA6AD7}"/>
              </a:ext>
            </a:extLst>
          </p:cNvPr>
          <p:cNvSpPr txBox="1"/>
          <p:nvPr/>
        </p:nvSpPr>
        <p:spPr>
          <a:xfrm>
            <a:off x="4120327" y="17514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 추측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92F3B6-2F00-4A93-87E9-C7C75D93C837}"/>
              </a:ext>
            </a:extLst>
          </p:cNvPr>
          <p:cNvSpPr/>
          <p:nvPr/>
        </p:nvSpPr>
        <p:spPr>
          <a:xfrm>
            <a:off x="6445339" y="1636446"/>
            <a:ext cx="2041451" cy="604280"/>
          </a:xfrm>
          <a:prstGeom prst="rect">
            <a:avLst/>
          </a:prstGeom>
          <a:solidFill>
            <a:srgbClr val="739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8FAAD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3B714-88B5-4411-B5FE-1036C9488126}"/>
              </a:ext>
            </a:extLst>
          </p:cNvPr>
          <p:cNvSpPr txBox="1"/>
          <p:nvPr/>
        </p:nvSpPr>
        <p:spPr>
          <a:xfrm>
            <a:off x="6879685" y="17514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게임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BA0C0C-6DAB-43DC-BADE-66742372E4FD}"/>
              </a:ext>
            </a:extLst>
          </p:cNvPr>
          <p:cNvSpPr/>
          <p:nvPr/>
        </p:nvSpPr>
        <p:spPr>
          <a:xfrm>
            <a:off x="9203896" y="1636446"/>
            <a:ext cx="2041451" cy="604280"/>
          </a:xfrm>
          <a:prstGeom prst="rect">
            <a:avLst/>
          </a:prstGeom>
          <a:solidFill>
            <a:srgbClr val="558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3CD0E-B4C7-4063-872B-69116CBA02C0}"/>
              </a:ext>
            </a:extLst>
          </p:cNvPr>
          <p:cNvSpPr txBox="1"/>
          <p:nvPr/>
        </p:nvSpPr>
        <p:spPr>
          <a:xfrm>
            <a:off x="9630013" y="17514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점수 계산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AB193-1EE2-471D-A237-5E87CB6770E7}"/>
              </a:ext>
            </a:extLst>
          </p:cNvPr>
          <p:cNvSpPr txBox="1"/>
          <p:nvPr/>
        </p:nvSpPr>
        <p:spPr>
          <a:xfrm>
            <a:off x="919765" y="2237686"/>
            <a:ext cx="20414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1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플레이어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 명이 게임 진행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첫 번째 라운드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자리 숫자 설정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두 번째 라운드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자리 숫자 설정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중복 방지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자리 중복 불가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700" b="0" dirty="0">
              <a:effectLst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EDDEA05-D465-4901-BD4B-AD58188B1E81}"/>
              </a:ext>
            </a:extLst>
          </p:cNvPr>
          <p:cNvSpPr/>
          <p:nvPr/>
        </p:nvSpPr>
        <p:spPr>
          <a:xfrm rot="5400000">
            <a:off x="3195217" y="3611030"/>
            <a:ext cx="295553" cy="2547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B6DEEDCD-B793-4B5F-9577-B2CDA46C3624}"/>
              </a:ext>
            </a:extLst>
          </p:cNvPr>
          <p:cNvSpPr/>
          <p:nvPr/>
        </p:nvSpPr>
        <p:spPr>
          <a:xfrm rot="5400000">
            <a:off x="5953141" y="3611030"/>
            <a:ext cx="295553" cy="2547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A8CD6E37-3242-46F2-B66B-555EAF0B46F8}"/>
              </a:ext>
            </a:extLst>
          </p:cNvPr>
          <p:cNvSpPr/>
          <p:nvPr/>
        </p:nvSpPr>
        <p:spPr>
          <a:xfrm rot="5400000">
            <a:off x="8711065" y="3611030"/>
            <a:ext cx="295553" cy="2547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CB83D9-70A9-49DF-B1F5-E327E167BA24}"/>
              </a:ext>
            </a:extLst>
          </p:cNvPr>
          <p:cNvSpPr txBox="1"/>
          <p:nvPr/>
        </p:nvSpPr>
        <p:spPr>
          <a:xfrm>
            <a:off x="3694475" y="2261998"/>
            <a:ext cx="204145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05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스트라이크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자리와 숫자</a:t>
            </a:r>
            <a:r>
              <a:rPr lang="en-US" altLang="ko-KR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모두 일치</a:t>
            </a:r>
            <a:endParaRPr lang="en-US" altLang="ko-KR" sz="17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볼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숫자</a:t>
            </a:r>
            <a:r>
              <a:rPr lang="en-US" altLang="ko-KR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일치</a:t>
            </a:r>
            <a:r>
              <a:rPr lang="en-US" altLang="ko-KR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자리 불일치</a:t>
            </a:r>
            <a:endParaRPr lang="en-US" altLang="ko-KR" sz="17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아웃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숫자 모두 불일치</a:t>
            </a:r>
            <a:endParaRPr lang="en-US" altLang="ko-KR" sz="17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홈런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숫자 모두 일치</a:t>
            </a:r>
            <a:endParaRPr lang="ko-KR" altLang="en-US" sz="17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8C7E4F-C086-4BFB-8403-4C0E62982C7B}"/>
              </a:ext>
            </a:extLst>
          </p:cNvPr>
          <p:cNvSpPr txBox="1"/>
          <p:nvPr/>
        </p:nvSpPr>
        <p:spPr>
          <a:xfrm>
            <a:off x="6453833" y="2276096"/>
            <a:ext cx="2041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1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라운드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 명이 교차로 숫자 입력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승리 조건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스트라이크 수가 </a:t>
            </a: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비밀번호 길이와 같으면 승리</a:t>
            </a:r>
            <a:endParaRPr lang="en-US" altLang="ko-KR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최종 승리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점수가 더 높은 플레이어가 승리</a:t>
            </a:r>
            <a:endParaRPr lang="en-US" altLang="ko-KR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700" b="0" dirty="0">
              <a:effectLst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19ED4F-F12D-48C1-BAC9-70C5F1EFED1E}"/>
              </a:ext>
            </a:extLst>
          </p:cNvPr>
          <p:cNvSpPr txBox="1"/>
          <p:nvPr/>
        </p:nvSpPr>
        <p:spPr>
          <a:xfrm>
            <a:off x="9191408" y="2217810"/>
            <a:ext cx="2041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1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시작 점수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플레이어 </a:t>
            </a: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 시작</a:t>
            </a:r>
            <a:endParaRPr lang="en-US" altLang="ko-KR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점수 차감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추측 </a:t>
            </a:r>
            <a:r>
              <a:rPr lang="ko-KR" altLang="en-US" sz="1700" dirty="0" err="1">
                <a:solidFill>
                  <a:srgbClr val="000000"/>
                </a:solidFill>
                <a:latin typeface="Arial" panose="020B0604020202020204" pitchFamily="34" charset="0"/>
              </a:rPr>
              <a:t>실패시</a:t>
            </a: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점 차감</a:t>
            </a:r>
            <a:r>
              <a:rPr lang="en-US" altLang="ko-KR" sz="17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추측 시간 초당 </a:t>
            </a:r>
            <a:r>
              <a:rPr lang="en-US" altLang="ko-KR" sz="17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점 차감</a:t>
            </a:r>
            <a:endParaRPr lang="en-US" altLang="ko-KR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ko-KR" altLang="en-US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라운드 결산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 라운드 동안 점수 합산</a:t>
            </a:r>
            <a:r>
              <a:rPr lang="en-US" altLang="ko-KR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승자 결정</a:t>
            </a:r>
            <a:endParaRPr lang="ko-KR" altLang="en-US" sz="17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97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게임 룰과 기능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5D57DF-C94E-455C-A465-B343A01415BC}"/>
              </a:ext>
            </a:extLst>
          </p:cNvPr>
          <p:cNvSpPr/>
          <p:nvPr/>
        </p:nvSpPr>
        <p:spPr>
          <a:xfrm>
            <a:off x="1108784" y="1565801"/>
            <a:ext cx="3164015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Dip</a:t>
            </a:r>
            <a:r>
              <a:rPr lang="ko-KR" altLang="ko-KR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Switch</a:t>
            </a:r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</a:rPr>
              <a:t> :</a:t>
            </a:r>
            <a:r>
              <a: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게임 시작</a:t>
            </a: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0F9A56-6B19-4442-AB4E-9B30AF375CF5}"/>
              </a:ext>
            </a:extLst>
          </p:cNvPr>
          <p:cNvSpPr/>
          <p:nvPr/>
        </p:nvSpPr>
        <p:spPr>
          <a:xfrm>
            <a:off x="1108784" y="2477593"/>
            <a:ext cx="3164015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CLCD :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게임 상황 표시</a:t>
            </a: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C31182-6250-4591-BA03-0DA92B2078D4}"/>
              </a:ext>
            </a:extLst>
          </p:cNvPr>
          <p:cNvCxnSpPr>
            <a:cxnSpLocks/>
          </p:cNvCxnSpPr>
          <p:nvPr/>
        </p:nvCxnSpPr>
        <p:spPr>
          <a:xfrm>
            <a:off x="2690792" y="2285103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4402DC-1E45-45E8-BBC5-4C44EFE92785}"/>
              </a:ext>
            </a:extLst>
          </p:cNvPr>
          <p:cNvCxnSpPr>
            <a:cxnSpLocks/>
          </p:cNvCxnSpPr>
          <p:nvPr/>
        </p:nvCxnSpPr>
        <p:spPr>
          <a:xfrm flipH="1">
            <a:off x="2686840" y="3171494"/>
            <a:ext cx="3952" cy="23210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57186A-B81A-4DF6-90D5-E633695E61CB}"/>
              </a:ext>
            </a:extLst>
          </p:cNvPr>
          <p:cNvSpPr/>
          <p:nvPr/>
        </p:nvSpPr>
        <p:spPr>
          <a:xfrm>
            <a:off x="5169919" y="1651001"/>
            <a:ext cx="6152470" cy="4207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D32CA-DF2A-4AB0-8CDA-7101A0C8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21" y="2144616"/>
            <a:ext cx="5937465" cy="3301606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EE610A6-96B1-4B7B-AD87-362A997B60C5}"/>
              </a:ext>
            </a:extLst>
          </p:cNvPr>
          <p:cNvGrpSpPr/>
          <p:nvPr/>
        </p:nvGrpSpPr>
        <p:grpSpPr>
          <a:xfrm>
            <a:off x="1166790" y="3395132"/>
            <a:ext cx="3048001" cy="2722030"/>
            <a:chOff x="1224799" y="3142172"/>
            <a:chExt cx="3048001" cy="27220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292188-B1DF-46C9-AFDD-F7CFA6574FB7}"/>
                </a:ext>
              </a:extLst>
            </p:cNvPr>
            <p:cNvSpPr/>
            <p:nvPr/>
          </p:nvSpPr>
          <p:spPr>
            <a:xfrm>
              <a:off x="1224799" y="3142172"/>
              <a:ext cx="3040099" cy="27220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5190AB-6A84-40B8-9D55-791503DFE525}"/>
                </a:ext>
              </a:extLst>
            </p:cNvPr>
            <p:cNvSpPr txBox="1"/>
            <p:nvPr/>
          </p:nvSpPr>
          <p:spPr>
            <a:xfrm>
              <a:off x="1224799" y="3420908"/>
              <a:ext cx="3048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000" b="1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Tact</a:t>
              </a:r>
              <a:r>
                <a:rPr lang="ko-KR" altLang="ko-KR" sz="20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ko-KR" sz="2000" b="1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Switch</a:t>
              </a:r>
              <a:r>
                <a: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 : </a:t>
              </a:r>
              <a:r>
                <a:rPr lang="en-US" altLang="ko-KR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1~9 </a:t>
              </a:r>
              <a:r>
                <a:rPr lang="ko-KR" altLang="en-US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입력</a:t>
              </a:r>
              <a:endParaRPr lang="en-US" altLang="ko-KR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E1B21-7DC1-4E9C-8493-018E224E827F}"/>
                </a:ext>
              </a:extLst>
            </p:cNvPr>
            <p:cNvSpPr txBox="1"/>
            <p:nvPr/>
          </p:nvSpPr>
          <p:spPr>
            <a:xfrm>
              <a:off x="1269159" y="4528588"/>
              <a:ext cx="30036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000" b="1" dirty="0" err="1">
                  <a:latin typeface="Arial" panose="020B0604020202020204" pitchFamily="34" charset="0"/>
                </a:rPr>
                <a:t>Dot</a:t>
              </a:r>
              <a:r>
                <a:rPr lang="ko-KR" altLang="ko-KR" sz="2000" b="1" dirty="0">
                  <a:latin typeface="Arial" panose="020B0604020202020204" pitchFamily="34" charset="0"/>
                </a:rPr>
                <a:t> </a:t>
              </a:r>
              <a:r>
                <a:rPr lang="ko-KR" altLang="ko-KR" sz="2000" b="1" dirty="0" err="1">
                  <a:latin typeface="Arial" panose="020B0604020202020204" pitchFamily="34" charset="0"/>
                </a:rPr>
                <a:t>Matrix</a:t>
              </a:r>
              <a:r>
                <a:rPr lang="en-US" altLang="ko-KR" sz="2000" b="1" dirty="0">
                  <a:latin typeface="Arial" panose="020B0604020202020204" pitchFamily="34" charset="0"/>
                </a:rPr>
                <a:t> : </a:t>
              </a:r>
              <a:r>
                <a:rPr lang="ko-KR" altLang="en-US" sz="2000" dirty="0">
                  <a:latin typeface="Arial" panose="020B0604020202020204" pitchFamily="34" charset="0"/>
                </a:rPr>
                <a:t>아이콘 및</a:t>
              </a:r>
              <a:r>
                <a:rPr lang="en-US" altLang="ko-KR" sz="2000" dirty="0">
                  <a:latin typeface="Arial" panose="020B0604020202020204" pitchFamily="34" charset="0"/>
                </a:rPr>
                <a:t> </a:t>
              </a:r>
              <a:r>
                <a:rPr lang="ko-KR" altLang="en-US" sz="2000" dirty="0">
                  <a:latin typeface="Arial" panose="020B0604020202020204" pitchFamily="34" charset="0"/>
                </a:rPr>
                <a:t>게임 상태 표시</a:t>
              </a:r>
              <a:endParaRPr lang="en-US" altLang="ko-KR" sz="2000" dirty="0">
                <a:latin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C312A4-C361-47D9-821A-A933B42B8F5B}"/>
                </a:ext>
              </a:extLst>
            </p:cNvPr>
            <p:cNvSpPr txBox="1"/>
            <p:nvPr/>
          </p:nvSpPr>
          <p:spPr>
            <a:xfrm>
              <a:off x="1224799" y="3972752"/>
              <a:ext cx="3048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FND : </a:t>
              </a:r>
              <a:r>
                <a:rPr lang="ko-KR" alt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숫자 및 점수 표시</a:t>
              </a:r>
              <a:endParaRPr lang="ko-KR" altLang="en-US" sz="2000" b="0" dirty="0">
                <a:effectLst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CD2EC-2130-49D6-9915-EDA9D869E8BC}"/>
                </a:ext>
              </a:extLst>
            </p:cNvPr>
            <p:cNvSpPr txBox="1"/>
            <p:nvPr/>
          </p:nvSpPr>
          <p:spPr>
            <a:xfrm>
              <a:off x="1224799" y="5398026"/>
              <a:ext cx="30036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000" b="1" dirty="0">
                  <a:latin typeface="Arial" panose="020B0604020202020204" pitchFamily="34" charset="0"/>
                </a:rPr>
                <a:t>LED</a:t>
              </a:r>
              <a:r>
                <a:rPr lang="en-US" altLang="ko-KR" sz="2000" b="1" dirty="0">
                  <a:latin typeface="Arial" panose="020B0604020202020204" pitchFamily="34" charset="0"/>
                </a:rPr>
                <a:t> : </a:t>
              </a:r>
              <a:r>
                <a:rPr lang="ko-KR" altLang="en-US" sz="2000" dirty="0">
                  <a:latin typeface="Arial" panose="020B0604020202020204" pitchFamily="34" charset="0"/>
                </a:rPr>
                <a:t>게임 상태 표시</a:t>
              </a:r>
              <a:endParaRPr lang="ko-KR" altLang="ko-KR" sz="20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71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시연 영상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온라인 미디어 2" title="최종발표 편집">
            <a:hlinkClick r:id="" action="ppaction://media"/>
            <a:extLst>
              <a:ext uri="{FF2B5EF4-FFF2-40B4-BE49-F238E27FC236}">
                <a16:creationId xmlns:a16="http://schemas.microsoft.com/office/drawing/2014/main" id="{87D4BCD0-D8FE-4845-8D0C-5C40A9E81CA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7202" y="1453390"/>
            <a:ext cx="9030241" cy="51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4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-0.1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시연 영상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>
            <a:cxnSpLocks/>
          </p:cNvCxnSpPr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E80080-72A0-4434-A738-5AB79EED605F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3200" dirty="0"/>
              <a:t>편집 영상 주소 </a:t>
            </a:r>
            <a:endParaRPr lang="en-US" altLang="ko-KR" sz="32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3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https://youtu.be/2-bPniCmVw4</a:t>
            </a:r>
            <a:endParaRPr lang="en-US" altLang="ko-KR" sz="3200" b="0" dirty="0">
              <a:effectLst/>
            </a:endParaRPr>
          </a:p>
          <a:p>
            <a:pPr algn="ctr"/>
            <a:endParaRPr lang="en-US" altLang="ko-KR" sz="3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3200" dirty="0" err="1"/>
              <a:t>무편집</a:t>
            </a:r>
            <a:r>
              <a:rPr lang="ko-KR" altLang="en-US" sz="3200" dirty="0"/>
              <a:t> 영상 주소</a:t>
            </a:r>
            <a:endParaRPr lang="en-US" altLang="ko-KR" sz="3200" dirty="0"/>
          </a:p>
          <a:p>
            <a:pPr algn="ctr"/>
            <a:r>
              <a:rPr lang="en-US" altLang="ko-KR" sz="3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https://youtu.be/fU27BnqnGxc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730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협업 및 역할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4E3A5-D57A-4921-8598-5080BC469333}"/>
              </a:ext>
            </a:extLst>
          </p:cNvPr>
          <p:cNvSpPr/>
          <p:nvPr/>
        </p:nvSpPr>
        <p:spPr>
          <a:xfrm>
            <a:off x="771787" y="4085542"/>
            <a:ext cx="3001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27872-0F14-4414-8619-1977BA531276}"/>
              </a:ext>
            </a:extLst>
          </p:cNvPr>
          <p:cNvSpPr txBox="1"/>
          <p:nvPr/>
        </p:nvSpPr>
        <p:spPr>
          <a:xfrm>
            <a:off x="1145766" y="1649438"/>
            <a:ext cx="1008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0" lvl="5" indent="-285750" algn="ctr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Github</a:t>
            </a:r>
            <a:r>
              <a:rPr lang="ko-KR" altLang="en-US" sz="2400" dirty="0"/>
              <a:t>를 이용한 발표 자료 및 코드</a:t>
            </a:r>
            <a:r>
              <a:rPr lang="en-US" altLang="ko-KR" sz="2400" dirty="0"/>
              <a:t>, </a:t>
            </a:r>
            <a:r>
              <a:rPr lang="ko-KR" altLang="en-US" sz="2400" dirty="0"/>
              <a:t>실행파일 관리</a:t>
            </a:r>
            <a:endParaRPr lang="en-US" altLang="ko-KR" sz="2400" dirty="0"/>
          </a:p>
          <a:p>
            <a:pPr lvl="5" algn="ctr"/>
            <a:r>
              <a:rPr lang="en-US" altLang="ko-KR" sz="2400" dirty="0"/>
              <a:t>https://github.com/teitow/IoT_programming</a:t>
            </a:r>
            <a:endParaRPr lang="ko-KR" altLang="en-US" sz="2400" dirty="0"/>
          </a:p>
          <a:p>
            <a:pPr marL="2571750" lvl="5" indent="-285750" algn="ctr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955AF-913A-4DC6-9815-83837C19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40" y="1453390"/>
            <a:ext cx="2539449" cy="5022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0AE307-ED71-462F-BF8A-66B6802B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651" y="2563217"/>
            <a:ext cx="6652476" cy="3783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59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협업 및 역할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4E3A5-D57A-4921-8598-5080BC469333}"/>
              </a:ext>
            </a:extLst>
          </p:cNvPr>
          <p:cNvSpPr/>
          <p:nvPr/>
        </p:nvSpPr>
        <p:spPr>
          <a:xfrm>
            <a:off x="771787" y="4085542"/>
            <a:ext cx="3001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A85AF-8157-47F4-8676-AC36FB1A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4" y="2530578"/>
            <a:ext cx="5055515" cy="3211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427872-0F14-4414-8619-1977BA531276}"/>
              </a:ext>
            </a:extLst>
          </p:cNvPr>
          <p:cNvSpPr txBox="1"/>
          <p:nvPr/>
        </p:nvSpPr>
        <p:spPr>
          <a:xfrm>
            <a:off x="771787" y="1618918"/>
            <a:ext cx="10019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Github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Release </a:t>
            </a:r>
            <a:r>
              <a:rPr lang="ko-KR" altLang="en-US" sz="2400" dirty="0"/>
              <a:t>버전 관리 및 </a:t>
            </a:r>
            <a:r>
              <a:rPr lang="en-US" altLang="ko-KR" sz="2400" dirty="0"/>
              <a:t>project </a:t>
            </a:r>
            <a:r>
              <a:rPr lang="ko-KR" altLang="en-US" sz="2400" dirty="0"/>
              <a:t>논의</a:t>
            </a:r>
            <a:endParaRPr lang="en-US" altLang="ko-KR" sz="2400" dirty="0"/>
          </a:p>
          <a:p>
            <a:r>
              <a:rPr lang="en-US" altLang="ko-KR" sz="2400" dirty="0"/>
              <a:t>	https://github.com/teitow/IoT_programming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412646-4118-434C-9B96-660F4DC8D6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7" t="1892" r="-1"/>
          <a:stretch/>
        </p:blipFill>
        <p:spPr>
          <a:xfrm>
            <a:off x="5827302" y="2530579"/>
            <a:ext cx="5995047" cy="3211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C94D23-52C4-440A-BA0C-ACC0ED903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53" y="2530577"/>
            <a:ext cx="5055515" cy="32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2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04B3-329F-41A0-B934-3A6BE5C7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87" y="673101"/>
            <a:ext cx="10339113" cy="780289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협업 및 역할</a:t>
            </a:r>
            <a:br>
              <a: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B872B1-2989-4D54-9ACC-B50587E8459C}"/>
              </a:ext>
            </a:extLst>
          </p:cNvPr>
          <p:cNvCxnSpPr/>
          <p:nvPr/>
        </p:nvCxnSpPr>
        <p:spPr>
          <a:xfrm>
            <a:off x="771787" y="1300294"/>
            <a:ext cx="10461072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4E3A5-D57A-4921-8598-5080BC469333}"/>
              </a:ext>
            </a:extLst>
          </p:cNvPr>
          <p:cNvSpPr/>
          <p:nvPr/>
        </p:nvSpPr>
        <p:spPr>
          <a:xfrm>
            <a:off x="771787" y="4085542"/>
            <a:ext cx="3001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27872-0F14-4414-8619-1977BA531276}"/>
              </a:ext>
            </a:extLst>
          </p:cNvPr>
          <p:cNvSpPr txBox="1"/>
          <p:nvPr/>
        </p:nvSpPr>
        <p:spPr>
          <a:xfrm>
            <a:off x="771787" y="1618918"/>
            <a:ext cx="1001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Discord</a:t>
            </a:r>
            <a:r>
              <a:rPr lang="ko-KR" altLang="en-US" sz="2400" dirty="0"/>
              <a:t>를 이용한 회의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6F49A-5A7E-4730-8031-EA10601C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31" y="2512532"/>
            <a:ext cx="5624138" cy="3288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DDDBD9-5CA7-487F-9908-31F4A2AC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31" y="2512533"/>
            <a:ext cx="4928296" cy="32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1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415</Words>
  <Application>Microsoft Office PowerPoint</Application>
  <PresentationFormat>와이드스크린</PresentationFormat>
  <Paragraphs>115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IoT 프로그래밍 </vt:lpstr>
      <vt:lpstr>목차</vt:lpstr>
      <vt:lpstr>1. 게임 룰과 기능 </vt:lpstr>
      <vt:lpstr>1. 게임 룰과 기능 </vt:lpstr>
      <vt:lpstr>2. 시연 영상 </vt:lpstr>
      <vt:lpstr>2. 시연 영상 </vt:lpstr>
      <vt:lpstr>3. 협업 및 역할 </vt:lpstr>
      <vt:lpstr>3. 협업 및 역할 </vt:lpstr>
      <vt:lpstr>3. 협업 및 역할 </vt:lpstr>
      <vt:lpstr>3. 협업 및 역할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김태민</dc:creator>
  <cp:lastModifiedBy>태민 김</cp:lastModifiedBy>
  <cp:revision>82</cp:revision>
  <dcterms:created xsi:type="dcterms:W3CDTF">2019-11-09T12:13:38Z</dcterms:created>
  <dcterms:modified xsi:type="dcterms:W3CDTF">2024-06-14T09:03:21Z</dcterms:modified>
</cp:coreProperties>
</file>