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c283a7a1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c283a7a1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fffc0984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fffc0984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c283a7a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c283a7a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d701cad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d701cad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c283a7a1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c283a7a1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d701cad4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d701cad4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d701cad4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d701cad4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d701cad4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d701cad4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d701cad4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d701cad4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c283a7a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c283a7a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fffc098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fffc098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d701cad4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d701cad4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d701cad4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d701cad4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d701cad4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dd701cad4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d701cad4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dd701cad4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d3db4f8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d3db4f8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fffc0984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fffc0984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143cef57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143cef57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143cef57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143cef57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fffc0984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fffc0984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143cef57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143cef57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d3db4f8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d3db4f8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781425"/>
            <a:ext cx="9144000" cy="10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/>
              <a:t>P6 리눅스 시스템 설치</a:t>
            </a:r>
            <a:endParaRPr b="1"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7834500" cy="21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4팀 김태민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김수영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김주원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박건희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0" y="124975"/>
            <a:ext cx="8896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tera term 시리얼 포트 변경과 속도 변경 (속도 변경 안 할시 tera term 오류 발생)</a:t>
            </a:r>
            <a:endParaRPr sz="1700"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427" y="1147375"/>
            <a:ext cx="4174100" cy="37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750" y="1202675"/>
            <a:ext cx="4215576" cy="324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-37350" y="1668875"/>
            <a:ext cx="9144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200">
                <a:solidFill>
                  <a:schemeClr val="dk1"/>
                </a:solidFill>
              </a:rPr>
              <a:t>3. </a:t>
            </a:r>
            <a:r>
              <a:rPr b="1" lang="ko" sz="5200">
                <a:solidFill>
                  <a:schemeClr val="dk1"/>
                </a:solidFill>
              </a:rPr>
              <a:t>시스템 동작 모니터링</a:t>
            </a:r>
            <a:endParaRPr b="1" sz="5200">
              <a:solidFill>
                <a:schemeClr val="dk1"/>
              </a:solidFill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0" y="2654075"/>
            <a:ext cx="90693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dk1"/>
                </a:solidFill>
              </a:rPr>
              <a:t>• 타겟시스템의 부팅 과정이 통신 에뮬레이터에서 모니터링 되는지 확인</a:t>
            </a:r>
            <a:endParaRPr b="1" sz="19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– 자동부팅과 수동부팅이 된 에뮬레이터를 각각 캡쳐 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/>
        </p:nvSpPr>
        <p:spPr>
          <a:xfrm>
            <a:off x="0" y="0"/>
            <a:ext cx="89292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lang="ko" sz="1700">
                <a:solidFill>
                  <a:srgbClr val="0D0D0D"/>
                </a:solidFill>
                <a:highlight>
                  <a:srgbClr val="FFFFFF"/>
                </a:highlight>
              </a:rPr>
              <a:t>통신 에뮬레이터(TeraTerm)에서 타겟 시스템의 부팅 과정을 모니터링합니다.</a:t>
            </a:r>
            <a:endParaRPr sz="1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lang="ko" sz="1700">
                <a:solidFill>
                  <a:srgbClr val="0D0D0D"/>
                </a:solidFill>
                <a:highlight>
                  <a:srgbClr val="FFFFFF"/>
                </a:highlight>
              </a:rPr>
              <a:t>자동부팅 teraterm 화면</a:t>
            </a:r>
            <a:endParaRPr sz="17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grpSp>
        <p:nvGrpSpPr>
          <p:cNvPr id="123" name="Google Shape;123;p24"/>
          <p:cNvGrpSpPr/>
          <p:nvPr/>
        </p:nvGrpSpPr>
        <p:grpSpPr>
          <a:xfrm>
            <a:off x="219775" y="747300"/>
            <a:ext cx="6536666" cy="4091402"/>
            <a:chOff x="219775" y="747300"/>
            <a:chExt cx="6536666" cy="4091402"/>
          </a:xfrm>
        </p:grpSpPr>
        <p:grpSp>
          <p:nvGrpSpPr>
            <p:cNvPr id="124" name="Google Shape;124;p24"/>
            <p:cNvGrpSpPr/>
            <p:nvPr/>
          </p:nvGrpSpPr>
          <p:grpSpPr>
            <a:xfrm>
              <a:off x="219775" y="747300"/>
              <a:ext cx="3179180" cy="4091399"/>
              <a:chOff x="123625" y="747300"/>
              <a:chExt cx="3179180" cy="4091399"/>
            </a:xfrm>
          </p:grpSpPr>
          <p:pic>
            <p:nvPicPr>
              <p:cNvPr id="125" name="Google Shape;125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3625" y="747300"/>
                <a:ext cx="3179180" cy="409139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26" name="Google Shape;126;p24"/>
              <p:cNvCxnSpPr/>
              <p:nvPr/>
            </p:nvCxnSpPr>
            <p:spPr>
              <a:xfrm>
                <a:off x="123625" y="3400050"/>
                <a:ext cx="1312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127" name="Google Shape;127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88780" y="747300"/>
              <a:ext cx="3167661" cy="409140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8" name="Google Shape;128;p24"/>
            <p:cNvCxnSpPr/>
            <p:nvPr/>
          </p:nvCxnSpPr>
          <p:spPr>
            <a:xfrm>
              <a:off x="3588775" y="4781025"/>
              <a:ext cx="2883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" name="Google Shape;129;p24"/>
          <p:cNvSpPr txBox="1"/>
          <p:nvPr/>
        </p:nvSpPr>
        <p:spPr>
          <a:xfrm>
            <a:off x="6946275" y="747300"/>
            <a:ext cx="2036400" cy="40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autoboot 시행 후 main 53 출력되고 타블렛에 정상적으로 디스플레이 됨을 확인 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0" y="0"/>
            <a:ext cx="8929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lang="ko" sz="1700">
                <a:solidFill>
                  <a:srgbClr val="0D0D0D"/>
                </a:solidFill>
                <a:highlight>
                  <a:srgbClr val="FFFFFF"/>
                </a:highlight>
              </a:rPr>
              <a:t>수동</a:t>
            </a:r>
            <a:r>
              <a:rPr lang="ko" sz="1700">
                <a:solidFill>
                  <a:srgbClr val="0D0D0D"/>
                </a:solidFill>
                <a:highlight>
                  <a:srgbClr val="FFFFFF"/>
                </a:highlight>
              </a:rPr>
              <a:t>부팅 teraterm 화면</a:t>
            </a:r>
            <a:endParaRPr sz="17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75" y="446400"/>
            <a:ext cx="7212803" cy="43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-37350" y="1746550"/>
            <a:ext cx="9181500" cy="31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dk1"/>
                </a:solidFill>
              </a:rPr>
              <a:t>• SD 카드에 U-Boot를 퓨징하시오.</a:t>
            </a:r>
            <a:endParaRPr b="1" sz="19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– 타겟시스템의 SD 카드를 호스트 컴퓨터에 연결 (강의 자료 26쪽)</a:t>
            </a:r>
            <a:endParaRPr sz="16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– 리눅스에 SD 카드 마운트</a:t>
            </a:r>
            <a:endParaRPr sz="16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– Fusing	(강의자료 27장~)</a:t>
            </a:r>
            <a:endParaRPr sz="16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• SD 카드 장치 파일이 무엇인지 찾으시오. </a:t>
            </a:r>
            <a:endParaRPr sz="16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• sd_fuse 디렉토리에서 부트로더 바이너리 압축 파일을 찾아서 압축 해제 </a:t>
            </a:r>
            <a:endParaRPr sz="16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• 이전에 빌드한 부트로더 바이너리 파일이 해당 디렉토리에 있는지 확인 </a:t>
            </a:r>
            <a:endParaRPr sz="16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• 제공된 쉘 스크립트를 이용하여 SD 카드에 부트로더 파일들을 다운로드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0" y="878400"/>
            <a:ext cx="9144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200">
                <a:solidFill>
                  <a:schemeClr val="dk1"/>
                </a:solidFill>
              </a:rPr>
              <a:t>4. 부트로더 퓨징</a:t>
            </a:r>
            <a:endParaRPr b="1"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0" y="0"/>
            <a:ext cx="8896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오라클 vm 머신 에서 설정 -&gt; USB -&gt; 오른쪽에 초록색 + 모양 클릭 -&gt; sd리더기 클릭 -&gt; 목록에 추가 되었는지 확인</a:t>
            </a:r>
            <a:endParaRPr sz="1700"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025" y="708000"/>
            <a:ext cx="5700151" cy="383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533400" y="314325"/>
            <a:ext cx="8896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fdisk를 통해 sd-card의 mount point 확인</a:t>
            </a:r>
            <a:endParaRPr sz="1700"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760725"/>
            <a:ext cx="5815976" cy="36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760725"/>
            <a:ext cx="6532649" cy="41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/>
        </p:nvSpPr>
        <p:spPr>
          <a:xfrm>
            <a:off x="533400" y="128925"/>
            <a:ext cx="8896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sd_fuse 디렉터리에 ‘p4412.tar’ 파일의 압축을 해체하여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바이너리 파일이 존재하는지 확인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/>
        </p:nvSpPr>
        <p:spPr>
          <a:xfrm>
            <a:off x="0" y="71775"/>
            <a:ext cx="8896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이전에 확인한 mount point에 쉘 스크립트를 이용해서 부트로더를 다운로드(fusing)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549950"/>
            <a:ext cx="4892101" cy="404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/>
        </p:nvSpPr>
        <p:spPr>
          <a:xfrm>
            <a:off x="0" y="878400"/>
            <a:ext cx="9144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chemeClr val="dk1"/>
                </a:solidFill>
              </a:rPr>
              <a:t>5. 시스템(커널, 파일시스템) 설치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37350" y="2006150"/>
            <a:ext cx="90693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dk1"/>
                </a:solidFill>
              </a:rPr>
              <a:t>• 부트로더에서 파티션 생성 (강의자료 13쪽) =</a:t>
            </a:r>
            <a:endParaRPr b="1" sz="19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dk1"/>
                </a:solidFill>
              </a:rPr>
              <a:t>• Fastboot 명령으로 커널과 파일 시스템 다운로드 (강의자료 22쪽)</a:t>
            </a:r>
            <a:endParaRPr b="1" sz="19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– 필요하다면 USB OTG 드라이버 설치</a:t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– Fastboot는 윈도우와 리눅스에서 모두 사용 가능</a:t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– Flash 옵션으로 커널과 파일시스템 설치</a:t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– 정상적으로 시스템이 설치되었는지 재부팅 명령으로 부팅과정 확인</a:t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– 타겟 시스템 부팅되어 동작하는 화면 촬영하여 첨부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-37350" y="1897475"/>
            <a:ext cx="9144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200">
                <a:solidFill>
                  <a:schemeClr val="dk1"/>
                </a:solidFill>
              </a:rPr>
              <a:t>1. 설치 과정 이해 </a:t>
            </a:r>
            <a:endParaRPr b="1" sz="52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0" y="2882675"/>
            <a:ext cx="90693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• </a:t>
            </a:r>
            <a:r>
              <a:rPr b="1" lang="ko" sz="1800">
                <a:solidFill>
                  <a:schemeClr val="dk1"/>
                </a:solidFill>
              </a:rPr>
              <a:t>부트로더가 설치되지 않은 경우에 부트로더, 커널, 파일 시스템을 순서대로 설치하는 과정을 정리하시오.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424050"/>
            <a:ext cx="6927849" cy="42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/>
        </p:nvSpPr>
        <p:spPr>
          <a:xfrm>
            <a:off x="228600" y="76200"/>
            <a:ext cx="76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fdisk -c 0 명령어를 입력해 SD카드 파티션 생성 후 fastboot 명령어를 통해 OTG 케이블 연결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/>
        </p:nvSpPr>
        <p:spPr>
          <a:xfrm>
            <a:off x="177800" y="1708475"/>
            <a:ext cx="404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이후 윈도우 명령 프롬프트에서 &lt;waiting for any device&gt;가 사라지지 않는 오류가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발생해  드라이버 파일 다운로드 후 해당 영상을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따라 OTG 드라이버 업데이트 진행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https://www.youtube.com/watch?v=73sJWh6yrsY</a:t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275" y="1368050"/>
            <a:ext cx="4428528" cy="19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/>
        </p:nvSpPr>
        <p:spPr>
          <a:xfrm>
            <a:off x="228600" y="76200"/>
            <a:ext cx="76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Fastboot 명령의 Flash 옵션으로 커널과 파일시스템 설치</a:t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1" y="476400"/>
            <a:ext cx="4087276" cy="45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76400"/>
            <a:ext cx="3607797" cy="454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/>
        </p:nvSpPr>
        <p:spPr>
          <a:xfrm>
            <a:off x="228600" y="76200"/>
            <a:ext cx="76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정상적으로 시스템이 설치되었는지 재부팅 명령으로 부팅과정 확인 및 정상 부팅 확인 </a:t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476400"/>
            <a:ext cx="3630726" cy="454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3970574" y="811799"/>
            <a:ext cx="4544027" cy="38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1163725"/>
            <a:ext cx="914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	설치 환경을 구축하기 위해 배포된 이미지 파일 내용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-1948475" y="-532500"/>
            <a:ext cx="7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38" y="1747825"/>
            <a:ext cx="75914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0" y="0"/>
            <a:ext cx="91440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1.	</a:t>
            </a:r>
            <a:r>
              <a:rPr b="1" lang="ko" sz="2100">
                <a:solidFill>
                  <a:schemeClr val="dk1"/>
                </a:solidFill>
              </a:rPr>
              <a:t>부트로더 설치: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2100"/>
              <a:buChar char="●"/>
            </a:pPr>
            <a:r>
              <a:rPr lang="ko" sz="2100">
                <a:solidFill>
                  <a:schemeClr val="dk1"/>
                </a:solidFill>
              </a:rPr>
              <a:t>부트로더는 시스템이 시작될 때 가장 먼저 실행되는 코드이다.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Char char="●"/>
            </a:pPr>
            <a:r>
              <a:rPr lang="ko" sz="2100">
                <a:solidFill>
                  <a:schemeClr val="dk1"/>
                </a:solidFill>
              </a:rPr>
              <a:t>SD 카드에 U-Boot를 설치한다.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Char char="●"/>
            </a:pPr>
            <a:r>
              <a:rPr lang="ko" sz="2100">
                <a:solidFill>
                  <a:schemeClr val="dk1"/>
                </a:solidFill>
              </a:rPr>
              <a:t>필요한 부트로더 바이너리 파일을 준비하고, 제공된 쉘 스크립트를 사용하여 SD 카드에 부트로더 파일을 다운로드한다.</a:t>
            </a:r>
            <a:endParaRPr sz="2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U-Boot 디렉토리로 이동 후 아래의 make 명령어를 통해 build 작업을 실행한다.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# make distclean : 기존 작업했던 object, config를 삭제하고 초기화 상태로 만든다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# make smdk4412_config : ‘/include/configs/smdk4412_config.h’</a:t>
            </a:r>
            <a:r>
              <a:rPr lang="ko" sz="2100">
                <a:solidFill>
                  <a:schemeClr val="dk1"/>
                </a:solidFill>
              </a:rPr>
              <a:t>를 사용하여 H-SMART4412TKU에 대한 환경설정을 적용한다.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# make : 부트로더 컴파일을 진행한다.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-1948475" y="-532500"/>
            <a:ext cx="7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0" y="0"/>
            <a:ext cx="9144000" cy="51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dk1"/>
                </a:solidFill>
              </a:rPr>
              <a:t>2. 	커널 설치: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900"/>
              <a:buChar char="●"/>
            </a:pPr>
            <a:r>
              <a:rPr lang="ko" sz="1900">
                <a:solidFill>
                  <a:schemeClr val="dk1"/>
                </a:solidFill>
              </a:rPr>
              <a:t>커널은 하드웨어와 소프트웨어 간의 인터페이스 역할을 합니다.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Char char="●"/>
            </a:pPr>
            <a:r>
              <a:rPr lang="ko" sz="1900">
                <a:solidFill>
                  <a:schemeClr val="dk1"/>
                </a:solidFill>
              </a:rPr>
              <a:t>부트로더에서 커널을 SD 카드에 설치하기 위해 파티션을 생성합니다.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Char char="●"/>
            </a:pPr>
            <a:r>
              <a:rPr lang="ko" sz="1900">
                <a:solidFill>
                  <a:schemeClr val="dk1"/>
                </a:solidFill>
              </a:rPr>
              <a:t>Fastboot 명령을 사용하여 커널 이미지를 다운로드하고 설치합니다.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</a:rPr>
              <a:t>	Kernel</a:t>
            </a:r>
            <a:r>
              <a:rPr lang="ko" sz="1900">
                <a:solidFill>
                  <a:schemeClr val="dk1"/>
                </a:solidFill>
              </a:rPr>
              <a:t> 디렉토리로 이동 후 아래의 make 명령어를 통해 build 작업을 실행한다.</a:t>
            </a:r>
            <a:endParaRPr sz="1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</a:rPr>
              <a:t># make distclean : 기존에 작업하였던 object, config를 삭제하고 초기화상태로 만든다.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</a:rPr>
              <a:t># make hybus_smdk4412_defconfig : ‘arch/arm/configs/hybus_smdk4412_config’를 사용하여 H-SMART4412TKU 커널 에 대한 환경설정을 적용한다.</a:t>
            </a:r>
            <a:endParaRPr sz="1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</a:rPr>
              <a:t>#  make zImage : 환경설정이 완료되면 make명령을 통해 커널 Build를 시작.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-1948475" y="-532500"/>
            <a:ext cx="7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0" y="0"/>
            <a:ext cx="9144000" cy="55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3.	파일시스템 설치: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2100"/>
              <a:buChar char="●"/>
            </a:pPr>
            <a:r>
              <a:rPr lang="ko" sz="2100">
                <a:solidFill>
                  <a:schemeClr val="dk1"/>
                </a:solidFill>
              </a:rPr>
              <a:t>파일시스템은 데이터를 조직화하고 저장하는 방법을 정의합니다.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Char char="●"/>
            </a:pPr>
            <a:r>
              <a:rPr lang="ko" sz="2100">
                <a:solidFill>
                  <a:schemeClr val="dk1"/>
                </a:solidFill>
              </a:rPr>
              <a:t>커널 설치 후, 파일시스템 이미지를 SD 카드에 다운로드하여 설치합니다.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filesystem</a:t>
            </a:r>
            <a:r>
              <a:rPr lang="ko" sz="2100">
                <a:solidFill>
                  <a:schemeClr val="dk1"/>
                </a:solidFill>
              </a:rPr>
              <a:t> 디렉토리로 이동 후 아래의 make 명령어를 통해 build 작업을 실행한다.</a:t>
            </a:r>
            <a:endParaRPr sz="2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# cd /Smart4412Linux/Development/Source/filesystem : 파일 시스템 소스 디렉토리로 이동한다</a:t>
            </a:r>
            <a:endParaRPr sz="2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# chmod 777 mkfs.sh : mkfs.sh 스크립트 실행 권한을 부여</a:t>
            </a:r>
            <a:endParaRPr sz="2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#  ./mkfs.sh : mkfs.sh 스크립트를 실행하여 파일 시스템 이미지 rootfs_ext4.img를 생성</a:t>
            </a:r>
            <a:endParaRPr sz="2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-1948475" y="-532500"/>
            <a:ext cx="7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0" y="1214875"/>
            <a:ext cx="9144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200">
                <a:solidFill>
                  <a:schemeClr val="dk1"/>
                </a:solidFill>
              </a:rPr>
              <a:t>2. </a:t>
            </a:r>
            <a:r>
              <a:rPr b="1" lang="ko" sz="5200">
                <a:solidFill>
                  <a:schemeClr val="dk1"/>
                </a:solidFill>
              </a:rPr>
              <a:t>리눅스 시스템 설치 준비</a:t>
            </a:r>
            <a:endParaRPr b="1" sz="5200">
              <a:solidFill>
                <a:schemeClr val="dk1"/>
              </a:solidFill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0" y="2401975"/>
            <a:ext cx="9069300" cy="21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dk1"/>
                </a:solidFill>
              </a:rPr>
              <a:t>• 전원케이블, USB 케이블, 시리얼케이블(USB 사용)을 연결하시오.</a:t>
            </a:r>
            <a:endParaRPr b="1" sz="19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– 각각의 케이블의 용도에 대해 설명하시오.</a:t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– Usb to serial 드라이버 등이 필요하면 설치</a:t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dk1"/>
                </a:solidFill>
              </a:rPr>
              <a:t>• 시리얼 통신 프로그램 설치</a:t>
            </a:r>
            <a:endParaRPr b="1" sz="19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– 호스트 컴퓨터에 TeraTerm 설치 및 환경 설정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0" y="862800"/>
            <a:ext cx="91440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1" lang="ko" sz="2100">
                <a:solidFill>
                  <a:schemeClr val="dk1"/>
                </a:solidFill>
              </a:rPr>
              <a:t>각각의 케이블의 용도에 대해 설명하시오.</a:t>
            </a:r>
            <a:endParaRPr b="1" sz="2100">
              <a:solidFill>
                <a:schemeClr val="dk1"/>
              </a:solidFill>
            </a:endParaRPr>
          </a:p>
          <a:p>
            <a:pPr indent="-3619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ko" sz="2100">
                <a:solidFill>
                  <a:schemeClr val="dk1"/>
                </a:solidFill>
              </a:rPr>
              <a:t>전원 케이블: 기기에 전원을 공급합니다.</a:t>
            </a:r>
            <a:endParaRPr sz="2100">
              <a:solidFill>
                <a:schemeClr val="dk1"/>
              </a:solidFill>
            </a:endParaRPr>
          </a:p>
          <a:p>
            <a:pPr indent="-3619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ko" sz="2100">
                <a:solidFill>
                  <a:schemeClr val="dk1"/>
                </a:solidFill>
              </a:rPr>
              <a:t>USB 케이블: 데이터 전송을 위해 사용됩니다.</a:t>
            </a:r>
            <a:endParaRPr sz="2100">
              <a:solidFill>
                <a:schemeClr val="dk1"/>
              </a:solidFill>
            </a:endParaRPr>
          </a:p>
          <a:p>
            <a:pPr indent="-3619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ko" sz="2100">
                <a:solidFill>
                  <a:schemeClr val="dk1"/>
                </a:solidFill>
              </a:rPr>
              <a:t>시리얼 케이블: 통신을 위해 사용됩니다.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ko" sz="2100">
                <a:solidFill>
                  <a:schemeClr val="dk1"/>
                </a:solidFill>
              </a:rPr>
              <a:t>USB to Serial 드라이버를 설치해 시리얼 통신이 가능하게 한다.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ko" sz="2100">
                <a:solidFill>
                  <a:schemeClr val="dk1"/>
                </a:solidFill>
              </a:rPr>
              <a:t>시리얼 통신 프로그램인 TeraTerm을 설치하고 환경을 설정해 시리얼 포트를 지정, 통신을 시작한다.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75" y="1073850"/>
            <a:ext cx="67437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4">
            <a:alphaModFix/>
          </a:blip>
          <a:srcRect b="67470" l="0" r="56820" t="0"/>
          <a:stretch/>
        </p:blipFill>
        <p:spPr>
          <a:xfrm>
            <a:off x="213200" y="1714500"/>
            <a:ext cx="7065673" cy="27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0" y="498550"/>
            <a:ext cx="5244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ko" sz="2100">
                <a:solidFill>
                  <a:schemeClr val="dk1"/>
                </a:solidFill>
              </a:rPr>
              <a:t>USB to Serial 드라이버 설치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