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AAC7F-F7C7-43CB-AB30-701276D00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AE8B2-D301-404F-A68C-4F1EB8DEE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77DE31-5DDA-45F1-BEEE-47C7BFF5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937C-5380-4284-80E6-A2178919F91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B6B87-C2F5-41E3-89FB-ACDA141A9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E3BE49-83FD-4164-93E5-42F3F31A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675B-BDF6-4D04-8CA2-F6B5553D0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80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54435-AF50-4CEE-985C-F42F7086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2730D3-4DF2-495E-881E-EA391D611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8D140C-B9D1-4150-BFC4-13D6B62C5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937C-5380-4284-80E6-A2178919F91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3F9F97-7E92-4D79-89FF-DA1E9631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E8824F-F5B2-4529-AB00-BD77549B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675B-BDF6-4D04-8CA2-F6B5553D0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5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BC3058-19C8-49C9-B904-B2EE06BB8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04909A-3FAA-4871-846C-5156F6891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77535B-655E-4083-9745-98829DE3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937C-5380-4284-80E6-A2178919F91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A69868-18C4-4E50-8AE8-68343ECC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B08D95-FF1A-46C5-96DC-B53DEA4C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675B-BDF6-4D04-8CA2-F6B5553D0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40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D5C82-98A5-44A0-BDE9-FB02453F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D893F8-0E62-45CA-A841-AD4326BBF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546B7F-2DB9-4BE5-BBF5-B5A0D6B5B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937C-5380-4284-80E6-A2178919F91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6D5E16-F395-413A-ABC2-782B9513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C83352-4F10-4EE1-9AB6-CBB98B6D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675B-BDF6-4D04-8CA2-F6B5553D0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80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E8132-B1CE-4ED0-9F85-CD776694C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AC3193-1A19-439A-BFE7-FC7F8FCED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4DB6DB-BFF4-40D1-A7C1-C3E2EFDD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937C-5380-4284-80E6-A2178919F91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D32FDA-36B1-4C61-8E7D-28B1FC81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984A53-3628-4188-B66C-56C5A5A7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675B-BDF6-4D04-8CA2-F6B5553D0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81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8D0B0-A786-4F2B-BF11-48FB6159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67AA52-63C5-430B-9EB4-6959CFDA3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28D4F1-873D-4783-B3EC-0B943AC4F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EFE68A-960A-4FF0-A3CB-51F7E08B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937C-5380-4284-80E6-A2178919F91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45945C-9B84-4B02-A29C-3ED0CE198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BC584C-61EB-4845-AEAE-CC71AB4D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675B-BDF6-4D04-8CA2-F6B5553D0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6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1AAC3-CD24-4E2D-B0B8-B5E07C318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C6651B-F9B0-401D-B93C-298F18E6B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607294-94B0-45D6-B376-E8010DDB9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77F9819-73BD-41C5-A0A4-2E8870963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DFEAE4-4EB9-4881-92C9-A5643B386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3AE94D1-7912-49AB-B1A9-FAEA6E04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937C-5380-4284-80E6-A2178919F91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CF33C4A-2643-44B4-9642-E700EF16A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AB9157D-A7E9-4489-9D9E-BE668294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675B-BDF6-4D04-8CA2-F6B5553D0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79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EE21F-7F1B-4FD7-AEAD-4FE368D79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810FF9-CEA3-43B5-BEC6-30DD48DE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937C-5380-4284-80E6-A2178919F91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DDCE35-40C5-4FF7-9EF7-637364DA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43C2FB-42F9-4D65-AFD3-D71BCC20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675B-BDF6-4D04-8CA2-F6B5553D0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9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8823239-297F-49F7-B353-AC9517BFB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937C-5380-4284-80E6-A2178919F91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CF3B186-36DD-45C8-BE7F-2811C924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7FB0A05-AB40-4E7A-8413-B22D26D6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675B-BDF6-4D04-8CA2-F6B5553D0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1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4C488-DDE7-4B24-B755-77AB8D892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548E8E-9C50-483A-80DE-626FD72DB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5B9E4C-F491-4230-BF1D-147D29500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239332-8938-4665-BCF6-28773348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937C-5380-4284-80E6-A2178919F91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461F41-13EF-4A45-9186-B5FCA54F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192CFF-82B4-42A6-9DD5-C44690AD3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675B-BDF6-4D04-8CA2-F6B5553D0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83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38F86-C614-49B3-B880-F8CF4EA1E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0C9E725-8513-491E-B457-F289AC17F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86AB1F-7D56-44B4-BBF2-07C93F519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37044D-912A-482C-BE8F-79C1ED27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937C-5380-4284-80E6-A2178919F91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CE2E32-7CC2-4D5D-B5B2-213EF9A0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E11783-B428-43E0-A804-184507C6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675B-BDF6-4D04-8CA2-F6B5553D0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32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88C48D2-CA24-4EF6-BD01-CF180691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FB375-D081-4AEA-9D8B-9D31EA811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CB3315-BF19-4B93-B6DA-D70EA810B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9937C-5380-4284-80E6-A2178919F91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05C65D-8DEE-43F5-805B-48C1E74F4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6CE24F-39A6-4651-9CF2-4C0109237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6675B-BDF6-4D04-8CA2-F6B5553D0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16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5577F-B509-4BA6-BC58-B63B48828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PUC Minas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BCB986-6459-4A7F-B9C0-B519269D2E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5951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PUC Minas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PUC Minas</dc:title>
  <dc:creator>Alexandre Teixeira</dc:creator>
  <cp:lastModifiedBy>Alexandre Teixeira</cp:lastModifiedBy>
  <cp:revision>1</cp:revision>
  <dcterms:created xsi:type="dcterms:W3CDTF">2020-06-09T22:44:42Z</dcterms:created>
  <dcterms:modified xsi:type="dcterms:W3CDTF">2020-06-09T22:44:50Z</dcterms:modified>
</cp:coreProperties>
</file>