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D048-AF4E-E6BB-5C44-8BE4489E3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3FF6C-C45B-3A3B-2F60-945B0D90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59CF-03BD-A6D5-02A5-A21E1714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0C0E-005F-268E-86B5-F068C7CE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2A58-CB89-87A8-C786-5C9977D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A516-04C3-BE69-22AD-5C1784D6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6B3A7-8DC4-44D9-B1B9-90E81E2E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A447-C000-9543-7177-420FCEEE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9F2F-D649-47B6-917B-52E87B3B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8435-530D-4298-5BC1-151F902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8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510C7-0F10-1C4E-AC83-0BBDBFE2E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17D23-D758-6F16-2FCE-BC92B71F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482C-56BB-08DA-FDEA-F37A93CC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EA2A-6D10-A2CA-79F9-5AB5FB67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087C-2620-1C41-A363-C93EA00C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CDCD-223B-06E3-E1E3-4397299F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B036-8D3B-7F30-B2AE-6D3A000C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1D43-8F90-10FD-24E3-A2406607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D044-FD4D-35CC-A488-89B96D9B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CB7F-A168-0FF3-E6F7-8ADFF0A7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B720-0318-BAB4-3911-290CE728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659CB-C53B-0A07-4FB6-E9619420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3823-3C1B-B3AF-4AA3-71CB13A2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863C-C24D-1014-B3F6-01D747D6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8869-D4CB-022E-DAA0-1BD3E59D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3E7E-4455-C1C0-FD75-21F10793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5C11-829B-9506-F402-6A8A1F992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A857B-B122-6D09-9357-3773E5008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F31D-7061-9FCE-CD6D-A144CC82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AB8F9-8AB1-70FA-9D2E-85298CEF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FD8D-5855-6422-2B0E-7E1965D1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73B5-B157-DBBE-CE93-316DC825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217D-B74C-8133-A9E1-97205345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A60D9-1924-64AF-86CE-E3B9A326C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87AC0-B39E-8CBC-8B0D-5C16F5CF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B72E0-B059-283E-FD76-2D0F76848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FD6E5-59D3-C32E-199E-329164B4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78395-DDDE-7C17-FD47-C4FA01A1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CFD5-E951-12E8-65EC-9A8267C6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96C0-AB8F-E207-067C-66EABDA7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9F21F-CD44-D839-589C-8E53A239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DD4E9-DEF0-CE81-B0A5-74CE93B0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130F8-C00C-27B9-637C-23ACE83F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36967-E12B-0AA5-0BCD-7FC4390A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3BA6D-4CFC-DDC6-0C82-62E9150C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3908-C6DB-35D8-1FE6-A47BEBB0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3896-CAA2-BFB2-0880-6C07F52A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445F-F2E7-4EDB-1175-CAA01EF6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523E-4EA7-EAA1-6504-7C1C4A421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B7387-08CA-9494-5C58-EF6F8E9C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6B60B-E19F-0473-12B5-7C9BCA1A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258DF-A4F3-66C9-B7DF-B127D7AF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9955-F019-E4A6-271C-9435DF7D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D9ADD-B3B2-2F9C-078A-47604E9B5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331D9-36E9-EA87-D474-967A043EE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1A50-756D-F64E-14A9-2875EA2A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16FDA-B54A-BCF5-D882-C3626C72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6740-01F3-A58D-629B-B67A595A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15C25-97C6-44D6-05D8-8B6695DD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4E8A5-0BFB-F0F9-F081-757B08EB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4176-CE56-4330-0634-2C2389490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AE62B-C08B-4771-A506-78673168009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21D1-C676-2EE4-588F-BFF0DC31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830D-6009-2463-8DC7-4525ADBB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A0D8-E5CF-4470-B7D5-611E9C61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46D3F0-86FA-CB90-CAB4-7C2630C5AE1F}"/>
              </a:ext>
            </a:extLst>
          </p:cNvPr>
          <p:cNvCxnSpPr/>
          <p:nvPr/>
        </p:nvCxnSpPr>
        <p:spPr>
          <a:xfrm>
            <a:off x="2753580" y="890337"/>
            <a:ext cx="0" cy="441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7EFD5-DB16-48B1-5C46-3C53EEBC79EC}"/>
              </a:ext>
            </a:extLst>
          </p:cNvPr>
          <p:cNvCxnSpPr>
            <a:cxnSpLocks/>
          </p:cNvCxnSpPr>
          <p:nvPr/>
        </p:nvCxnSpPr>
        <p:spPr>
          <a:xfrm>
            <a:off x="2753580" y="5301916"/>
            <a:ext cx="72241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5508DB-851C-5FC7-E443-C513B60736C6}"/>
              </a:ext>
            </a:extLst>
          </p:cNvPr>
          <p:cNvSpPr txBox="1"/>
          <p:nvPr/>
        </p:nvSpPr>
        <p:spPr>
          <a:xfrm>
            <a:off x="6424393" y="5935127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1DE71-E4B9-F732-D54F-0A3D41AE28A4}"/>
              </a:ext>
            </a:extLst>
          </p:cNvPr>
          <p:cNvSpPr txBox="1"/>
          <p:nvPr/>
        </p:nvSpPr>
        <p:spPr>
          <a:xfrm rot="16200000">
            <a:off x="1323475" y="2699083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 effect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F70EF5-E5A3-E9A3-A713-A3B9E9128B47}"/>
              </a:ext>
            </a:extLst>
          </p:cNvPr>
          <p:cNvCxnSpPr>
            <a:cxnSpLocks/>
          </p:cNvCxnSpPr>
          <p:nvPr/>
        </p:nvCxnSpPr>
        <p:spPr>
          <a:xfrm>
            <a:off x="2954669" y="2093495"/>
            <a:ext cx="18070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BCA009-6FCF-1AC0-5015-6304953E7F9A}"/>
              </a:ext>
            </a:extLst>
          </p:cNvPr>
          <p:cNvCxnSpPr>
            <a:cxnSpLocks/>
          </p:cNvCxnSpPr>
          <p:nvPr/>
        </p:nvCxnSpPr>
        <p:spPr>
          <a:xfrm>
            <a:off x="4722131" y="2093495"/>
            <a:ext cx="2079722" cy="5875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12E504-5EE9-9F15-CA78-D601C2EEC5C3}"/>
              </a:ext>
            </a:extLst>
          </p:cNvPr>
          <p:cNvCxnSpPr>
            <a:cxnSpLocks/>
          </p:cNvCxnSpPr>
          <p:nvPr/>
        </p:nvCxnSpPr>
        <p:spPr>
          <a:xfrm flipV="1">
            <a:off x="6771077" y="1903589"/>
            <a:ext cx="2994360" cy="7774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DD8A9D-D08C-E569-EAA8-D39969EBAB8F}"/>
              </a:ext>
            </a:extLst>
          </p:cNvPr>
          <p:cNvCxnSpPr>
            <a:cxnSpLocks/>
          </p:cNvCxnSpPr>
          <p:nvPr/>
        </p:nvCxnSpPr>
        <p:spPr>
          <a:xfrm>
            <a:off x="2991290" y="2253916"/>
            <a:ext cx="177038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85E7C4-1AF4-2C51-CFB9-FC1494ED9D47}"/>
              </a:ext>
            </a:extLst>
          </p:cNvPr>
          <p:cNvCxnSpPr>
            <a:cxnSpLocks/>
          </p:cNvCxnSpPr>
          <p:nvPr/>
        </p:nvCxnSpPr>
        <p:spPr>
          <a:xfrm>
            <a:off x="4722131" y="2241884"/>
            <a:ext cx="2063680" cy="16364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16EA3A-01B3-D2AF-891B-EF85BF9E6D50}"/>
              </a:ext>
            </a:extLst>
          </p:cNvPr>
          <p:cNvCxnSpPr>
            <a:cxnSpLocks/>
          </p:cNvCxnSpPr>
          <p:nvPr/>
        </p:nvCxnSpPr>
        <p:spPr>
          <a:xfrm flipV="1">
            <a:off x="6778444" y="798549"/>
            <a:ext cx="2581563" cy="30798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2D3FCE-9731-EAD0-E0C2-357A3B5A0482}"/>
              </a:ext>
            </a:extLst>
          </p:cNvPr>
          <p:cNvSpPr txBox="1"/>
          <p:nvPr/>
        </p:nvSpPr>
        <p:spPr>
          <a:xfrm>
            <a:off x="5753971" y="824896"/>
            <a:ext cx="312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Photosynthesis</a:t>
            </a:r>
          </a:p>
          <a:p>
            <a:r>
              <a:rPr lang="en-US" dirty="0">
                <a:solidFill>
                  <a:schemeClr val="accent6"/>
                </a:solidFill>
              </a:rPr>
              <a:t>Wood production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06C704-AC7B-4F5D-20E0-0EE4CC4D0AD4}"/>
              </a:ext>
            </a:extLst>
          </p:cNvPr>
          <p:cNvSpPr txBox="1"/>
          <p:nvPr/>
        </p:nvSpPr>
        <p:spPr>
          <a:xfrm>
            <a:off x="7009593" y="4830912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Post-drought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CD686-613A-4617-DACC-37423815FF79}"/>
              </a:ext>
            </a:extLst>
          </p:cNvPr>
          <p:cNvSpPr txBox="1"/>
          <p:nvPr/>
        </p:nvSpPr>
        <p:spPr>
          <a:xfrm>
            <a:off x="5701364" y="4830912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0D014-5414-A1F4-6489-E0CACD83BE3A}"/>
              </a:ext>
            </a:extLst>
          </p:cNvPr>
          <p:cNvSpPr txBox="1"/>
          <p:nvPr/>
        </p:nvSpPr>
        <p:spPr>
          <a:xfrm>
            <a:off x="2858416" y="4868597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Pre-drought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4BE59-1399-BF34-43CA-B2F98DEBCD87}"/>
              </a:ext>
            </a:extLst>
          </p:cNvPr>
          <p:cNvSpPr txBox="1"/>
          <p:nvPr/>
        </p:nvSpPr>
        <p:spPr>
          <a:xfrm>
            <a:off x="3579247" y="3059811"/>
            <a:ext cx="236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Growth-photosynthesis decoupling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11AB2A-B96A-867A-03D3-C9DDA1C59080}"/>
              </a:ext>
            </a:extLst>
          </p:cNvPr>
          <p:cNvSpPr txBox="1"/>
          <p:nvPr/>
        </p:nvSpPr>
        <p:spPr>
          <a:xfrm>
            <a:off x="9541042" y="2459646"/>
            <a:ext cx="236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Compensatory response in recovery period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D4AD5-436D-02D2-4C6D-74BE7D2D25A1}"/>
              </a:ext>
            </a:extLst>
          </p:cNvPr>
          <p:cNvCxnSpPr>
            <a:cxnSpLocks/>
          </p:cNvCxnSpPr>
          <p:nvPr/>
        </p:nvCxnSpPr>
        <p:spPr>
          <a:xfrm flipV="1">
            <a:off x="5856437" y="2795514"/>
            <a:ext cx="895058" cy="44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8EA44F-507B-A694-3AEF-5B20C8A200D7}"/>
              </a:ext>
            </a:extLst>
          </p:cNvPr>
          <p:cNvCxnSpPr>
            <a:cxnSpLocks/>
          </p:cNvCxnSpPr>
          <p:nvPr/>
        </p:nvCxnSpPr>
        <p:spPr>
          <a:xfrm>
            <a:off x="5856437" y="3295041"/>
            <a:ext cx="839537" cy="72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7759C-DAEA-2D59-C6CB-6F4631468D27}"/>
              </a:ext>
            </a:extLst>
          </p:cNvPr>
          <p:cNvCxnSpPr>
            <a:cxnSpLocks/>
          </p:cNvCxnSpPr>
          <p:nvPr/>
        </p:nvCxnSpPr>
        <p:spPr>
          <a:xfrm flipH="1" flipV="1">
            <a:off x="9386956" y="890337"/>
            <a:ext cx="453330" cy="15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86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B931677-CA06-1D90-BFED-88727EB4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1887">
            <a:off x="1302570" y="4645531"/>
            <a:ext cx="1151173" cy="1093941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EEB65A1-C981-FDB1-5E88-E776D5E5D221}"/>
              </a:ext>
            </a:extLst>
          </p:cNvPr>
          <p:cNvSpPr/>
          <p:nvPr/>
        </p:nvSpPr>
        <p:spPr>
          <a:xfrm rot="16200000">
            <a:off x="6025078" y="-3799726"/>
            <a:ext cx="401045" cy="9342001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D854BDA-018E-48BB-8CBF-6DA03D009B2E}"/>
              </a:ext>
            </a:extLst>
          </p:cNvPr>
          <p:cNvSpPr/>
          <p:nvPr/>
        </p:nvSpPr>
        <p:spPr>
          <a:xfrm rot="16200000">
            <a:off x="6025079" y="1115202"/>
            <a:ext cx="401045" cy="9342001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raphic 3" descr="Forest scene">
            <a:extLst>
              <a:ext uri="{FF2B5EF4-FFF2-40B4-BE49-F238E27FC236}">
                <a16:creationId xmlns:a16="http://schemas.microsoft.com/office/drawing/2014/main" id="{44C9AED4-20A7-400C-631D-2571BFF83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5915" y="4725068"/>
            <a:ext cx="711652" cy="711652"/>
          </a:xfrm>
          <a:prstGeom prst="rect">
            <a:avLst/>
          </a:prstGeom>
        </p:spPr>
      </p:pic>
      <p:pic>
        <p:nvPicPr>
          <p:cNvPr id="5" name="Graphic 4" descr="Leaf">
            <a:extLst>
              <a:ext uri="{FF2B5EF4-FFF2-40B4-BE49-F238E27FC236}">
                <a16:creationId xmlns:a16="http://schemas.microsoft.com/office/drawing/2014/main" id="{2339BB08-4F46-69DE-2E9A-5CCE5513B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4674" y="4815082"/>
            <a:ext cx="711653" cy="711653"/>
          </a:xfrm>
          <a:prstGeom prst="rect">
            <a:avLst/>
          </a:prstGeom>
        </p:spPr>
      </p:pic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6BB9632B-C5A3-C50A-3EF0-CDFAA530A3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0285" y="4577635"/>
            <a:ext cx="777224" cy="77722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69EBD-0B10-4BAB-99FD-1C4E88338900}"/>
              </a:ext>
            </a:extLst>
          </p:cNvPr>
          <p:cNvSpPr/>
          <p:nvPr/>
        </p:nvSpPr>
        <p:spPr>
          <a:xfrm>
            <a:off x="1659274" y="2173980"/>
            <a:ext cx="9637375" cy="15021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70">
            <a:extLst>
              <a:ext uri="{FF2B5EF4-FFF2-40B4-BE49-F238E27FC236}">
                <a16:creationId xmlns:a16="http://schemas.microsoft.com/office/drawing/2014/main" id="{279EB010-E8FD-4A30-BF7E-8AD830B01794}"/>
              </a:ext>
            </a:extLst>
          </p:cNvPr>
          <p:cNvSpPr txBox="1"/>
          <p:nvPr/>
        </p:nvSpPr>
        <p:spPr>
          <a:xfrm>
            <a:off x="5698551" y="5601536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Spatial scale</a:t>
            </a:r>
          </a:p>
        </p:txBody>
      </p:sp>
      <p:sp>
        <p:nvSpPr>
          <p:cNvPr id="11" name="TextBox 70">
            <a:extLst>
              <a:ext uri="{FF2B5EF4-FFF2-40B4-BE49-F238E27FC236}">
                <a16:creationId xmlns:a16="http://schemas.microsoft.com/office/drawing/2014/main" id="{04957C0D-4DB8-D795-B378-EEA735649883}"/>
              </a:ext>
            </a:extLst>
          </p:cNvPr>
          <p:cNvSpPr txBox="1"/>
          <p:nvPr/>
        </p:nvSpPr>
        <p:spPr>
          <a:xfrm>
            <a:off x="5698551" y="686608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Temporal scale</a:t>
            </a:r>
          </a:p>
        </p:txBody>
      </p:sp>
      <p:sp>
        <p:nvSpPr>
          <p:cNvPr id="14" name="TextBox 70">
            <a:extLst>
              <a:ext uri="{FF2B5EF4-FFF2-40B4-BE49-F238E27FC236}">
                <a16:creationId xmlns:a16="http://schemas.microsoft.com/office/drawing/2014/main" id="{CDBAF3B7-9587-9FA4-7B66-956D9B99D85B}"/>
              </a:ext>
            </a:extLst>
          </p:cNvPr>
          <p:cNvSpPr txBox="1"/>
          <p:nvPr/>
        </p:nvSpPr>
        <p:spPr>
          <a:xfrm>
            <a:off x="1626894" y="5474704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Cell</a:t>
            </a:r>
          </a:p>
        </p:txBody>
      </p:sp>
      <p:sp>
        <p:nvSpPr>
          <p:cNvPr id="15" name="TextBox 70">
            <a:extLst>
              <a:ext uri="{FF2B5EF4-FFF2-40B4-BE49-F238E27FC236}">
                <a16:creationId xmlns:a16="http://schemas.microsoft.com/office/drawing/2014/main" id="{988A6F4D-2387-9E0A-1B7C-114A65C19514}"/>
              </a:ext>
            </a:extLst>
          </p:cNvPr>
          <p:cNvSpPr txBox="1"/>
          <p:nvPr/>
        </p:nvSpPr>
        <p:spPr>
          <a:xfrm>
            <a:off x="3753330" y="5441885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Tissue</a:t>
            </a:r>
          </a:p>
        </p:txBody>
      </p:sp>
      <p:sp>
        <p:nvSpPr>
          <p:cNvPr id="16" name="TextBox 70">
            <a:extLst>
              <a:ext uri="{FF2B5EF4-FFF2-40B4-BE49-F238E27FC236}">
                <a16:creationId xmlns:a16="http://schemas.microsoft.com/office/drawing/2014/main" id="{E4EB5011-FE06-B9B5-692D-700264C88231}"/>
              </a:ext>
            </a:extLst>
          </p:cNvPr>
          <p:cNvSpPr txBox="1"/>
          <p:nvPr/>
        </p:nvSpPr>
        <p:spPr>
          <a:xfrm>
            <a:off x="5749019" y="5370966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</a:t>
            </a:r>
          </a:p>
        </p:txBody>
      </p:sp>
      <p:sp>
        <p:nvSpPr>
          <p:cNvPr id="17" name="TextBox 70">
            <a:extLst>
              <a:ext uri="{FF2B5EF4-FFF2-40B4-BE49-F238E27FC236}">
                <a16:creationId xmlns:a16="http://schemas.microsoft.com/office/drawing/2014/main" id="{07F9F4C0-48C9-4D0C-F73E-DCBF2DA6BA64}"/>
              </a:ext>
            </a:extLst>
          </p:cNvPr>
          <p:cNvSpPr txBox="1"/>
          <p:nvPr/>
        </p:nvSpPr>
        <p:spPr>
          <a:xfrm>
            <a:off x="7597521" y="5354859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Ecosystem</a:t>
            </a:r>
          </a:p>
        </p:txBody>
      </p:sp>
      <p:sp>
        <p:nvSpPr>
          <p:cNvPr id="18" name="TextBox 70">
            <a:extLst>
              <a:ext uri="{FF2B5EF4-FFF2-40B4-BE49-F238E27FC236}">
                <a16:creationId xmlns:a16="http://schemas.microsoft.com/office/drawing/2014/main" id="{AD06D229-6CE7-330A-795E-7834E51D23E9}"/>
              </a:ext>
            </a:extLst>
          </p:cNvPr>
          <p:cNvSpPr txBox="1"/>
          <p:nvPr/>
        </p:nvSpPr>
        <p:spPr>
          <a:xfrm>
            <a:off x="9464843" y="5289382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Region/Globe</a:t>
            </a:r>
          </a:p>
        </p:txBody>
      </p:sp>
      <p:sp>
        <p:nvSpPr>
          <p:cNvPr id="19" name="TextBox 70">
            <a:extLst>
              <a:ext uri="{FF2B5EF4-FFF2-40B4-BE49-F238E27FC236}">
                <a16:creationId xmlns:a16="http://schemas.microsoft.com/office/drawing/2014/main" id="{BD77BFFF-F262-8155-FFD1-9D9E48445751}"/>
              </a:ext>
            </a:extLst>
          </p:cNvPr>
          <p:cNvSpPr txBox="1"/>
          <p:nvPr/>
        </p:nvSpPr>
        <p:spPr>
          <a:xfrm>
            <a:off x="1435454" y="777529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Hour</a:t>
            </a:r>
          </a:p>
        </p:txBody>
      </p:sp>
      <p:sp>
        <p:nvSpPr>
          <p:cNvPr id="20" name="TextBox 70">
            <a:extLst>
              <a:ext uri="{FF2B5EF4-FFF2-40B4-BE49-F238E27FC236}">
                <a16:creationId xmlns:a16="http://schemas.microsoft.com/office/drawing/2014/main" id="{0807A1F9-7420-672A-A7F3-547FD9612592}"/>
              </a:ext>
            </a:extLst>
          </p:cNvPr>
          <p:cNvSpPr txBox="1"/>
          <p:nvPr/>
        </p:nvSpPr>
        <p:spPr>
          <a:xfrm>
            <a:off x="4593637" y="846345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</a:t>
            </a:r>
          </a:p>
        </p:txBody>
      </p:sp>
      <p:sp>
        <p:nvSpPr>
          <p:cNvPr id="21" name="TextBox 70">
            <a:extLst>
              <a:ext uri="{FF2B5EF4-FFF2-40B4-BE49-F238E27FC236}">
                <a16:creationId xmlns:a16="http://schemas.microsoft.com/office/drawing/2014/main" id="{D14F7992-6A43-8CC0-2F1A-799A41E0E431}"/>
              </a:ext>
            </a:extLst>
          </p:cNvPr>
          <p:cNvSpPr txBox="1"/>
          <p:nvPr/>
        </p:nvSpPr>
        <p:spPr>
          <a:xfrm>
            <a:off x="6588937" y="892749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</a:t>
            </a:r>
          </a:p>
        </p:txBody>
      </p:sp>
      <p:sp>
        <p:nvSpPr>
          <p:cNvPr id="22" name="TextBox 70">
            <a:extLst>
              <a:ext uri="{FF2B5EF4-FFF2-40B4-BE49-F238E27FC236}">
                <a16:creationId xmlns:a16="http://schemas.microsoft.com/office/drawing/2014/main" id="{B029ED60-AB52-3704-3176-44A7A72FE2CA}"/>
              </a:ext>
            </a:extLst>
          </p:cNvPr>
          <p:cNvSpPr txBox="1"/>
          <p:nvPr/>
        </p:nvSpPr>
        <p:spPr>
          <a:xfrm>
            <a:off x="8428969" y="930093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</a:t>
            </a:r>
          </a:p>
        </p:txBody>
      </p:sp>
      <p:sp>
        <p:nvSpPr>
          <p:cNvPr id="23" name="TextBox 70">
            <a:extLst>
              <a:ext uri="{FF2B5EF4-FFF2-40B4-BE49-F238E27FC236}">
                <a16:creationId xmlns:a16="http://schemas.microsoft.com/office/drawing/2014/main" id="{CAD40F44-FC87-2375-8990-FE72B4CFFF5E}"/>
              </a:ext>
            </a:extLst>
          </p:cNvPr>
          <p:cNvSpPr txBox="1"/>
          <p:nvPr/>
        </p:nvSpPr>
        <p:spPr>
          <a:xfrm>
            <a:off x="3082832" y="808936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</a:t>
            </a:r>
          </a:p>
        </p:txBody>
      </p:sp>
      <p:sp>
        <p:nvSpPr>
          <p:cNvPr id="24" name="TextBox 70">
            <a:extLst>
              <a:ext uri="{FF2B5EF4-FFF2-40B4-BE49-F238E27FC236}">
                <a16:creationId xmlns:a16="http://schemas.microsoft.com/office/drawing/2014/main" id="{4611B22E-162C-9AD9-8D1E-E91B591EC807}"/>
              </a:ext>
            </a:extLst>
          </p:cNvPr>
          <p:cNvSpPr txBox="1"/>
          <p:nvPr/>
        </p:nvSpPr>
        <p:spPr>
          <a:xfrm>
            <a:off x="10095042" y="972771"/>
            <a:ext cx="24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Decade</a:t>
            </a:r>
          </a:p>
        </p:txBody>
      </p:sp>
      <p:pic>
        <p:nvPicPr>
          <p:cNvPr id="3" name="Graphic 2" descr="Deciduous tree">
            <a:extLst>
              <a:ext uri="{FF2B5EF4-FFF2-40B4-BE49-F238E27FC236}">
                <a16:creationId xmlns:a16="http://schemas.microsoft.com/office/drawing/2014/main" id="{0EAB8BA9-CBE5-D56E-367C-7FB379C9A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4803" y="4674744"/>
            <a:ext cx="711654" cy="711654"/>
          </a:xfrm>
          <a:prstGeom prst="rect">
            <a:avLst/>
          </a:prstGeom>
        </p:spPr>
      </p:pic>
      <p:sp>
        <p:nvSpPr>
          <p:cNvPr id="29" name="TextBox 5">
            <a:extLst>
              <a:ext uri="{FF2B5EF4-FFF2-40B4-BE49-F238E27FC236}">
                <a16:creationId xmlns:a16="http://schemas.microsoft.com/office/drawing/2014/main" id="{7681B662-6C10-602E-0913-98D6920F0B37}"/>
              </a:ext>
            </a:extLst>
          </p:cNvPr>
          <p:cNvSpPr txBox="1"/>
          <p:nvPr/>
        </p:nvSpPr>
        <p:spPr>
          <a:xfrm>
            <a:off x="2452521" y="2508367"/>
            <a:ext cx="12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Causes?</a:t>
            </a: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E2E48797-9C9F-DFC4-1C4A-8C8B8155F830}"/>
              </a:ext>
            </a:extLst>
          </p:cNvPr>
          <p:cNvSpPr txBox="1"/>
          <p:nvPr/>
        </p:nvSpPr>
        <p:spPr>
          <a:xfrm>
            <a:off x="9234541" y="2555586"/>
            <a:ext cx="175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Implications?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7F4FFF45-DE16-D400-C3E6-DDAA1A43CB7A}"/>
              </a:ext>
            </a:extLst>
          </p:cNvPr>
          <p:cNvSpPr txBox="1"/>
          <p:nvPr/>
        </p:nvSpPr>
        <p:spPr>
          <a:xfrm>
            <a:off x="4496764" y="2524210"/>
            <a:ext cx="175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Approaches?</a:t>
            </a: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1667F2B8-A314-3323-16C7-EF15EE9B82CB}"/>
              </a:ext>
            </a:extLst>
          </p:cNvPr>
          <p:cNvSpPr txBox="1"/>
          <p:nvPr/>
        </p:nvSpPr>
        <p:spPr>
          <a:xfrm>
            <a:off x="7077856" y="2518455"/>
            <a:ext cx="175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808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41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Kannenberg</dc:creator>
  <cp:lastModifiedBy>Steve Kannenberg</cp:lastModifiedBy>
  <cp:revision>15</cp:revision>
  <dcterms:created xsi:type="dcterms:W3CDTF">2022-06-10T23:01:50Z</dcterms:created>
  <dcterms:modified xsi:type="dcterms:W3CDTF">2022-06-15T00:56:03Z</dcterms:modified>
</cp:coreProperties>
</file>