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3600">
                <a:solidFill>
                  <a:srgbClr val="FFFFFF"/>
                </a:solidFill>
              </a:rPr>
              <a:t>Pavan Teja Batthula: Full-Stack Web Developer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7772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600">
                <a:solidFill>
                  <a:srgbClr val="FFFFFF"/>
                </a:solidFill>
              </a:rPr>
              <a:t>Aspiring software engineer specializing in full-stack application development using the MERN stack.  Proven experience in client and server application development, with a solid foundation in data structures and algorithms. Seeking opportunities to contribute to innovative software development projects. Contact: 91 6300543757, tadepalligudem, andhra pradesh 534101, [Github Portfolio](github.com/pavan-teja-batthula) (Replace with actual Github link if available)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0" y="1188720"/>
            <a:ext cx="5486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100" i="1">
                <a:solidFill>
                  <a:srgbClr val="D2D2E6"/>
                </a:solidFill>
              </a:rPr>
              <a:t>*🎨 Image Generation Prompt:**</a:t>
            </a:r>
          </a:p>
          <a:p>
            <a:pPr algn="l"/>
            <a:r>
              <a:rPr sz="1100" i="1">
                <a:solidFill>
                  <a:srgbClr val="D2D2E6"/>
                </a:solidFill>
              </a:rPr>
              <a:t>A professional headshot of a young, confident software engineer, smiling subtly against a clean, modern background.  The style should be photorealistic and have a slight cinematic feel.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3600">
                <a:solidFill>
                  <a:srgbClr val="FFFFFF"/>
                </a:solidFill>
              </a:rPr>
              <a:t>MERN Stack Mastery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7772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600">
                <a:solidFill>
                  <a:srgbClr val="FFFFFF"/>
                </a:solidFill>
              </a:rPr>
              <a:t>Proficient in the MERN stack (MongoDB, Express.js, React.js, Node.js), demonstrated through multiple successful projects.  Skills include developing both front-end and back-end applications, showcasing expertise in building complete, functional web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0" y="1188720"/>
            <a:ext cx="5486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100" i="1">
                <a:solidFill>
                  <a:srgbClr val="D2D2E6"/>
                </a:solidFill>
              </a:rPr>
              <a:t>*🎨 Image Generation Prompt:**</a:t>
            </a:r>
          </a:p>
          <a:p>
            <a:pPr algn="l"/>
            <a:r>
              <a:rPr sz="1100" i="1">
                <a:solidFill>
                  <a:srgbClr val="D2D2E6"/>
                </a:solidFill>
              </a:rPr>
              <a:t>A stylized illustration showcasing the four components of the MERN stack (MongoDB, Express.js, React.js, Node.js) as interconnected nodes, with data flowing between them.  Use a vibrant color scheme and a modern, tech-focused style.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3600">
                <a:solidFill>
                  <a:srgbClr val="FFFFFF"/>
                </a:solidFill>
              </a:rPr>
              <a:t>AI &amp; Machine Learning Expertise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7772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600">
                <a:solidFill>
                  <a:srgbClr val="FFFFFF"/>
                </a:solidFill>
              </a:rPr>
              <a:t>Experience in machine learning projects using Python and relevant libraries.  Developed a text-to-image generation SaaS application using the CLIPDrop API, showcasing practical application of AI principles.  Internship at Skill Dzire further enhanced machine learning skills.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0" y="1188720"/>
            <a:ext cx="5486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100" i="1">
                <a:solidFill>
                  <a:srgbClr val="D2D2E6"/>
                </a:solidFill>
              </a:rPr>
              <a:t>*🎨 Image Generation Prompt:**</a:t>
            </a:r>
          </a:p>
          <a:p>
            <a:pPr algn="l"/>
            <a:r>
              <a:rPr sz="1100" i="1">
                <a:solidFill>
                  <a:srgbClr val="D2D2E6"/>
                </a:solidFill>
              </a:rPr>
              <a:t>An abstract visualization of data points transforming into an image, representing the text-to-image generation process.  The style should be futuristic and dynamic, with vibrant colors and flowing lines.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3600">
                <a:solidFill>
                  <a:srgbClr val="FFFFFF"/>
                </a:solidFill>
              </a:rPr>
              <a:t>Cloud Computing &amp; DevOps Skills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7772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600">
                <a:solidFill>
                  <a:srgbClr val="FFFFFF"/>
                </a:solidFill>
              </a:rPr>
              <a:t>Familiar with cloud technologies, including AWS S3 (utilized in the Automated Cloud Backup System).  Proficient in DevOps tools such as Docker, Jenkins, and Selenium.  Successfully addressed CI/CD pipeline challenges at SRKR DevOps Flowthon, demonstrating problem-solving skills.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0" y="1188720"/>
            <a:ext cx="5486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100" i="1">
                <a:solidFill>
                  <a:srgbClr val="D2D2E6"/>
                </a:solidFill>
              </a:rPr>
              <a:t>*🎨 Image Generation Prompt:**</a:t>
            </a:r>
          </a:p>
          <a:p>
            <a:pPr algn="l"/>
            <a:r>
              <a:rPr sz="1100" i="1">
                <a:solidFill>
                  <a:srgbClr val="D2D2E6"/>
                </a:solidFill>
              </a:rPr>
              <a:t>A futuristic cityscape with data streams flowing through it, representing cloud computing and DevOps processes.  Include elements like servers, code, and network connections.  Use a dark, sleek aesthetic with glowing accents.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3600">
                <a:solidFill>
                  <a:srgbClr val="FFFFFF"/>
                </a:solidFill>
              </a:rPr>
              <a:t>Software Development Projects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7772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b="1" sz="1600">
                <a:solidFill>
                  <a:srgbClr val="FFFFFF"/>
                </a:solidFill>
              </a:rPr>
              <a:t>Automated Cloud Backup System:</a:t>
            </a:r>
            <a:r>
              <a:rPr sz="1600">
                <a:solidFill>
                  <a:srgbClr val="FFFFFF"/>
                </a:solidFill>
              </a:rPr>
              <a:t> MERN stack application using AWS S3, featuring QR-based retrieval, AI file summarization, and version control.</a:t>
            </a:r>
          </a:p>
          <a:p>
            <a:pPr algn="l"/>
            <a:r>
              <a:rPr b="1" sz="1600">
                <a:solidFill>
                  <a:srgbClr val="FFFFFF"/>
                </a:solidFill>
              </a:rPr>
              <a:t>Pixel Pioneer (Text-to-Image Generation):</a:t>
            </a:r>
            <a:r>
              <a:rPr sz="1600">
                <a:solidFill>
                  <a:srgbClr val="FFFFFF"/>
                </a:solidFill>
              </a:rPr>
              <a:t> Full-stack AI-powered web app using CLIPDrop API.</a:t>
            </a:r>
          </a:p>
          <a:p>
            <a:pPr algn="l"/>
            <a:r>
              <a:rPr b="1" sz="1600">
                <a:solidFill>
                  <a:srgbClr val="FFFFFF"/>
                </a:solidFill>
              </a:rPr>
              <a:t>Zephyr (Real-time Weather Forecasting):</a:t>
            </a:r>
            <a:r>
              <a:rPr sz="1600">
                <a:solidFill>
                  <a:srgbClr val="FFFFFF"/>
                </a:solidFill>
              </a:rPr>
              <a:t> Web app using React, TypeScript, and Open Weather Map API, including city search and data visualization.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0" y="1188720"/>
            <a:ext cx="5486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100" i="1">
                <a:solidFill>
                  <a:srgbClr val="D2D2E6"/>
                </a:solidFill>
              </a:rPr>
              <a:t>*🎨 Image Generation Prompt:**</a:t>
            </a:r>
          </a:p>
          <a:p>
            <a:pPr algn="l"/>
            <a:r>
              <a:rPr sz="1100" i="1">
                <a:solidFill>
                  <a:srgbClr val="D2D2E6"/>
                </a:solidFill>
              </a:rPr>
              <a:t>A collage of screenshots showcasing the key features of each project: the cloud backup system's interface, Pixel Pioneer generating an image, and Zephyr displaying weather data.  Maintain consistent style and visual appeal.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3600">
                <a:solidFill>
                  <a:srgbClr val="FFFFFF"/>
                </a:solidFill>
              </a:rPr>
              <a:t>Education &amp; Achievements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7772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600">
                <a:solidFill>
                  <a:srgbClr val="FFFFFF"/>
                </a:solidFill>
              </a:rPr>
              <a:t>B.Tech in Computer Science and Engineering from Sasi Institute of Technology Engineering, Tadepalligudem (2022-Present).  Achieved a CGPA of 9.0.  Finalist in Smart India Hackathon with a project focused on women's safety.  Successfully led a team to solve CI/CD pipeline problems at SRKR DevOps Flowthon.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0" y="1188720"/>
            <a:ext cx="5486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100" i="1">
                <a:solidFill>
                  <a:srgbClr val="D2D2E6"/>
                </a:solidFill>
              </a:rPr>
              <a:t>*🎨 Image Generation Prompt:**</a:t>
            </a:r>
          </a:p>
          <a:p>
            <a:pPr algn="l"/>
            <a:r>
              <a:rPr sz="1100" i="1">
                <a:solidFill>
                  <a:srgbClr val="D2D2E6"/>
                </a:solidFill>
              </a:rPr>
              <a:t>A stylized representation of a graduation cap, a trophy, and a computer screen displaying code, symbolizing academic achievements and software development skills.  Use bright, celebratory colors.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3600">
                <a:solidFill>
                  <a:srgbClr val="FFFFFF"/>
                </a:solidFill>
              </a:rPr>
              <a:t>Internship Experience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7772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600">
                <a:solidFill>
                  <a:srgbClr val="FFFFFF"/>
                </a:solidFill>
              </a:rPr>
              <a:t>Developers Arena (Web Development Intern): Gained practical experience in web development using the MERN stack and improved front-end and back-end functionalities.  Skill Dzire (Machine Learning Intern): Enhanced skills in machine learning through data analysis and model development using Python and relevant libraries.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0" y="1188720"/>
            <a:ext cx="5486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100" i="1">
                <a:solidFill>
                  <a:srgbClr val="D2D2E6"/>
                </a:solidFill>
              </a:rPr>
              <a:t>*🎨 Image Generation Prompt:**</a:t>
            </a:r>
          </a:p>
          <a:p>
            <a:pPr algn="l"/>
            <a:r>
              <a:rPr sz="1100" i="1">
                <a:solidFill>
                  <a:srgbClr val="D2D2E6"/>
                </a:solidFill>
              </a:rPr>
              <a:t>Two distinct images side-by-side; one representing web development (e.g., a modern website interface) and the other machine learning (e.g., data points forming patterns).  Both should have a professional and clean style.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3600">
                <a:solidFill>
                  <a:srgbClr val="FFFFFF"/>
                </a:solidFill>
              </a:rPr>
              <a:t>Skills &amp; Technologies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7772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600">
                <a:solidFill>
                  <a:srgbClr val="FFFFFF"/>
                </a:solidFill>
              </a:rPr>
              <a:t>*Programming Languages:** Java, Python, C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*DevOps Tools:** Docker, Jenkins, Selenium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*Frontend:** React.js, JavaScript, TypeScript, Redux-Toolkit, HTML, CSS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*Backend:** Node.js, Express.js, RESTful APIs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*Databases:** MySQL, Oracle, MongoDB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*Version Control:** Git, GitHub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0" y="1188720"/>
            <a:ext cx="5486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100" i="1">
                <a:solidFill>
                  <a:srgbClr val="D2D2E6"/>
                </a:solidFill>
              </a:rPr>
              <a:t>*🎨 Image Generation Prompt:**</a:t>
            </a:r>
          </a:p>
          <a:p>
            <a:pPr algn="l"/>
            <a:r>
              <a:rPr sz="1100" i="1">
                <a:solidFill>
                  <a:srgbClr val="D2D2E6"/>
                </a:solidFill>
              </a:rPr>
              <a:t>A visual representation of a skillset using icons and keywords.  Each technology should be represented by an icon and a short description (e.g., React.js logo with a brief definition).  The overall style should be modern and clean, using a consistent color scheme.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