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Introduction to Biology: The Study of Life</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Biology is the scientific study of life and living organisms.  This includes their physical structure, chemical processes, molecular interactions, physiological mechanisms, development, and evolution.  It encompasses a vast range of topics, from the smallest subcellular components to the largest ecosystems.</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vibrant microscopic image showcasing diverse microorganisms, plant cells, and animal cells, all interconnected within a vibrant ecosystem.  Use a style reminiscent of a scientific textbook illustration, with clear labels for different cell types.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Branches of Biology</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Biology is a diverse field with many specialized branches.  Some key areas include:</a:t>
            </a:r>
          </a:p>
          <a:p>
            <a:pPr algn="l"/>
            <a:r>
              <a:rPr b="1" sz="1600">
                <a:solidFill>
                  <a:srgbClr val="FFFFFF"/>
                </a:solidFill>
              </a:rPr>
              <a:t>Zoology:</a:t>
            </a:r>
            <a:r>
              <a:rPr sz="1600">
                <a:solidFill>
                  <a:srgbClr val="FFFFFF"/>
                </a:solidFill>
              </a:rPr>
              <a:t> The study of animals.</a:t>
            </a:r>
          </a:p>
          <a:p>
            <a:pPr algn="l"/>
            <a:r>
              <a:rPr b="1" sz="1600">
                <a:solidFill>
                  <a:srgbClr val="FFFFFF"/>
                </a:solidFill>
              </a:rPr>
              <a:t>Botany:</a:t>
            </a:r>
            <a:r>
              <a:rPr sz="1600">
                <a:solidFill>
                  <a:srgbClr val="FFFFFF"/>
                </a:solidFill>
              </a:rPr>
              <a:t> The study of plants.</a:t>
            </a:r>
          </a:p>
          <a:p>
            <a:pPr algn="l"/>
            <a:r>
              <a:rPr b="1" sz="1600">
                <a:solidFill>
                  <a:srgbClr val="FFFFFF"/>
                </a:solidFill>
              </a:rPr>
              <a:t>Microbiology:</a:t>
            </a:r>
            <a:r>
              <a:rPr sz="1600">
                <a:solidFill>
                  <a:srgbClr val="FFFFFF"/>
                </a:solidFill>
              </a:rPr>
              <a:t> The study of microorganisms.</a:t>
            </a:r>
          </a:p>
          <a:p>
            <a:pPr algn="l"/>
            <a:r>
              <a:rPr b="1" sz="1600">
                <a:solidFill>
                  <a:srgbClr val="FFFFFF"/>
                </a:solidFill>
              </a:rPr>
              <a:t>Genetics:</a:t>
            </a:r>
            <a:r>
              <a:rPr sz="1600">
                <a:solidFill>
                  <a:srgbClr val="FFFFFF"/>
                </a:solidFill>
              </a:rPr>
              <a:t> The study of heredity and variation.</a:t>
            </a:r>
          </a:p>
          <a:p>
            <a:pPr algn="l"/>
            <a:r>
              <a:rPr b="1" sz="1600">
                <a:solidFill>
                  <a:srgbClr val="FFFFFF"/>
                </a:solidFill>
              </a:rPr>
              <a:t>Ecology:</a:t>
            </a:r>
            <a:r>
              <a:rPr sz="1600">
                <a:solidFill>
                  <a:srgbClr val="FFFFFF"/>
                </a:solidFill>
              </a:rPr>
              <a:t> The study of the relationships between organisms and their environment.</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stylized infographic depicting a branching tree diagram, with each branch representing a major branch of biology (zoology, botany, microbiology, etc.). Each branch tip should feature a relevant image representing that area of biology.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The Characteristics of Life</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While the definition of life is complex, several key characteristics are generally considered essential:</a:t>
            </a:r>
          </a:p>
          <a:p>
            <a:pPr algn="l"/>
            <a:r>
              <a:rPr b="1" sz="1600">
                <a:solidFill>
                  <a:srgbClr val="FFFFFF"/>
                </a:solidFill>
              </a:rPr>
              <a:t>Organization:</a:t>
            </a:r>
            <a:r>
              <a:rPr sz="1600">
                <a:solidFill>
                  <a:srgbClr val="FFFFFF"/>
                </a:solidFill>
              </a:rPr>
              <a:t> Living things exhibit a high degree of organization, from molecules to cells to organisms.</a:t>
            </a:r>
          </a:p>
          <a:p>
            <a:pPr algn="l"/>
            <a:r>
              <a:rPr b="1" sz="1600">
                <a:solidFill>
                  <a:srgbClr val="FFFFFF"/>
                </a:solidFill>
              </a:rPr>
              <a:t>Metabolism:</a:t>
            </a:r>
            <a:r>
              <a:rPr sz="1600">
                <a:solidFill>
                  <a:srgbClr val="FFFFFF"/>
                </a:solidFill>
              </a:rPr>
              <a:t>  Living things use energy to maintain themselves and grow.</a:t>
            </a:r>
          </a:p>
          <a:p>
            <a:pPr algn="l"/>
            <a:r>
              <a:rPr b="1" sz="1600">
                <a:solidFill>
                  <a:srgbClr val="FFFFFF"/>
                </a:solidFill>
              </a:rPr>
              <a:t>Growth and Development:</a:t>
            </a:r>
            <a:r>
              <a:rPr sz="1600">
                <a:solidFill>
                  <a:srgbClr val="FFFFFF"/>
                </a:solidFill>
              </a:rPr>
              <a:t> Living things increase in size and complexity over time.</a:t>
            </a:r>
          </a:p>
          <a:p>
            <a:pPr algn="l"/>
            <a:r>
              <a:rPr b="1" sz="1600">
                <a:solidFill>
                  <a:srgbClr val="FFFFFF"/>
                </a:solidFill>
              </a:rPr>
              <a:t>Adaptation:</a:t>
            </a:r>
            <a:r>
              <a:rPr sz="1600">
                <a:solidFill>
                  <a:srgbClr val="FFFFFF"/>
                </a:solidFill>
              </a:rPr>
              <a:t> Living things adapt to their environments through natural selection.</a:t>
            </a:r>
          </a:p>
          <a:p>
            <a:pPr algn="l"/>
            <a:r>
              <a:rPr b="1" sz="1600">
                <a:solidFill>
                  <a:srgbClr val="FFFFFF"/>
                </a:solidFill>
              </a:rPr>
              <a:t>Response to Stimuli:</a:t>
            </a:r>
            <a:r>
              <a:rPr sz="1600">
                <a:solidFill>
                  <a:srgbClr val="FFFFFF"/>
                </a:solidFill>
              </a:rPr>
              <a:t> Living things respond to changes in their environment.</a:t>
            </a:r>
          </a:p>
          <a:p>
            <a:pPr algn="l"/>
            <a:r>
              <a:rPr b="1" sz="1600">
                <a:solidFill>
                  <a:srgbClr val="FFFFFF"/>
                </a:solidFill>
              </a:rPr>
              <a:t>Reproduction:</a:t>
            </a:r>
            <a:r>
              <a:rPr sz="1600">
                <a:solidFill>
                  <a:srgbClr val="FFFFFF"/>
                </a:solidFill>
              </a:rPr>
              <a:t> Living things produce offspring.</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stylized image showing a progression of life forms, from simple cells to complex multicellular organisms, emphasizing growth, development, and adaptation. Use a clean, minimalist style with vibrant colors.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The Cell: The Basic Unit of Life</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The cell is the fundamental structural and functional unit of all living organisms.  There are two main types of cells: prokaryotic (lacking a nucleus) and eukaryotic (possessing a nucleus and other membrane-bound organelles).</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detailed, scientifically accurate illustration comparing and contrasting a prokaryotic cell and a eukaryotic cell.  Highlight key organelles and structures in each cell type with clear labels. Use a style similar to a biology textbook diagram.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Biological Processes: Metabolism</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Metabolism encompasses all the chemical reactions that occur within an organism.  These reactions are essential for maintaining life, including energy production, growth, and repair.  Key metabolic processes include photosynthesis (in plants) and cellular respiration (in all living organisms).</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stylized diagram illustrating the process of photosynthesis, with sunlight, water, carbon dioxide as inputs and glucose and oxygen as outputs.  Use bright colors and a visually engaging style.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Biological Processes: Genetics and Heredity</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Genetics is the study of genes, heredity, and variation.  Genes are the units of heredity, carrying information that determines an organism's traits.  The study of genetics helps us understand how traits are passed from one generation to the next and how genetic variation arises.</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stylized image of a DNA double helix, with brightly colored base pairs and an emphasis on its intricate structure. The background should include a subtle representation of chromosomes.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F172A"/>
        </a:solidFill>
        <a:effectLst/>
      </p:bgPr>
    </p:bg>
    <p:spTree>
      <p:nvGrpSpPr>
        <p:cNvPr id="1" name=""/>
        <p:cNvGrpSpPr/>
        <p:nvPr/>
      </p:nvGrpSpPr>
      <p:grpSpPr/>
      <p:sp>
        <p:nvSpPr>
          <p:cNvPr id="2" name="TextBox 1"/>
          <p:cNvSpPr txBox="1"/>
          <p:nvPr/>
        </p:nvSpPr>
        <p:spPr>
          <a:xfrm>
            <a:off x="457200" y="182880"/>
            <a:ext cx="13716000" cy="914400"/>
          </a:xfrm>
          <a:prstGeom prst="rect">
            <a:avLst/>
          </a:prstGeom>
          <a:noFill/>
        </p:spPr>
        <p:txBody>
          <a:bodyPr wrap="square">
            <a:spAutoFit/>
          </a:bodyPr>
          <a:lstStyle/>
          <a:p/>
          <a:p>
            <a:pPr algn="l"/>
            <a:r>
              <a:rPr sz="3600">
                <a:solidFill>
                  <a:srgbClr val="FFFFFF"/>
                </a:solidFill>
              </a:rPr>
              <a:t>The Importance of Biology</a:t>
            </a:r>
          </a:p>
        </p:txBody>
      </p:sp>
      <p:sp>
        <p:nvSpPr>
          <p:cNvPr id="3" name="TextBox 2"/>
          <p:cNvSpPr txBox="1"/>
          <p:nvPr/>
        </p:nvSpPr>
        <p:spPr>
          <a:xfrm>
            <a:off x="457200" y="1188720"/>
            <a:ext cx="7772400" cy="6400800"/>
          </a:xfrm>
          <a:prstGeom prst="rect">
            <a:avLst/>
          </a:prstGeom>
          <a:noFill/>
        </p:spPr>
        <p:txBody>
          <a:bodyPr wrap="square">
            <a:spAutoFit/>
          </a:bodyPr>
          <a:lstStyle/>
          <a:p/>
          <a:p>
            <a:pPr algn="l"/>
            <a:r>
              <a:rPr sz="1600">
                <a:solidFill>
                  <a:srgbClr val="FFFFFF"/>
                </a:solidFill>
              </a:rPr>
              <a:t>Biology is crucial for understanding and addressing many of the world's most pressing challenges, including disease, food security, environmental conservation, and climate change.  It plays a vital role in medicine, agriculture, and environmental science.</a:t>
            </a:r>
          </a:p>
        </p:txBody>
      </p:sp>
      <p:sp>
        <p:nvSpPr>
          <p:cNvPr id="4" name="TextBox 3"/>
          <p:cNvSpPr txBox="1"/>
          <p:nvPr/>
        </p:nvSpPr>
        <p:spPr>
          <a:xfrm>
            <a:off x="8686800" y="1188720"/>
            <a:ext cx="5486400" cy="6400800"/>
          </a:xfrm>
          <a:prstGeom prst="rect">
            <a:avLst/>
          </a:prstGeom>
          <a:noFill/>
        </p:spPr>
        <p:txBody>
          <a:bodyPr wrap="square">
            <a:spAutoFit/>
          </a:bodyPr>
          <a:lstStyle/>
          <a:p/>
          <a:p>
            <a:pPr algn="l"/>
            <a:r>
              <a:rPr sz="1100" i="1">
                <a:solidFill>
                  <a:srgbClr val="D2D2E6"/>
                </a:solidFill>
              </a:rPr>
              <a:t>*🎨 Image Generation Prompt:**</a:t>
            </a:r>
          </a:p>
          <a:p>
            <a:pPr algn="l"/>
            <a:r>
              <a:rPr sz="1100" i="1">
                <a:solidFill>
                  <a:srgbClr val="D2D2E6"/>
                </a:solidFill>
              </a:rPr>
              <a:t>A collage of images representing the diverse applications of biology: a doctor treating a patient, a farmer tending a field, a scientist analyzing data, and an environmental conservation initiative.  Use a hopeful and inspiring tone.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