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Educational Pathways for Data Analysts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Formal education is not mandatory, but a strong foundation significantly enhances career prospects.</a:t>
            </a:r>
          </a:p>
          <a:p>
            <a:pPr algn="l"/>
            <a:r>
              <a:rPr sz="1600">
                <a:solidFill>
                  <a:srgbClr val="FFFFFF"/>
                </a:solidFill>
              </a:rPr>
              <a:t>Common pathways include Bachelor's degrees in quantitative fields (Mathematics, Statistics, Computer Science, Economics, Business Analytics).</a:t>
            </a:r>
          </a:p>
          <a:p>
            <a:pPr algn="l"/>
            <a:r>
              <a:rPr sz="1600">
                <a:solidFill>
                  <a:srgbClr val="FFFFFF"/>
                </a:solidFill>
              </a:rPr>
              <a:t>These programs provide a solid foundation with coursework in programming, statistical modeling, and database management.  Example courses include calculus, linear algebra, probability and statistics, database systems, and programming languages like Python and R.</a:t>
            </a:r>
          </a:p>
          <a:p>
            <a:pPr algn="l"/>
            <a:r>
              <a:rPr sz="1600">
                <a:solidFill>
                  <a:srgbClr val="FFFFFF"/>
                </a:solidFill>
              </a:rPr>
              <a:t>Master's degrees in Data Science or Business Analytics offer specialized advanced skillsets and are particularly beneficial for aiming for senior-level roles.</a:t>
            </a:r>
          </a:p>
          <a:p>
            <a:pPr algn="l"/>
            <a:r>
              <a:rPr sz="1600">
                <a:solidFill>
                  <a:srgbClr val="FFFFFF"/>
                </a:solidFill>
              </a:rPr>
              <a:t>Data analytics bootcamps provide intensive short-term training, focusing on practical skills. They are attractive to career changers but may lack the breadth of a formal degree.  Careful vetting is crucial to ensure relevance.</a:t>
            </a:r>
          </a:p>
          <a:p>
            <a:pPr algn="l"/>
            <a:r>
              <a:rPr sz="1600">
                <a:solidFill>
                  <a:srgbClr val="FFFFFF"/>
                </a:solidFill>
              </a:rPr>
              <a:t>Self-learning via online courses (Coursera, edX, Udacity), tutorials, and personal projects is a viable path, especially when combined with practical experience.  This requires significant self-discipline and proactive engagement.</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infographic showing multiple diverging paths leading to the words 'Data Analyst,' with each path representing a different educational route (Bachelor's degree, Master's degree, Bootcamp, Self-learning). Use a clean, modern design with vibrant colors.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Essential Technical Skills: Programming and Databases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Proficiency in programming languages like Python, with libraries such as Pandas, NumPy, and Scikit-learn, is essential for data manipulation, analysis, and modeling.</a:t>
            </a:r>
          </a:p>
          <a:p>
            <a:pPr algn="l"/>
            <a:r>
              <a:rPr sz="1600">
                <a:solidFill>
                  <a:srgbClr val="FFFFFF"/>
                </a:solidFill>
              </a:rPr>
              <a:t>SQL is crucial for querying and managing relational databases.</a:t>
            </a:r>
          </a:p>
          <a:p>
            <a:pPr algn="l"/>
            <a:r>
              <a:rPr sz="1600">
                <a:solidFill>
                  <a:srgbClr val="FFFFFF"/>
                </a:solidFill>
              </a:rPr>
              <a:t>Familiarity with relational databases (SQL) and NoSQL databases is necessary for data extraction, cleaning, and manipulation.</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futuristic cityscape composed of interconnected nodes and lines, representing databases and code flowing between them. Use a dark, cyberpunk aesthetic with glowing neon accents.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Analytical and Data Visualization Skills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A strong understanding of statistical methods (hypothesis testing, regression analysis, probability distributions) is critical for drawing meaningful conclusions from data.</a:t>
            </a:r>
          </a:p>
          <a:p>
            <a:pPr algn="l"/>
            <a:r>
              <a:rPr sz="1600">
                <a:solidFill>
                  <a:srgbClr val="FFFFFF"/>
                </a:solidFill>
              </a:rPr>
              <a:t>The ability to effectively communicate insights through clear and compelling visualizations using tools like Tableau, Power BI, and Matplotlib is paramount.</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dynamic visualization showcasing various statistical charts and graphs morphing and interacting with each other. Use a vibrant color palette with a sleek, modern style.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Data Cleaning and Manipulation</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Data mining and cleaning are fundamental skills. This involves extracting, cleaning, and preparing raw data for analysis.</a:t>
            </a:r>
          </a:p>
          <a:p>
            <a:pPr algn="l"/>
            <a:r>
              <a:rPr sz="1600">
                <a:solidFill>
                  <a:srgbClr val="FFFFFF"/>
                </a:solidFill>
              </a:rPr>
              <a:t>Handling missing values, outliers, and inconsistencies is a crucial part of the data cleaning process.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before-and-after comparison of a messy, disorganized dataset transforming into a clean, organized dataset. Use a visual metaphor, such as a cluttered room cleaning up into a tidy workspace.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Data Analyst Salary Expectations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According to Glassdoor (October 26, 2023), the average annual salary for a Data Analyst in the United States is approximately $70,000.  (Note: This is a broad average and subject to change.)</a:t>
            </a:r>
          </a:p>
          <a:p>
            <a:pPr algn="l"/>
            <a:r>
              <a:rPr sz="1600">
                <a:solidFill>
                  <a:srgbClr val="FFFFFF"/>
                </a:solidFill>
              </a:rPr>
              <a:t>Entry-level positions typically range from $55,000 to $65,000 annually.</a:t>
            </a:r>
          </a:p>
          <a:p>
            <a:pPr algn="l"/>
            <a:r>
              <a:rPr sz="1600">
                <a:solidFill>
                  <a:srgbClr val="FFFFFF"/>
                </a:solidFill>
              </a:rPr>
              <a:t>Mid-level analysts (with several years of experience) can earn between $75,000 and $100,000.</a:t>
            </a:r>
          </a:p>
          <a:p>
            <a:pPr algn="l"/>
            <a:r>
              <a:rPr sz="1600">
                <a:solidFill>
                  <a:srgbClr val="FFFFFF"/>
                </a:solidFill>
              </a:rPr>
              <a:t>Senior Data Analysts with extensive experience and specialized skills can earn upwards of $120,000.</a:t>
            </a:r>
          </a:p>
          <a:p>
            <a:pPr algn="l"/>
            <a:r>
              <a:rPr sz="1600">
                <a:solidFill>
                  <a:srgbClr val="FFFFFF"/>
                </a:solidFill>
              </a:rPr>
              <a:t>Salary varies significantly based on experience, location, industry, and skillset. Major tech hubs generally offer higher salaries than smaller cities, and industries like finance, technology, and consulting tend to pay higher.</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bar graph illustrating the salary ranges for entry-level, mid-level, and senior-level Data Analysts.  Use a professional, clean design with clear labels and data points.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Importance of Soft Skills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A successful data analyst requires a blend of technical proficiency, analytical thinking, and strong communication skills.</a:t>
            </a:r>
          </a:p>
          <a:p>
            <a:pPr algn="l"/>
            <a:r>
              <a:rPr sz="1600">
                <a:solidFill>
                  <a:srgbClr val="FFFFFF"/>
                </a:solidFill>
              </a:rPr>
              <a:t>Effective communication is crucial to convey findings clearly to both technical and non-technical audiences through reports and presentations.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An illustration of a data analyst presenting findings to a diverse group of people.  Use a style that conveys collaboration and clear communication.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Continuous Learning in a Dynamic Profession</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Continuous learning and adaptation to evolving technologies are vital for long-term success in this dynamic field.</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An abstract representation of continuous growth and learning, perhaps a spiral or upward-trending graph, with icons representing various technologies and skills. Use bright, dynamic colors.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