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NCAT-25 Exam Results: Mahaboob Subhani Sheik</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This presentation summarizes the NCAT-25 exam results for Mahaboob Subhani Sheik.  The data reveals a strong overall performance, particularly in Quantitative Aptitude and Verbal Ability.  Further details on individual section scores and percentiles are provided in the following slides.</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clean, modern infographic showing a stylized bar chart representing overall exam performance, with the candidate's name prominently displayed. Use a calming color palette of blues and greens.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Overall Performance</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b="1" sz="1600">
                <a:solidFill>
                  <a:srgbClr val="FFFFFF"/>
                </a:solidFill>
              </a:rPr>
              <a:t>Overall Score:</a:t>
            </a:r>
            <a:r>
              <a:rPr sz="1600">
                <a:solidFill>
                  <a:srgbClr val="FFFFFF"/>
                </a:solidFill>
              </a:rPr>
              <a:t> 44</a:t>
            </a:r>
          </a:p>
          <a:p>
            <a:pPr algn="l"/>
            <a:r>
              <a:rPr b="1" sz="1600">
                <a:solidFill>
                  <a:srgbClr val="FFFFFF"/>
                </a:solidFill>
              </a:rPr>
              <a:t>Overall Percentile (Engineering Peer Group):</a:t>
            </a:r>
            <a:r>
              <a:rPr sz="1600">
                <a:solidFill>
                  <a:srgbClr val="FFFFFF"/>
                </a:solidFill>
              </a:rPr>
              <a:t> 87.59</a:t>
            </a:r>
          </a:p>
          <a:p>
            <a:pPr algn="l"/>
            <a:r>
              <a:rPr b="1" sz="1600">
                <a:solidFill>
                  <a:srgbClr val="FFFFFF"/>
                </a:solidFill>
              </a:rPr>
              <a:t>Questions Attempted:</a:t>
            </a:r>
            <a:r>
              <a:rPr sz="1600">
                <a:solidFill>
                  <a:srgbClr val="FFFFFF"/>
                </a:solidFill>
              </a:rPr>
              <a:t> 6060</a:t>
            </a:r>
          </a:p>
          <a:p>
            <a:pPr algn="l"/>
            <a:r>
              <a:rPr b="1" sz="1600">
                <a:solidFill>
                  <a:srgbClr val="FFFFFF"/>
                </a:solidFill>
              </a:rPr>
              <a:t>Correctly Answered:</a:t>
            </a:r>
            <a:r>
              <a:rPr sz="1600">
                <a:solidFill>
                  <a:srgbClr val="FFFFFF"/>
                </a:solidFill>
              </a:rPr>
              <a:t> 4460</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circular infographic displaying the overall score, percentile, and number of questions attempted and answered correctly.  Use a minimalist design with contrasting colors to highlight key metrics.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Quantitative Aptitude</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b="1" sz="1600">
                <a:solidFill>
                  <a:srgbClr val="FFFFFF"/>
                </a:solidFill>
              </a:rPr>
              <a:t>Score:</a:t>
            </a:r>
            <a:r>
              <a:rPr sz="1600">
                <a:solidFill>
                  <a:srgbClr val="FFFFFF"/>
                </a:solidFill>
              </a:rPr>
              <a:t> 1820</a:t>
            </a:r>
          </a:p>
          <a:p>
            <a:pPr algn="l"/>
            <a:r>
              <a:rPr b="1" sz="1600">
                <a:solidFill>
                  <a:srgbClr val="FFFFFF"/>
                </a:solidFill>
              </a:rPr>
              <a:t>Percentile:</a:t>
            </a:r>
            <a:r>
              <a:rPr sz="1600">
                <a:solidFill>
                  <a:srgbClr val="FFFFFF"/>
                </a:solidFill>
              </a:rPr>
              <a:t> 93.21</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stylized graph showing a high bar representing the 93.21 percentile in Quantitative Aptitude. The background should subtly depict mathematical symbols and formulas.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Verbal Ability</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b="1" sz="1600">
                <a:solidFill>
                  <a:srgbClr val="FFFFFF"/>
                </a:solidFill>
              </a:rPr>
              <a:t>Score:</a:t>
            </a:r>
            <a:r>
              <a:rPr sz="1600">
                <a:solidFill>
                  <a:srgbClr val="FFFFFF"/>
                </a:solidFill>
              </a:rPr>
              <a:t> 1820</a:t>
            </a:r>
          </a:p>
          <a:p>
            <a:pPr algn="l"/>
            <a:r>
              <a:rPr b="1" sz="1600">
                <a:solidFill>
                  <a:srgbClr val="FFFFFF"/>
                </a:solidFill>
              </a:rPr>
              <a:t>Percentile:</a:t>
            </a:r>
            <a:r>
              <a:rPr sz="1600">
                <a:solidFill>
                  <a:srgbClr val="FFFFFF"/>
                </a:solidFill>
              </a:rPr>
              <a:t> 86.36</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similar graph to the previous slide, but representing the Verbal Ability score and percentile. The background could subtly incorporate elements related to language and communication.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Data Interpretation &amp; Reasoning</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b="1" sz="1600">
                <a:solidFill>
                  <a:srgbClr val="FFFFFF"/>
                </a:solidFill>
              </a:rPr>
              <a:t>Score:</a:t>
            </a:r>
            <a:r>
              <a:rPr sz="1600">
                <a:solidFill>
                  <a:srgbClr val="FFFFFF"/>
                </a:solidFill>
              </a:rPr>
              <a:t> 820</a:t>
            </a:r>
          </a:p>
          <a:p>
            <a:pPr algn="l"/>
            <a:r>
              <a:rPr b="1" sz="1600">
                <a:solidFill>
                  <a:srgbClr val="FFFFFF"/>
                </a:solidFill>
              </a:rPr>
              <a:t>Percentile:</a:t>
            </a:r>
            <a:r>
              <a:rPr sz="1600">
                <a:solidFill>
                  <a:srgbClr val="FFFFFF"/>
                </a:solidFill>
              </a:rPr>
              <a:t> 49.89</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bar graph comparing the score in Data Interpretation &amp; Reasoning to the scores in other sections, highlighting the relative performance.  Use a neutral color scheme.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Candidate Profile</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b="1" sz="1600">
                <a:solidFill>
                  <a:srgbClr val="FFFFFF"/>
                </a:solidFill>
              </a:rPr>
              <a:t>Name:</a:t>
            </a:r>
            <a:r>
              <a:rPr sz="1600">
                <a:solidFill>
                  <a:srgbClr val="FFFFFF"/>
                </a:solidFill>
              </a:rPr>
              <a:t> Mahaboob Subhani Sheik</a:t>
            </a:r>
          </a:p>
          <a:p>
            <a:pPr algn="l"/>
            <a:r>
              <a:rPr b="1" sz="1600">
                <a:solidFill>
                  <a:srgbClr val="FFFFFF"/>
                </a:solidFill>
              </a:rPr>
              <a:t>Year:</a:t>
            </a:r>
            <a:r>
              <a:rPr sz="1600">
                <a:solidFill>
                  <a:srgbClr val="FFFFFF"/>
                </a:solidFill>
              </a:rPr>
              <a:t> 2026</a:t>
            </a:r>
          </a:p>
          <a:p>
            <a:pPr algn="l"/>
            <a:r>
              <a:rPr b="1" sz="1600">
                <a:solidFill>
                  <a:srgbClr val="FFFFFF"/>
                </a:solidFill>
              </a:rPr>
              <a:t>Program:</a:t>
            </a:r>
            <a:r>
              <a:rPr sz="1600">
                <a:solidFill>
                  <a:srgbClr val="FFFFFF"/>
                </a:solidFill>
              </a:rPr>
              <a:t> B.Tech/B.E Computer Science</a:t>
            </a:r>
          </a:p>
          <a:p>
            <a:pPr algn="l"/>
            <a:r>
              <a:rPr b="1" sz="1600">
                <a:solidFill>
                  <a:srgbClr val="FFFFFF"/>
                </a:solidFill>
              </a:rPr>
              <a:t>College:</a:t>
            </a:r>
            <a:r>
              <a:rPr sz="1600">
                <a:solidFill>
                  <a:srgbClr val="FFFFFF"/>
                </a:solidFill>
              </a:rPr>
              <a:t> DNR College of Engineering &amp; Technology, Bhimavaram</a:t>
            </a:r>
          </a:p>
          <a:p>
            <a:pPr algn="l"/>
            <a:r>
              <a:rPr b="1" sz="1600">
                <a:solidFill>
                  <a:srgbClr val="FFFFFF"/>
                </a:solidFill>
              </a:rPr>
              <a:t>State:</a:t>
            </a:r>
            <a:r>
              <a:rPr sz="1600">
                <a:solidFill>
                  <a:srgbClr val="FFFFFF"/>
                </a:solidFill>
              </a:rPr>
              <a:t> Andhra Pradesh</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professional headshot of a young person, dressed in business casual attire, set against a background that subtly suggests a university setting.  The image should convey intelligence and ambition.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Benchmarking</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Mahaboob Subhani Sheik's performance significantly surpasses the average in the Engineering peer group (overall percentile of 87.59 compared to the general engineering peer group percentile of 90.21, and state percentile of 90.3). This indicates strong academic capabilities.</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stylized world map highlighting India, with a focus on Andhra Pradesh.  The map could be visually connected to data points representing various benchmarks.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