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3600">
                <a:solidFill>
                  <a:srgbClr val="FFFFFF"/>
                </a:solidFill>
              </a:rPr>
              <a:t>Monday Class Schedule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7772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600">
                <a:solidFill>
                  <a:srgbClr val="FFFFFF"/>
                </a:solidFill>
              </a:rPr>
              <a:t>Monday's schedule includes the following classes: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OS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CN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Break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MEFA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NTA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Lunch Break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FSD/Lab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0" y="1188720"/>
            <a:ext cx="5486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100" i="1">
                <a:solidFill>
                  <a:srgbClr val="D2D2E6"/>
                </a:solidFill>
              </a:rPr>
              <a:t>*🎨 Image Generation Prompt:**</a:t>
            </a:r>
          </a:p>
          <a:p>
            <a:pPr algn="l"/>
            <a:r>
              <a:rPr sz="1100" i="1">
                <a:solidFill>
                  <a:srgbClr val="D2D2E6"/>
                </a:solidFill>
              </a:rPr>
              <a:t>A minimalist infographic showing a timetable for Monday, highlighting the classes OS, CN, MEFA, NTA, and FSD/Lab with distinct color-coded blocks representing each class.  Use a clean, modern design with a light background.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3600">
                <a:solidFill>
                  <a:srgbClr val="FFFFFF"/>
                </a:solidFill>
              </a:rPr>
              <a:t>Lunch Break Timing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7772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600">
                <a:solidFill>
                  <a:srgbClr val="FFFFFF"/>
                </a:solidFill>
              </a:rPr>
              <a:t>The lunch break is scheduled from 12:50 PM to 1:50 PM.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0" y="1188720"/>
            <a:ext cx="5486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100" i="1">
                <a:solidFill>
                  <a:srgbClr val="D2D2E6"/>
                </a:solidFill>
              </a:rPr>
              <a:t>*🎨 Image Generation Prompt:**</a:t>
            </a:r>
          </a:p>
          <a:p>
            <a:pPr algn="l"/>
            <a:r>
              <a:rPr sz="1100" i="1">
                <a:solidFill>
                  <a:srgbClr val="D2D2E6"/>
                </a:solidFill>
              </a:rPr>
              <a:t>A stylized clock face highlighting the time period between 12:50 PM and 1:50 PM, with a vibrant design representing a break or lunch time. Use a bold color scheme and playful fonts.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3600">
                <a:solidFill>
                  <a:srgbClr val="FFFFFF"/>
                </a:solidFill>
              </a:rPr>
              <a:t>Wednesday's Course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7772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600">
                <a:solidFill>
                  <a:srgbClr val="FFFFFF"/>
                </a:solidFill>
              </a:rPr>
              <a:t>Wednesday's classes are: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DTI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DBMS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CDCLab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OS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MEFA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0" y="1188720"/>
            <a:ext cx="5486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100" i="1">
                <a:solidFill>
                  <a:srgbClr val="D2D2E6"/>
                </a:solidFill>
              </a:rPr>
              <a:t>*🎨 Image Generation Prompt:**</a:t>
            </a:r>
          </a:p>
          <a:p>
            <a:pPr algn="l"/>
            <a:r>
              <a:rPr sz="1100" i="1">
                <a:solidFill>
                  <a:srgbClr val="D2D2E6"/>
                </a:solidFill>
              </a:rPr>
              <a:t>A colorful and dynamic visual representation of the Wednesday schedule, showcasing icons or symbols for DTI, DBMS, CDCLab, OS, and MEFA, arranged in a visually appealing manner. Bright and engaging color palette.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3600">
                <a:solidFill>
                  <a:srgbClr val="FFFFFF"/>
                </a:solidFill>
              </a:rPr>
              <a:t>Thursday's Classes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7772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600">
                <a:solidFill>
                  <a:srgbClr val="FFFFFF"/>
                </a:solidFill>
              </a:rPr>
              <a:t>The classes scheduled for Thursday are OS, CN, and DTI.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0" y="1188720"/>
            <a:ext cx="5486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100" i="1">
                <a:solidFill>
                  <a:srgbClr val="D2D2E6"/>
                </a:solidFill>
              </a:rPr>
              <a:t>*🎨 Image Generation Prompt:**</a:t>
            </a:r>
          </a:p>
          <a:p>
            <a:pPr algn="l"/>
            <a:r>
              <a:rPr sz="1100" i="1">
                <a:solidFill>
                  <a:srgbClr val="D2D2E6"/>
                </a:solidFill>
              </a:rPr>
              <a:t>A simple, clean graphic representing the three classes (OS, CN, DTI) on Thursday.  Maybe use three distinct shapes or icons, each representing a class, arranged in a visually pleasing layout.  Muted color scheme.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3600">
                <a:solidFill>
                  <a:srgbClr val="FFFFFF"/>
                </a:solidFill>
              </a:rPr>
              <a:t>DBMS Class Days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7772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600">
                <a:solidFill>
                  <a:srgbClr val="FFFFFF"/>
                </a:solidFill>
              </a:rPr>
              <a:t>The DBMS class is scheduled on Wednesday and Friday.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0" y="1188720"/>
            <a:ext cx="5486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100" i="1">
                <a:solidFill>
                  <a:srgbClr val="D2D2E6"/>
                </a:solidFill>
              </a:rPr>
              <a:t>*🎨 Image Generation Prompt:**</a:t>
            </a:r>
          </a:p>
          <a:p>
            <a:pPr algn="l"/>
            <a:r>
              <a:rPr sz="1100" i="1">
                <a:solidFill>
                  <a:srgbClr val="D2D2E6"/>
                </a:solidFill>
              </a:rPr>
              <a:t>A calendar highlighting Wednesday and Friday with a special marker or color indicating the DBMS class. Clean and professional design.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3600">
                <a:solidFill>
                  <a:srgbClr val="FFFFFF"/>
                </a:solidFill>
              </a:rPr>
              <a:t>Class Timings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7772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600">
                <a:solidFill>
                  <a:srgbClr val="FFFFFF"/>
                </a:solidFill>
              </a:rPr>
              <a:t>The daily class timings are as follows: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9:00-9:50 AM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9:50-10:50 AM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11:00-11:50 AM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11:50-12:50 PM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1:50-2:50 PM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2:50-3:40 PM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3:40-4:30 PM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0" y="1188720"/>
            <a:ext cx="5486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100" i="1">
                <a:solidFill>
                  <a:srgbClr val="D2D2E6"/>
                </a:solidFill>
              </a:rPr>
              <a:t>*🎨 Image Generation Prompt:**</a:t>
            </a:r>
          </a:p>
          <a:p>
            <a:pPr algn="l"/>
            <a:r>
              <a:rPr sz="1100" i="1">
                <a:solidFill>
                  <a:srgbClr val="D2D2E6"/>
                </a:solidFill>
              </a:rPr>
              <a:t>A visually appealing timetable showing the class timings clearly. Use a clean, easily readable font and a color-coded system to distinguish different time slots.  Modern and minimalist style.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3600">
                <a:solidFill>
                  <a:srgbClr val="FFFFFF"/>
                </a:solidFill>
              </a:rPr>
              <a:t>Friday's Class Schedule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7772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600">
                <a:solidFill>
                  <a:srgbClr val="FFFFFF"/>
                </a:solidFill>
              </a:rPr>
              <a:t>Friday's class schedule consists of: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DBMS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NTA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CDCLab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OS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MEFA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0" y="1188720"/>
            <a:ext cx="5486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100" i="1">
                <a:solidFill>
                  <a:srgbClr val="D2D2E6"/>
                </a:solidFill>
              </a:rPr>
              <a:t>*🎨 Image Generation Prompt:**</a:t>
            </a:r>
          </a:p>
          <a:p>
            <a:pPr algn="l"/>
            <a:r>
              <a:rPr sz="1100" i="1">
                <a:solidFill>
                  <a:srgbClr val="D2D2E6"/>
                </a:solidFill>
              </a:rPr>
              <a:t>Similar to the Wednesday slide, but representing Friday's schedule with DBMS, NTA, CDCLab, OS, and MEFA. Use a different, complementary color scheme to distinguish it from the Wednesday slide.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