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3038E3A-5893-4985-8F5C-01990D59DBFF}">
  <a:tblStyle styleId="{E3038E3A-5893-4985-8F5C-01990D59DBF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Shape 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hape 2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Shape 2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hape 3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Shape 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None/>
              <a:defRPr b="0" i="0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Implementation of Hardware monitoring using Ethernet LwIP.</a:t>
            </a:r>
            <a:endParaRPr b="0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10330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</a:pPr>
            <a:r>
              <a:rPr b="0" i="0" lang="en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By</a:t>
            </a:r>
            <a:endParaRPr b="0" i="0" sz="2400" u="none" cap="none" strike="noStrike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</a:pPr>
            <a:r>
              <a:rPr b="0" i="0" lang="en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Rithvik Ballal</a:t>
            </a:r>
            <a:endParaRPr b="0" i="0" sz="2400" u="none" cap="none" strike="noStrike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</a:pPr>
            <a:r>
              <a:rPr b="0" i="0" lang="en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Tejas Chavan</a:t>
            </a:r>
            <a:endParaRPr b="0" i="0" sz="2400" u="none" cap="none" strike="noStrike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74125" y="209850"/>
            <a:ext cx="8840400" cy="47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b="1" i="0" lang="en" sz="2400" u="sng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 A NUTSHELL</a:t>
            </a:r>
            <a:endParaRPr b="1" i="0" sz="2400" u="sng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Remotely monitoring a hardware through the network. </a:t>
            </a:r>
            <a:endParaRPr b="1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We will be using an Ethernet LwIP core to establish a point to point connection between the client and server. </a:t>
            </a:r>
            <a:endParaRPr b="1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Build an Ethernet based Hardware to create a server using the microblaze softcore. </a:t>
            </a:r>
            <a:endParaRPr b="1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Develop a QT based GUI application to create a client system that would ask for connection with the server in order to access a resource (Hardware)</a:t>
            </a:r>
            <a:endParaRPr b="1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This client server relationship is established using the LwIP stack which is a lighter implementation of the TCP/IP stack.</a:t>
            </a:r>
            <a:endParaRPr b="1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Once the connection is established packets can be transferred between the server and the client to monitor the hardware.</a:t>
            </a:r>
            <a:endParaRPr b="1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265500" y="790050"/>
            <a:ext cx="40452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CLIENT: (QT GUI application)</a:t>
            </a:r>
            <a:endParaRPr b="0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Basic application framework to communicate with the server.</a:t>
            </a:r>
            <a:endParaRPr b="0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Skeleton of GUI consisting of Speedometer, Temperature and Humidity display bar and scrollbar to vary the DC.</a:t>
            </a:r>
            <a:endParaRPr b="0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Packet transfer to the server</a:t>
            </a:r>
            <a:endParaRPr b="0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939500" y="1870750"/>
            <a:ext cx="3837000" cy="30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SERVER (MICROBLAZE)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Hardware Setup to build the server side with IP address: 192.168.1.10                                         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Working LwIP Echo Ping test using RAW API (Standalone)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Packet transfer with the client (QT Gui application).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Packet Structure created to decode the command and data.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2890775" y="73800"/>
            <a:ext cx="45054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DO WE HAVE ?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327200" y="283575"/>
            <a:ext cx="2735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Block Diagram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275" y="1307050"/>
            <a:ext cx="7399325" cy="29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Shape 87"/>
          <p:cNvGraphicFramePr/>
          <p:nvPr/>
        </p:nvGraphicFramePr>
        <p:xfrm>
          <a:off x="952500" y="158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{E3038E3A-5893-4985-8F5C-01990D59DBFF}</a:tableStyleId>
              </a:tblPr>
              <a:tblGrid>
                <a:gridCol w="1252975"/>
                <a:gridCol w="1642625"/>
                <a:gridCol w="1447800"/>
                <a:gridCol w="1447800"/>
                <a:gridCol w="1447800"/>
              </a:tblGrid>
              <a:tr h="512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COMMAND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NOTE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PATH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REQ/RESP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DATA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2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Version number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C-S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Request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00 (No data)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2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‘Version 1’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S-C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Response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0A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2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02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new_Temp()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S-C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Response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‘XX’ (Temp reading)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2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03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new_DC()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S-C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Response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‘XX’(Duty cycle reading)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2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04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Give_DC()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C-S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‘XX’(Feed Duty cycle 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8" name="Shape 88"/>
          <p:cNvSpPr txBox="1"/>
          <p:nvPr/>
        </p:nvSpPr>
        <p:spPr>
          <a:xfrm>
            <a:off x="974150" y="398325"/>
            <a:ext cx="5052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LwIP PACKET FORMAT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9" name="Shape 89"/>
          <p:cNvGraphicFramePr/>
          <p:nvPr/>
        </p:nvGraphicFramePr>
        <p:xfrm>
          <a:off x="952500" y="87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{E3038E3A-5893-4985-8F5C-01990D59DBFF}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COMMAND (1 BYTE)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DATA (1 BYTE)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65600" y="205650"/>
            <a:ext cx="9001200" cy="48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475" y="205650"/>
            <a:ext cx="5182850" cy="48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5497775" y="336775"/>
            <a:ext cx="34902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Socket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Create a new connection endpoint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Bind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Attach a local address to a socket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Listen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Announce willingness to accept a connection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Accept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Block caller until a connection request arrives.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Connect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Actively attempt to establish a connection.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Send some data over the connection.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Receive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Receive some data.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Close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Release the connection.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925" y="946450"/>
            <a:ext cx="5918725" cy="39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891925" y="336950"/>
            <a:ext cx="61842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QT APPLICATION GUI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subTitle"/>
          </p:nvPr>
        </p:nvSpPr>
        <p:spPr>
          <a:xfrm>
            <a:off x="265500" y="708600"/>
            <a:ext cx="404520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LIENT (QT GUI)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Decoding the packets into a an appropriate format and displaying it on the GUI.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 a speedometer that would display the current RPM of the motor.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Capturing various readings and connecting it to the GUI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4939500" y="298500"/>
            <a:ext cx="3837000" cy="41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SERVER (Microblaze)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Converting the packet data into appropriate format and feeding it to the hardware.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Receiving readings from the temperature sensor and sending it to the  client in the form of packets.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1387375" y="134525"/>
            <a:ext cx="6974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YET TO BE DONE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90250" y="526350"/>
            <a:ext cx="8220900" cy="26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APPLICATIONS:</a:t>
            </a:r>
            <a:endParaRPr b="0" i="0" sz="24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Monitoring Machineries in industries from a remote location.</a:t>
            </a:r>
            <a:endParaRPr b="0" i="0" sz="24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Home Automation.</a:t>
            </a:r>
            <a:endParaRPr b="0" i="0" sz="24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******************************************************* </a:t>
            </a:r>
            <a:endParaRPr b="0" i="0" sz="24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