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notesMasterIdLst>
    <p:notesMasterId r:id="rId10"/>
  </p:notesMasterIdLst>
  <p:sldIdLst>
    <p:sldId id="256" r:id="rId2"/>
    <p:sldId id="282" r:id="rId3"/>
    <p:sldId id="260" r:id="rId4"/>
    <p:sldId id="283" r:id="rId5"/>
    <p:sldId id="284" r:id="rId6"/>
    <p:sldId id="261" r:id="rId7"/>
    <p:sldId id="280" r:id="rId8"/>
    <p:sldId id="28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75E92-EB02-4621-8D91-799A377CA7AC}" type="datetimeFigureOut">
              <a:rPr lang="en-US" smtClean="0"/>
              <a:t>4/15/2022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B6C48-6F5C-4AF6-B37D-A62502BC0EEF}" type="slidenum">
              <a:rPr lang="en-US" smtClean="0"/>
              <a:t>‹#›</a:t>
            </a:fld>
            <a:endParaRPr lang="en-US"/>
          </a:p>
        </p:txBody>
      </p:sp>
    </p:spTree>
    <p:extLst>
      <p:ext uri="{BB962C8B-B14F-4D97-AF65-F5344CB8AC3E}">
        <p14:creationId xmlns:p14="http://schemas.microsoft.com/office/powerpoint/2010/main" val="2675156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6EAFB2-5E59-405C-804B-2014FA659AA0}" type="datetime1">
              <a:rPr lang="en-US" smtClean="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7104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32A158-6CC1-4120-BFEA-3C05ABF72761}" type="datetime1">
              <a:rPr lang="en-US" smtClean="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06333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032A158-6CC1-4120-BFEA-3C05ABF72761}" type="datetime1">
              <a:rPr lang="en-US" smtClean="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4480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032A158-6CC1-4120-BFEA-3C05ABF72761}" type="datetime1">
              <a:rPr lang="en-US" smtClean="0"/>
              <a:t>4/15/2022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10750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466B0-5AEC-49B9-A5BF-405BEA507F4C}" type="datetime1">
              <a:rPr lang="en-US" smtClean="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447249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F9C41-EDC7-4E1D-8A68-83AF668396D4}" type="datetime1">
              <a:rPr lang="en-US" smtClean="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9597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5FA4FA-C602-4445-8B03-3C459EB2C42E}" type="datetime1">
              <a:rPr lang="en-US" smtClean="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9358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6EF78C-DA1D-4D03-85BE-F0C4EE8493F4}" type="datetime1">
              <a:rPr lang="en-US" smtClean="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774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040BED-B85A-462D-A46A-F8EAC26895B3}" type="datetime1">
              <a:rPr lang="en-US" smtClean="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78551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339C3A-C02D-4849-956B-9848BC6775FA}" type="datetime1">
              <a:rPr lang="en-US" smtClean="0"/>
              <a:t>4/15/2022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7435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E8E076-6FF6-4A59-9547-8F25297BE945}" type="datetime1">
              <a:rPr lang="en-US" smtClean="0"/>
              <a:t>4/15/2022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111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9C78B-2786-4B02-AF72-E5973A9926C2}" type="datetime1">
              <a:rPr lang="en-US" smtClean="0"/>
              <a:t>4/15/2022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2089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863C86-89E0-4B00-AE4B-4C6829C9733B}" type="datetime1">
              <a:rPr lang="en-US" smtClean="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624073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032A158-6CC1-4120-BFEA-3C05ABF72761}" type="datetime1">
              <a:rPr lang="en-US" smtClean="0"/>
              <a:t>4/15/2022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445233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032A158-6CC1-4120-BFEA-3C05ABF72761}" type="datetime1">
              <a:rPr lang="en-US" smtClean="0"/>
              <a:t>4/15/2022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5799752"/>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046" y="384144"/>
            <a:ext cx="10728960" cy="1646302"/>
          </a:xfrm>
        </p:spPr>
        <p:txBody>
          <a:bodyPr/>
          <a:lstStyle/>
          <a:p>
            <a:pPr algn="ctr"/>
            <a:r>
              <a:rPr lang="en-US" dirty="0"/>
              <a:t>Connect To Organic Salon</a:t>
            </a:r>
          </a:p>
        </p:txBody>
      </p:sp>
      <p:sp>
        <p:nvSpPr>
          <p:cNvPr id="3" name="Subtitle 2"/>
          <p:cNvSpPr>
            <a:spLocks noGrp="1"/>
          </p:cNvSpPr>
          <p:nvPr>
            <p:ph type="subTitle" idx="1"/>
          </p:nvPr>
        </p:nvSpPr>
        <p:spPr>
          <a:xfrm>
            <a:off x="1331650" y="2808512"/>
            <a:ext cx="7490438" cy="2019043"/>
          </a:xfrm>
        </p:spPr>
        <p:txBody>
          <a:bodyPr>
            <a:normAutofit fontScale="25000" lnSpcReduction="20000"/>
          </a:bodyPr>
          <a:lstStyle/>
          <a:p>
            <a:pPr algn="just"/>
            <a:r>
              <a:rPr lang="en-US" sz="9600" dirty="0"/>
              <a:t>Presented By:</a:t>
            </a:r>
          </a:p>
          <a:p>
            <a:pPr algn="just">
              <a:lnSpc>
                <a:spcPct val="120000"/>
              </a:lnSpc>
            </a:pPr>
            <a:r>
              <a:rPr lang="en-GB" sz="7200" dirty="0"/>
              <a:t>Tejas Sonawane				210943120103</a:t>
            </a:r>
          </a:p>
          <a:p>
            <a:pPr algn="just">
              <a:lnSpc>
                <a:spcPct val="120000"/>
              </a:lnSpc>
            </a:pPr>
            <a:r>
              <a:rPr lang="en-GB" sz="7200" dirty="0"/>
              <a:t>Shrihari Awate				210943120019</a:t>
            </a:r>
          </a:p>
          <a:p>
            <a:pPr algn="just">
              <a:lnSpc>
                <a:spcPct val="120000"/>
              </a:lnSpc>
            </a:pPr>
            <a:r>
              <a:rPr lang="en-GB" sz="7200" dirty="0"/>
              <a:t>Shreya Zade				210943120095</a:t>
            </a:r>
          </a:p>
          <a:p>
            <a:pPr algn="just">
              <a:lnSpc>
                <a:spcPct val="120000"/>
              </a:lnSpc>
            </a:pPr>
            <a:r>
              <a:rPr lang="en-GB" sz="7200" dirty="0"/>
              <a:t>Sajjan Sorate				210943120105</a:t>
            </a:r>
          </a:p>
          <a:p>
            <a:pPr algn="just">
              <a:lnSpc>
                <a:spcPct val="120000"/>
              </a:lnSpc>
            </a:pPr>
            <a:r>
              <a:rPr lang="en-GB" sz="7200" dirty="0"/>
              <a:t>	</a:t>
            </a:r>
            <a:r>
              <a:rPr lang="en-GB" sz="4800" dirty="0"/>
              <a:t>		</a:t>
            </a:r>
            <a:endParaRPr lang="en-US" sz="3500" dirty="0"/>
          </a:p>
          <a:p>
            <a:pPr algn="ctr"/>
            <a:endParaRPr lang="en-US" dirty="0"/>
          </a:p>
        </p:txBody>
      </p:sp>
      <p:sp>
        <p:nvSpPr>
          <p:cNvPr id="4" name="TextBox 3"/>
          <p:cNvSpPr txBox="1"/>
          <p:nvPr/>
        </p:nvSpPr>
        <p:spPr>
          <a:xfrm>
            <a:off x="6818729" y="5243041"/>
            <a:ext cx="2821606" cy="800219"/>
          </a:xfrm>
          <a:prstGeom prst="rect">
            <a:avLst/>
          </a:prstGeom>
          <a:noFill/>
        </p:spPr>
        <p:txBody>
          <a:bodyPr wrap="none" rtlCol="0">
            <a:spAutoFit/>
          </a:bodyPr>
          <a:lstStyle/>
          <a:p>
            <a:pPr algn="just"/>
            <a:r>
              <a:rPr lang="en-GB" sz="2400" dirty="0"/>
              <a:t>Guided</a:t>
            </a:r>
            <a:r>
              <a:rPr lang="en-GB" sz="2800" dirty="0"/>
              <a:t> </a:t>
            </a:r>
            <a:r>
              <a:rPr lang="en-GB" sz="2400" dirty="0"/>
              <a:t>By</a:t>
            </a:r>
            <a:r>
              <a:rPr lang="en-GB" dirty="0"/>
              <a:t>: </a:t>
            </a:r>
          </a:p>
          <a:p>
            <a:pPr algn="just"/>
            <a:r>
              <a:rPr lang="en-GB" dirty="0"/>
              <a:t>Mrs. Harshita Maheshwari</a:t>
            </a:r>
            <a:endParaRPr lang="en-US" dirty="0"/>
          </a:p>
        </p:txBody>
      </p:sp>
    </p:spTree>
    <p:extLst>
      <p:ext uri="{BB962C8B-B14F-4D97-AF65-F5344CB8AC3E}">
        <p14:creationId xmlns:p14="http://schemas.microsoft.com/office/powerpoint/2010/main" val="390754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194D32-20A2-457A-8969-0B9CFA18F37F}"/>
              </a:ext>
            </a:extLst>
          </p:cNvPr>
          <p:cNvSpPr txBox="1"/>
          <p:nvPr/>
        </p:nvSpPr>
        <p:spPr>
          <a:xfrm>
            <a:off x="976543" y="479394"/>
            <a:ext cx="10386873" cy="5579156"/>
          </a:xfrm>
          <a:prstGeom prst="rect">
            <a:avLst/>
          </a:prstGeom>
          <a:noFill/>
        </p:spPr>
        <p:txBody>
          <a:bodyPr wrap="square" rtlCol="0">
            <a:spAutoFit/>
          </a:bodyPr>
          <a:lstStyle/>
          <a:p>
            <a:pPr>
              <a:spcBef>
                <a:spcPct val="0"/>
              </a:spcBef>
            </a:pPr>
            <a:r>
              <a:rPr lang="en-IN" sz="4000" dirty="0">
                <a:solidFill>
                  <a:schemeClr val="accent1"/>
                </a:solidFill>
                <a:latin typeface="+mj-lt"/>
                <a:ea typeface="+mj-ea"/>
                <a:cs typeface="+mj-cs"/>
              </a:rPr>
              <a:t>Introduction</a:t>
            </a:r>
          </a:p>
          <a:p>
            <a:pPr>
              <a:spcBef>
                <a:spcPct val="0"/>
              </a:spcBef>
            </a:pPr>
            <a:endParaRPr lang="en-IN" sz="3600" dirty="0">
              <a:solidFill>
                <a:schemeClr val="accent1"/>
              </a:solidFill>
              <a:latin typeface="+mj-lt"/>
              <a:ea typeface="+mj-ea"/>
              <a:cs typeface="+mj-cs"/>
            </a:endParaRPr>
          </a:p>
          <a:p>
            <a:pPr>
              <a:lnSpc>
                <a:spcPct val="115000"/>
              </a:lnSpc>
              <a:spcBef>
                <a:spcPct val="20000"/>
              </a:spcBef>
              <a:spcAft>
                <a:spcPts val="600"/>
              </a:spcAft>
              <a:buClr>
                <a:schemeClr val="accent1"/>
              </a:buClr>
              <a:buSzPct val="80000"/>
            </a:pPr>
            <a:r>
              <a:rPr lang="en-US" sz="2200" dirty="0">
                <a:latin typeface="Arial" panose="020B0604020202020204" pitchFamily="34" charset="0"/>
                <a:cs typeface="Mangal" panose="02040503050203030202" pitchFamily="18" charset="0"/>
              </a:rPr>
              <a:t>The need for hairdressing, grooming, facials, and related services will not decline as long as people live on this earth. In fact, in this age of fashion and corporate culture, people are more interested in grooming themselves than ever before. As we can see during this pandemic situation the zero contact policy is much more needed, there is no automated system for the people’s who prefer local salons for doing all the grooming and facial related things. Where we can have home service and salon service where people can book salon appointment with their respective local salon owners and can go with their given time slot where they have reserved seat for particular service also they can book home service for their little ones and old parents. So, we thought of project Connect To Organic Salon is best suited for people needs.</a:t>
            </a:r>
            <a:endParaRPr lang="en-IN" sz="2200" dirty="0">
              <a:latin typeface="Arial" panose="020B0604020202020204" pitchFamily="34" charset="0"/>
              <a:cs typeface="Mangal" panose="02040503050203030202" pitchFamily="18" charset="0"/>
            </a:endParaRPr>
          </a:p>
        </p:txBody>
      </p:sp>
    </p:spTree>
    <p:extLst>
      <p:ext uri="{BB962C8B-B14F-4D97-AF65-F5344CB8AC3E}">
        <p14:creationId xmlns:p14="http://schemas.microsoft.com/office/powerpoint/2010/main" val="3853393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normAutofit/>
          </a:bodyPr>
          <a:lstStyle/>
          <a:p>
            <a:pPr marL="0" indent="0">
              <a:lnSpc>
                <a:spcPct val="115000"/>
              </a:lnSpc>
              <a:buNone/>
            </a:pPr>
            <a:r>
              <a:rPr lang="en-US" sz="2200" dirty="0">
                <a:latin typeface="Arial" panose="020B0604020202020204" pitchFamily="34" charset="0"/>
                <a:cs typeface="Mangal" panose="02040503050203030202" pitchFamily="18" charset="0"/>
              </a:rPr>
              <a:t>Our proposed system i.e. Connect To Organic salon consists of three modules listed as below. </a:t>
            </a:r>
            <a:endParaRPr lang="en-IN" sz="2200" dirty="0">
              <a:latin typeface="Arial" panose="020B0604020202020204" pitchFamily="34" charset="0"/>
              <a:cs typeface="Mangal" panose="02040503050203030202" pitchFamily="18" charset="0"/>
            </a:endParaRPr>
          </a:p>
          <a:p>
            <a:pPr marL="0" indent="0">
              <a:lnSpc>
                <a:spcPct val="115000"/>
              </a:lnSpc>
              <a:buNone/>
            </a:pPr>
            <a:r>
              <a:rPr lang="en-US" sz="2200" dirty="0">
                <a:latin typeface="Arial" panose="020B0604020202020204" pitchFamily="34" charset="0"/>
                <a:cs typeface="Mangal" panose="02040503050203030202" pitchFamily="18" charset="0"/>
              </a:rPr>
              <a:t>1. Admin Module</a:t>
            </a:r>
            <a:endParaRPr lang="en-IN" sz="2200" dirty="0">
              <a:latin typeface="Arial" panose="020B0604020202020204" pitchFamily="34" charset="0"/>
              <a:cs typeface="Mangal" panose="02040503050203030202" pitchFamily="18" charset="0"/>
            </a:endParaRPr>
          </a:p>
          <a:p>
            <a:pPr marL="0" indent="0">
              <a:lnSpc>
                <a:spcPct val="115000"/>
              </a:lnSpc>
              <a:buNone/>
            </a:pPr>
            <a:r>
              <a:rPr lang="en-US" sz="2200" dirty="0">
                <a:latin typeface="Arial" panose="020B0604020202020204" pitchFamily="34" charset="0"/>
                <a:cs typeface="Mangal" panose="02040503050203030202" pitchFamily="18" charset="0"/>
              </a:rPr>
              <a:t>2. Customer Module</a:t>
            </a:r>
            <a:endParaRPr lang="en-IN" sz="2200" dirty="0">
              <a:latin typeface="Arial" panose="020B0604020202020204" pitchFamily="34" charset="0"/>
              <a:cs typeface="Mangal" panose="02040503050203030202" pitchFamily="18" charset="0"/>
            </a:endParaRPr>
          </a:p>
          <a:p>
            <a:pPr marL="0" indent="0">
              <a:lnSpc>
                <a:spcPct val="115000"/>
              </a:lnSpc>
              <a:buNone/>
            </a:pPr>
            <a:r>
              <a:rPr lang="en-US" sz="2200" dirty="0">
                <a:latin typeface="Arial" panose="020B0604020202020204" pitchFamily="34" charset="0"/>
                <a:cs typeface="Mangal" panose="02040503050203030202" pitchFamily="18" charset="0"/>
              </a:rPr>
              <a:t>3. Salon Owner Module</a:t>
            </a:r>
            <a:endParaRPr lang="en-IN" sz="2200" dirty="0">
              <a:latin typeface="Arial" panose="020B060402020202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428622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267C9B-AFCD-4ED3-8CF1-C6646784393B}"/>
              </a:ext>
            </a:extLst>
          </p:cNvPr>
          <p:cNvSpPr txBox="1"/>
          <p:nvPr/>
        </p:nvSpPr>
        <p:spPr>
          <a:xfrm>
            <a:off x="1083076" y="275208"/>
            <a:ext cx="6809173" cy="646331"/>
          </a:xfrm>
          <a:prstGeom prst="rect">
            <a:avLst/>
          </a:prstGeom>
          <a:noFill/>
        </p:spPr>
        <p:txBody>
          <a:bodyPr wrap="square" rtlCol="0">
            <a:spAutoFit/>
          </a:bodyPr>
          <a:lstStyle/>
          <a:p>
            <a:pPr>
              <a:spcBef>
                <a:spcPct val="0"/>
              </a:spcBef>
            </a:pPr>
            <a:r>
              <a:rPr lang="en-IN" sz="3600" dirty="0">
                <a:solidFill>
                  <a:schemeClr val="accent1"/>
                </a:solidFill>
                <a:latin typeface="+mj-lt"/>
                <a:ea typeface="+mj-ea"/>
                <a:cs typeface="+mj-cs"/>
              </a:rPr>
              <a:t>ER Diagram</a:t>
            </a:r>
          </a:p>
        </p:txBody>
      </p:sp>
      <p:pic>
        <p:nvPicPr>
          <p:cNvPr id="4" name="Picture 3">
            <a:extLst>
              <a:ext uri="{FF2B5EF4-FFF2-40B4-BE49-F238E27FC236}">
                <a16:creationId xmlns:a16="http://schemas.microsoft.com/office/drawing/2014/main" id="{742E9BB3-A899-4978-AB4B-985EBECC94A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9204" y="1109708"/>
            <a:ext cx="9223899" cy="547308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83377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995E7-1DA7-4D7B-B66C-D14253F86D23}"/>
              </a:ext>
            </a:extLst>
          </p:cNvPr>
          <p:cNvSpPr txBox="1"/>
          <p:nvPr/>
        </p:nvSpPr>
        <p:spPr>
          <a:xfrm>
            <a:off x="843379" y="328474"/>
            <a:ext cx="6658252" cy="646331"/>
          </a:xfrm>
          <a:prstGeom prst="rect">
            <a:avLst/>
          </a:prstGeom>
          <a:noFill/>
        </p:spPr>
        <p:txBody>
          <a:bodyPr wrap="square" rtlCol="0">
            <a:spAutoFit/>
          </a:bodyPr>
          <a:lstStyle/>
          <a:p>
            <a:pPr>
              <a:spcBef>
                <a:spcPct val="0"/>
              </a:spcBef>
            </a:pPr>
            <a:r>
              <a:rPr lang="en-IN" sz="3600" dirty="0">
                <a:solidFill>
                  <a:schemeClr val="accent1"/>
                </a:solidFill>
                <a:latin typeface="+mj-lt"/>
                <a:ea typeface="+mj-ea"/>
                <a:cs typeface="+mj-cs"/>
              </a:rPr>
              <a:t>Sequence Diagram</a:t>
            </a:r>
          </a:p>
        </p:txBody>
      </p:sp>
      <p:pic>
        <p:nvPicPr>
          <p:cNvPr id="4" name="Picture 3">
            <a:extLst>
              <a:ext uri="{FF2B5EF4-FFF2-40B4-BE49-F238E27FC236}">
                <a16:creationId xmlns:a16="http://schemas.microsoft.com/office/drawing/2014/main" id="{B7736765-7EEB-4228-A104-3C1367A39361}"/>
              </a:ext>
            </a:extLst>
          </p:cNvPr>
          <p:cNvPicPr>
            <a:picLocks noChangeAspect="1"/>
          </p:cNvPicPr>
          <p:nvPr/>
        </p:nvPicPr>
        <p:blipFill>
          <a:blip r:embed="rId2"/>
          <a:stretch>
            <a:fillRect/>
          </a:stretch>
        </p:blipFill>
        <p:spPr>
          <a:xfrm>
            <a:off x="947999" y="974806"/>
            <a:ext cx="10186725" cy="5505654"/>
          </a:xfrm>
          <a:prstGeom prst="rect">
            <a:avLst/>
          </a:prstGeom>
        </p:spPr>
      </p:pic>
    </p:spTree>
    <p:extLst>
      <p:ext uri="{BB962C8B-B14F-4D97-AF65-F5344CB8AC3E}">
        <p14:creationId xmlns:p14="http://schemas.microsoft.com/office/powerpoint/2010/main" val="11684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pPr marL="0" indent="0">
              <a:buNone/>
            </a:pPr>
            <a:r>
              <a:rPr lang="en-US" sz="2200" dirty="0">
                <a:effectLst/>
                <a:latin typeface="Arial" panose="020B0604020202020204" pitchFamily="34" charset="0"/>
                <a:ea typeface="Arial" panose="020B0604020202020204" pitchFamily="34" charset="0"/>
                <a:cs typeface="Mangal" panose="02040503050203030202" pitchFamily="18" charset="0"/>
              </a:rPr>
              <a:t>This project can be enhanced further by adding other categories and Services. The software is flexible enough to be modified and implemented as per future requirements. Message and Email alerts for various happenings can be added to the system so that users do not miss the updates and happenings of the system.</a:t>
            </a:r>
            <a:endParaRPr lang="en-IN" sz="2200" dirty="0">
              <a:effectLst/>
              <a:latin typeface="Calibri" panose="020F0502020204030204" pitchFamily="34" charset="0"/>
              <a:ea typeface="Times New Roman" panose="02020603050405020304" pitchFamily="18"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269362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677334" y="2441359"/>
            <a:ext cx="10996802" cy="3600003"/>
          </a:xfrm>
        </p:spPr>
        <p:txBody>
          <a:bodyPr/>
          <a:lstStyle/>
          <a:p>
            <a:pPr marL="0" indent="0">
              <a:lnSpc>
                <a:spcPct val="115000"/>
              </a:lnSpc>
              <a:buNone/>
            </a:pPr>
            <a:r>
              <a:rPr lang="en-US" sz="2200" dirty="0">
                <a:latin typeface="Arial" panose="020B0604020202020204" pitchFamily="34" charset="0"/>
                <a:cs typeface="Mangal" panose="02040503050203030202" pitchFamily="18" charset="0"/>
              </a:rPr>
              <a:t>Connect to Organic Salon system is responsible for providing best services, flexible time slot and daily services and time changes with the affordable prices on specified. This approach also offers an added advantage that customers can select a specified time slot of the day for the appointments of salon. The application provides facility to add/remove/slot and services items at salon. It also provides facility where customers can mention their queries/complaints in reviews. Application provides safety and reduces risk during the pandemic situation. </a:t>
            </a:r>
            <a:endParaRPr lang="en-IN" sz="2200" dirty="0">
              <a:latin typeface="Arial" panose="020B060402020202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427444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49092" y="2788421"/>
            <a:ext cx="3834784" cy="923330"/>
          </a:xfrm>
          <a:prstGeom prst="rect">
            <a:avLst/>
          </a:prstGeom>
          <a:noFill/>
        </p:spPr>
        <p:txBody>
          <a:bodyPr wrap="square" rtlCol="0" anchor="ctr">
            <a:spAutoFit/>
          </a:bodyPr>
          <a:lstStyle/>
          <a:p>
            <a:pPr algn="ctr"/>
            <a:r>
              <a:rPr lang="en-US" sz="5400" b="1" dirty="0">
                <a:solidFill>
                  <a:schemeClr val="accent1"/>
                </a:solidFill>
              </a:rPr>
              <a:t>Thank You!</a:t>
            </a:r>
          </a:p>
        </p:txBody>
      </p:sp>
    </p:spTree>
    <p:extLst>
      <p:ext uri="{BB962C8B-B14F-4D97-AF65-F5344CB8AC3E}">
        <p14:creationId xmlns:p14="http://schemas.microsoft.com/office/powerpoint/2010/main" val="1822352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460</TotalTime>
  <Words>392</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2</vt:lpstr>
      <vt:lpstr>Quotable</vt:lpstr>
      <vt:lpstr>Connect To Organic Salon</vt:lpstr>
      <vt:lpstr>PowerPoint Presentation</vt:lpstr>
      <vt:lpstr>Modules</vt:lpstr>
      <vt:lpstr>PowerPoint Presentation</vt:lpstr>
      <vt:lpstr>PowerPoint Presentation</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Eco-Friendly Stationery Items</dc:title>
  <dc:creator>Shubham</dc:creator>
  <cp:lastModifiedBy>tejas sonawane</cp:lastModifiedBy>
  <cp:revision>37</cp:revision>
  <dcterms:created xsi:type="dcterms:W3CDTF">2021-09-25T05:09:14Z</dcterms:created>
  <dcterms:modified xsi:type="dcterms:W3CDTF">2022-04-15T16:50:53Z</dcterms:modified>
</cp:coreProperties>
</file>