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9" r:id="rId2"/>
    <p:sldId id="263" r:id="rId3"/>
    <p:sldId id="257" r:id="rId4"/>
    <p:sldId id="261" r:id="rId5"/>
    <p:sldId id="258" r:id="rId6"/>
    <p:sldId id="262" r:id="rId7"/>
    <p:sldId id="259" r:id="rId8"/>
    <p:sldId id="265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682AB-1260-43B2-8534-1A3742C654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768B4C-13B2-4219-8FCE-4F425F3EF7C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0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8ABA3D-A443-40AA-B546-A2B49CC2A8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07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A9C522-2E2E-4EC2-99DA-939924D2E6A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2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25F9B-410E-4040-9343-033EDCD187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54D1F-830C-4AB6-8FAE-BD4AEEFCEFF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0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FAA300-D33D-4980-9F46-DBD4CE906BC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0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1C94C4-85F2-4526-873A-D2325F7E871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8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E4214-BD6B-4C51-943A-5ED75595B3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3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0EA199C-1068-4A22-B177-253A7C65DF9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NFS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Network File System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Mouting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 filesystems on-demand</a:t>
            </a:r>
          </a:p>
          <a:p>
            <a:r>
              <a:rPr lang="en-US" dirty="0"/>
              <a:t>Originally comes from Sun</a:t>
            </a:r>
          </a:p>
          <a:p>
            <a:r>
              <a:rPr lang="en-US" dirty="0"/>
              <a:t>To start</a:t>
            </a:r>
          </a:p>
          <a:p>
            <a:pPr lvl="1"/>
            <a:r>
              <a:rPr lang="en-US" dirty="0"/>
              <a:t>$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autofs</a:t>
            </a:r>
            <a:r>
              <a:rPr lang="en-US" dirty="0"/>
              <a:t> start</a:t>
            </a:r>
          </a:p>
          <a:p>
            <a:r>
              <a:rPr lang="en-US" dirty="0"/>
              <a:t>Master map file (/etc/</a:t>
            </a:r>
            <a:r>
              <a:rPr lang="en-US" dirty="0" err="1"/>
              <a:t>auto.master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Associates each mount point with a indirect map</a:t>
            </a:r>
          </a:p>
          <a:p>
            <a:pPr lvl="1"/>
            <a:r>
              <a:rPr lang="en-US" dirty="0"/>
              <a:t>$ cat /etc/</a:t>
            </a:r>
            <a:r>
              <a:rPr lang="en-US" dirty="0" err="1"/>
              <a:t>auto.master</a:t>
            </a:r>
            <a:endParaRPr lang="en-US" dirty="0"/>
          </a:p>
          <a:p>
            <a:pPr lvl="2"/>
            <a:r>
              <a:rPr lang="en-US" dirty="0"/>
              <a:t>/misc	/etc/</a:t>
            </a:r>
            <a:r>
              <a:rPr lang="en-US" dirty="0" err="1"/>
              <a:t>auto.misc</a:t>
            </a:r>
            <a:endParaRPr lang="en-US" dirty="0"/>
          </a:p>
          <a:p>
            <a:pPr lvl="2"/>
            <a:r>
              <a:rPr lang="en-US" dirty="0"/>
              <a:t>/net	-host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Mouting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automount /home &amp; /import</a:t>
            </a:r>
          </a:p>
          <a:p>
            <a:pPr lvl="1"/>
            <a:r>
              <a:rPr lang="en-US"/>
              <a:t>Add the following lines into /etc/auto.master</a:t>
            </a:r>
          </a:p>
          <a:p>
            <a:pPr lvl="2"/>
            <a:r>
              <a:rPr lang="en-US"/>
              <a:t>/home		/etc/auto.home</a:t>
            </a:r>
          </a:p>
          <a:p>
            <a:pPr lvl="2"/>
            <a:r>
              <a:rPr lang="en-US"/>
              <a:t>/import	/etc/auto.import</a:t>
            </a:r>
          </a:p>
          <a:p>
            <a:pPr lvl="1"/>
            <a:r>
              <a:rPr lang="en-US"/>
              <a:t>$ cat /etc/auto.home</a:t>
            </a:r>
          </a:p>
          <a:p>
            <a:pPr lvl="2"/>
            <a:r>
              <a:rPr lang="en-US"/>
              <a:t>*		-soft,timeo=5	10.0.0.1:/home/</a:t>
            </a:r>
            <a:r>
              <a:rPr lang="en-US">
                <a:solidFill>
                  <a:srgbClr val="0000FF"/>
                </a:solidFill>
              </a:rPr>
              <a:t>&amp;</a:t>
            </a:r>
          </a:p>
          <a:p>
            <a:pPr lvl="1"/>
            <a:r>
              <a:rPr lang="en-US"/>
              <a:t>$cat /etc/auto.import</a:t>
            </a:r>
          </a:p>
          <a:p>
            <a:pPr lvl="2"/>
            <a:r>
              <a:rPr lang="en-US"/>
              <a:t>*		-soft,timeo=5	10.0.0.1:/import/</a:t>
            </a:r>
            <a:r>
              <a:rPr lang="en-US">
                <a:solidFill>
                  <a:srgbClr val="0000FF"/>
                </a:solidFill>
              </a:rPr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How to setup a NFS server?</a:t>
            </a:r>
          </a:p>
          <a:p>
            <a:r>
              <a:rPr lang="en-US"/>
              <a:t>How to setup a NFS client?</a:t>
            </a:r>
          </a:p>
          <a:p>
            <a:r>
              <a:rPr lang="en-US"/>
              <a:t>nfsstat</a:t>
            </a:r>
          </a:p>
          <a:p>
            <a:r>
              <a:rPr lang="en-US"/>
              <a:t>Automatic Mounting</a:t>
            </a:r>
          </a:p>
          <a:p>
            <a:r>
              <a:rPr lang="en-US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Created by Sun in 1985</a:t>
            </a:r>
          </a:p>
          <a:p>
            <a:r>
              <a:rPr lang="en-US" sz="2600"/>
              <a:t>Was original designed for diskless clients</a:t>
            </a:r>
          </a:p>
          <a:p>
            <a:r>
              <a:rPr lang="en-US" sz="2600"/>
              <a:t>Version 2 is slow</a:t>
            </a:r>
          </a:p>
          <a:p>
            <a:pPr lvl="1"/>
            <a:r>
              <a:rPr lang="en-US" sz="2200"/>
              <a:t>Write operation is not complete until receiving ACK from the server</a:t>
            </a:r>
          </a:p>
          <a:p>
            <a:r>
              <a:rPr lang="en-US" sz="2600"/>
              <a:t>Version 3 permits async writes</a:t>
            </a:r>
          </a:p>
          <a:p>
            <a:pPr lvl="1"/>
            <a:r>
              <a:rPr lang="en-US" sz="2200"/>
              <a:t>Faster</a:t>
            </a:r>
          </a:p>
          <a:p>
            <a:r>
              <a:rPr lang="en-US" sz="2600"/>
              <a:t>Version 4</a:t>
            </a:r>
          </a:p>
          <a:p>
            <a:pPr lvl="1"/>
            <a:r>
              <a:rPr lang="en-US" sz="2200"/>
              <a:t>Supports strong security, ACLs, unicode filenames, replication and migration, etc</a:t>
            </a:r>
          </a:p>
          <a:p>
            <a:endParaRPr lang="en-US" sz="2600"/>
          </a:p>
          <a:p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(cont)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RPC</a:t>
            </a:r>
          </a:p>
          <a:p>
            <a:pPr lvl="1"/>
            <a:r>
              <a:rPr lang="en-US"/>
              <a:t>Remote Procedure Call – a system-independent way for process communication over a network</a:t>
            </a:r>
          </a:p>
          <a:p>
            <a:r>
              <a:rPr lang="en-US"/>
              <a:t>Could be UDP and TCP</a:t>
            </a:r>
          </a:p>
          <a:p>
            <a:pPr lvl="1"/>
            <a:r>
              <a:rPr lang="en-US"/>
              <a:t>Now, TCP is preferable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setup a NFS server?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/etc/exports</a:t>
            </a:r>
          </a:p>
          <a:p>
            <a:pPr lvl="1"/>
            <a:r>
              <a:rPr lang="en-US" dirty="0"/>
              <a:t>$ cat /etc/exports</a:t>
            </a:r>
          </a:p>
          <a:p>
            <a:pPr lvl="2"/>
            <a:r>
              <a:rPr lang="en-US" sz="1600" dirty="0"/>
              <a:t>/home		10.0.0.0/24(</a:t>
            </a:r>
            <a:r>
              <a:rPr lang="en-US" sz="1600" dirty="0" err="1"/>
              <a:t>rw,async,root_squash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/home/ftp	(</a:t>
            </a:r>
            <a:r>
              <a:rPr lang="en-US" sz="1600" dirty="0" err="1"/>
              <a:t>noaccess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/import		10.0.0.0/24(</a:t>
            </a:r>
            <a:r>
              <a:rPr lang="en-US" sz="1600" dirty="0" err="1"/>
              <a:t>ro</a:t>
            </a:r>
            <a:r>
              <a:rPr lang="en-US" sz="1600" dirty="0"/>
              <a:t>)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exportfs</a:t>
            </a:r>
            <a:r>
              <a:rPr lang="en-US" sz="2000" dirty="0"/>
              <a:t> -a</a:t>
            </a:r>
          </a:p>
          <a:p>
            <a:r>
              <a:rPr lang="en-US" sz="2000" dirty="0"/>
              <a:t>/etc/</a:t>
            </a:r>
            <a:r>
              <a:rPr lang="en-US" sz="2000" dirty="0" err="1"/>
              <a:t>hosts.allow</a:t>
            </a:r>
            <a:endParaRPr lang="en-US" sz="2000" dirty="0"/>
          </a:p>
          <a:p>
            <a:pPr lvl="1"/>
            <a:r>
              <a:rPr lang="en-US" dirty="0"/>
              <a:t>$ cat /etc/</a:t>
            </a:r>
            <a:r>
              <a:rPr lang="en-US" dirty="0" err="1"/>
              <a:t>hosts.allow</a:t>
            </a:r>
            <a:endParaRPr lang="en-US" dirty="0"/>
          </a:p>
          <a:p>
            <a:pPr lvl="2"/>
            <a:r>
              <a:rPr lang="en-US" sz="1600" dirty="0" err="1"/>
              <a:t>portmap</a:t>
            </a:r>
            <a:r>
              <a:rPr lang="en-US" sz="1600" dirty="0"/>
              <a:t>:	10.0.0.0/255.255.255.0</a:t>
            </a:r>
          </a:p>
          <a:p>
            <a:pPr lvl="2"/>
            <a:r>
              <a:rPr lang="en-US" sz="1600" dirty="0" err="1"/>
              <a:t>mountd</a:t>
            </a:r>
            <a:r>
              <a:rPr lang="en-US" sz="1600" dirty="0"/>
              <a:t>:	10.0.0.0/255.255.255.0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172200" y="1447800"/>
            <a:ext cx="2057400" cy="685800"/>
          </a:xfrm>
          <a:prstGeom prst="wedgeRectCallout">
            <a:avLst>
              <a:gd name="adj1" fmla="val -26157"/>
              <a:gd name="adj2" fmla="val 109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Map root UID &amp; GID to nobody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setup a NFS server?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/etc/init.d/nfs {start|stop|restart|reload|status}</a:t>
            </a:r>
          </a:p>
          <a:p>
            <a:pPr lvl="1"/>
            <a:r>
              <a:rPr lang="en-US"/>
              <a:t>portmap</a:t>
            </a:r>
          </a:p>
          <a:p>
            <a:pPr lvl="1"/>
            <a:r>
              <a:rPr lang="en-US"/>
              <a:t>rpc.statd</a:t>
            </a:r>
          </a:p>
          <a:p>
            <a:pPr lvl="1"/>
            <a:r>
              <a:rPr lang="en-US"/>
              <a:t>nfsd</a:t>
            </a:r>
          </a:p>
          <a:p>
            <a:pPr lvl="1"/>
            <a:r>
              <a:rPr lang="en-US"/>
              <a:t>rpc.mountd</a:t>
            </a:r>
          </a:p>
          <a:p>
            <a:pPr lvl="1"/>
            <a:r>
              <a:rPr lang="en-US"/>
              <a:t>rpc.rquotad</a:t>
            </a:r>
          </a:p>
          <a:p>
            <a:r>
              <a:rPr lang="en-US" sz="2600"/>
              <a:t>Turns NFS on over reboot</a:t>
            </a:r>
          </a:p>
          <a:p>
            <a:pPr lvl="1"/>
            <a:r>
              <a:rPr lang="en-US"/>
              <a:t>$ chkconfig nfs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setup a NFS client?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init.d</a:t>
            </a:r>
            <a:r>
              <a:rPr lang="en-US" sz="2000" dirty="0"/>
              <a:t>/</a:t>
            </a:r>
            <a:r>
              <a:rPr lang="en-US" sz="2000" dirty="0" err="1"/>
              <a:t>portmap</a:t>
            </a:r>
            <a:r>
              <a:rPr lang="en-US" sz="2000" dirty="0"/>
              <a:t> start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portmap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rpc.statd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Manual mount the NFS partitions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 mount 10.0.0.1:/home /home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 mount 10.0.0.1:/import /import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Mount the NFS partitions at boot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1600" dirty="0"/>
              <a:t>10.0.0.1:/home		/home		</a:t>
            </a:r>
            <a:r>
              <a:rPr lang="en-US" sz="1600" dirty="0" err="1"/>
              <a:t>nfs</a:t>
            </a:r>
            <a:r>
              <a:rPr lang="en-US" sz="1600" dirty="0"/>
              <a:t>	defaults 0 0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10.0.0.1:/import	/import		</a:t>
            </a:r>
            <a:r>
              <a:rPr lang="en-US" sz="1600" dirty="0" err="1"/>
              <a:t>nfs</a:t>
            </a:r>
            <a:r>
              <a:rPr lang="en-US" sz="1600" dirty="0"/>
              <a:t>	defaults 0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 mount 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setup a NFS client? (cont)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Experiment defaults with</a:t>
            </a:r>
          </a:p>
          <a:p>
            <a:pPr lvl="1"/>
            <a:r>
              <a:rPr lang="en-US"/>
              <a:t>soft,timeo=5</a:t>
            </a:r>
          </a:p>
          <a:p>
            <a:pPr lvl="1"/>
            <a:r>
              <a:rPr lang="en-US"/>
              <a:t>hard,intr</a:t>
            </a:r>
          </a:p>
          <a:p>
            <a:r>
              <a:rPr lang="en-US"/>
              <a:t>To umount a NFS partition</a:t>
            </a:r>
          </a:p>
          <a:p>
            <a:pPr lvl="1"/>
            <a:r>
              <a:rPr lang="en-US"/>
              <a:t>$ umount /home</a:t>
            </a:r>
          </a:p>
          <a:p>
            <a:r>
              <a:rPr lang="en-US"/>
              <a:t>To show the NFS server's export list</a:t>
            </a:r>
          </a:p>
          <a:p>
            <a:pPr lvl="1"/>
            <a:r>
              <a:rPr lang="en-US"/>
              <a:t>$ showmount -e 10.0.0.1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nfsstat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Displays stats. about NFS server and client</a:t>
            </a:r>
          </a:p>
          <a:p>
            <a:r>
              <a:rPr lang="en-US"/>
              <a:t>For server</a:t>
            </a:r>
          </a:p>
          <a:p>
            <a:pPr lvl="1"/>
            <a:r>
              <a:rPr lang="en-US"/>
              <a:t>$ nfsstat -s</a:t>
            </a:r>
          </a:p>
          <a:p>
            <a:r>
              <a:rPr lang="en-US"/>
              <a:t>For client</a:t>
            </a:r>
          </a:p>
          <a:p>
            <a:pPr lvl="1"/>
            <a:r>
              <a:rPr lang="en-US"/>
              <a:t>$ nfsstat -c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glo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glot master.pot [Compatibility Mode]" id="{473B406D-A2B4-4B84-BADF-31DB36364739}" vid="{1675F605-5E5F-4BCC-A849-29D415425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polyglot master</Template>
  <TotalTime>570</TotalTime>
  <Words>311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Candara</vt:lpstr>
      <vt:lpstr>polyglot master</vt:lpstr>
      <vt:lpstr>NFS</vt:lpstr>
      <vt:lpstr>Contents</vt:lpstr>
      <vt:lpstr>Introduction</vt:lpstr>
      <vt:lpstr>Introduction (cont)</vt:lpstr>
      <vt:lpstr>How to setup a NFS server?</vt:lpstr>
      <vt:lpstr>How to setup a NFS server? (cont)</vt:lpstr>
      <vt:lpstr>How to setup a NFS client?</vt:lpstr>
      <vt:lpstr>How to setup a NFS client? (cont)</vt:lpstr>
      <vt:lpstr>nfsstat</vt:lpstr>
      <vt:lpstr>Automatic Mouting</vt:lpstr>
      <vt:lpstr>Automatic Mouting 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weesan</dc:creator>
  <cp:lastModifiedBy>satheesh</cp:lastModifiedBy>
  <cp:revision>55</cp:revision>
  <cp:lastPrinted>1601-01-01T00:00:00Z</cp:lastPrinted>
  <dcterms:created xsi:type="dcterms:W3CDTF">2007-07-22T09:07:25Z</dcterms:created>
  <dcterms:modified xsi:type="dcterms:W3CDTF">2016-05-29T07:32:53Z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