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18808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32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 varScale="1">
        <p:scale>
          <a:sx n="72" d="100"/>
          <a:sy n="72" d="100"/>
        </p:scale>
        <p:origin x="726" y="78"/>
      </p:cViewPr>
      <p:guideLst>
        <p:guide orient="horz" pos="216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1F3F-107F-4797-B063-4AC50837B38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5650" y="1143000"/>
            <a:ext cx="534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2FF3D-B360-48A6-8B53-0918842D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9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39307-EFAD-49EF-B750-A2E482F2B61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2130430"/>
            <a:ext cx="10098722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3886200"/>
            <a:ext cx="83165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5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6768" y="274643"/>
            <a:ext cx="305065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614" y="274643"/>
            <a:ext cx="896014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5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7" y="4406905"/>
            <a:ext cx="1009872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7" y="2906713"/>
            <a:ext cx="100987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613" y="1600205"/>
            <a:ext cx="60043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0993" y="1600205"/>
            <a:ext cx="60064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9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5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8" y="1535113"/>
            <a:ext cx="52515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8" y="2174875"/>
            <a:ext cx="52515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0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73055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8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1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1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1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7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5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5" y="1600205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4" y="6356355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7EA4-3E6C-48F8-9083-BE8BC9F3B400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2" y="6356355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10" y="6356355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F6A9-4CB3-423C-B102-6E33E65550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\\spider_man\D\Nellsoft\02. Work\04. Presentation\icon.png"/>
          <p:cNvPicPr>
            <a:picLocks noChangeAspect="1" noChangeArrowheads="1"/>
          </p:cNvPicPr>
          <p:nvPr/>
        </p:nvPicPr>
        <p:blipFill>
          <a:blip r:embed="rId3" cstate="print"/>
          <a:srcRect l="47726" t="27517" b="11100"/>
          <a:stretch>
            <a:fillRect/>
          </a:stretch>
        </p:blipFill>
        <p:spPr bwMode="auto">
          <a:xfrm>
            <a:off x="-2561" y="5285383"/>
            <a:ext cx="2243650" cy="148510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71277" y="607298"/>
            <a:ext cx="9133403" cy="1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98" dirty="0">
                <a:solidFill>
                  <a:srgbClr val="8B2E76"/>
                </a:solidFill>
                <a:latin typeface="Calibri Light" pitchFamily="34" charset="0"/>
                <a:cs typeface="Calibri Light" pitchFamily="34" charset="0"/>
              </a:rPr>
              <a:t>Rajesh</a:t>
            </a:r>
            <a:br>
              <a:rPr lang="en-IN" sz="3898" b="1" dirty="0">
                <a:solidFill>
                  <a:srgbClr val="8B2E76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en-IN" sz="2339" b="1" dirty="0">
                <a:solidFill>
                  <a:schemeClr val="accent1"/>
                </a:solidFill>
                <a:latin typeface="Arial Black" panose="020B0A04020102020204" pitchFamily="34" charset="0"/>
                <a:cs typeface="Calibri Light" pitchFamily="34" charset="0"/>
              </a:rPr>
              <a:t>Salesforce Administrator cum Project Manager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5809A6-FC42-49BA-8854-C034C2885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57" y="310277"/>
            <a:ext cx="1788315" cy="23390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2E3ADCA-A20F-47B4-8071-E8DEB74B454E}"/>
              </a:ext>
            </a:extLst>
          </p:cNvPr>
          <p:cNvGrpSpPr/>
          <p:nvPr/>
        </p:nvGrpSpPr>
        <p:grpSpPr>
          <a:xfrm>
            <a:off x="371277" y="2760702"/>
            <a:ext cx="11292995" cy="3787021"/>
            <a:chOff x="381000" y="2743200"/>
            <a:chExt cx="11588750" cy="3886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AB10D6-F57C-4748-B20F-ED77E95A5BC6}"/>
                </a:ext>
              </a:extLst>
            </p:cNvPr>
            <p:cNvSpPr/>
            <p:nvPr/>
          </p:nvSpPr>
          <p:spPr>
            <a:xfrm>
              <a:off x="381000" y="2743200"/>
              <a:ext cx="11588750" cy="388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4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7D0F2C-C386-4E49-87E3-256C49E72CB8}"/>
                </a:ext>
              </a:extLst>
            </p:cNvPr>
            <p:cNvSpPr/>
            <p:nvPr/>
          </p:nvSpPr>
          <p:spPr>
            <a:xfrm>
              <a:off x="381000" y="2743200"/>
              <a:ext cx="4495800" cy="3886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IE" sz="1400" dirty="0">
                  <a:solidFill>
                    <a:schemeClr val="tx1"/>
                  </a:solidFill>
                </a:rPr>
                <a:t>Certified  Salesforce Administrator and experienced Salesforce Instructor and Project Manager</a:t>
              </a:r>
            </a:p>
            <a:p>
              <a:pPr algn="just"/>
              <a:endParaRPr lang="en-IE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IE" sz="1400" dirty="0">
                  <a:solidFill>
                    <a:schemeClr val="tx1"/>
                  </a:solidFill>
                </a:rPr>
                <a:t>Good hands on experience on Salesforce Administration and Salesforce administration team development. </a:t>
              </a:r>
            </a:p>
            <a:p>
              <a:pPr algn="just"/>
              <a:r>
                <a:rPr lang="en-IE" sz="1400" dirty="0">
                  <a:solidFill>
                    <a:schemeClr val="tx1"/>
                  </a:solidFill>
                </a:rPr>
                <a:t>18+ years career spanning Development, Training, Team Building , Project Management and SAAS based Product Design and Development.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1426D8-250D-4C72-A403-D9DC50140FE8}"/>
                </a:ext>
              </a:extLst>
            </p:cNvPr>
            <p:cNvSpPr/>
            <p:nvPr/>
          </p:nvSpPr>
          <p:spPr>
            <a:xfrm>
              <a:off x="4876800" y="2743200"/>
              <a:ext cx="3657600" cy="190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4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62EF94-D25F-475F-BE65-1AD4DDB416B6}"/>
                </a:ext>
              </a:extLst>
            </p:cNvPr>
            <p:cNvSpPr/>
            <p:nvPr/>
          </p:nvSpPr>
          <p:spPr>
            <a:xfrm>
              <a:off x="4876800" y="4648200"/>
              <a:ext cx="36576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106" tIns="44553" rIns="89106" bIns="445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54"/>
            </a:p>
          </p:txBody>
        </p:sp>
      </p:grpSp>
      <p:sp>
        <p:nvSpPr>
          <p:cNvPr id="52" name="Shape 7148">
            <a:extLst>
              <a:ext uri="{FF2B5EF4-FFF2-40B4-BE49-F238E27FC236}">
                <a16:creationId xmlns:a16="http://schemas.microsoft.com/office/drawing/2014/main" id="{2E82B71A-026E-4B92-8AD5-A83757C992FE}"/>
              </a:ext>
            </a:extLst>
          </p:cNvPr>
          <p:cNvSpPr txBox="1"/>
          <p:nvPr/>
        </p:nvSpPr>
        <p:spPr>
          <a:xfrm>
            <a:off x="8395016" y="3196304"/>
            <a:ext cx="2457227" cy="285035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>
              <a:buSzPct val="25000"/>
            </a:pP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CERTIFICATIONS</a:t>
            </a:r>
          </a:p>
        </p:txBody>
      </p:sp>
      <p:sp>
        <p:nvSpPr>
          <p:cNvPr id="53" name="Shape 7149">
            <a:extLst>
              <a:ext uri="{FF2B5EF4-FFF2-40B4-BE49-F238E27FC236}">
                <a16:creationId xmlns:a16="http://schemas.microsoft.com/office/drawing/2014/main" id="{1BE533CA-D43C-466F-A730-A88BB3B1C028}"/>
              </a:ext>
            </a:extLst>
          </p:cNvPr>
          <p:cNvSpPr txBox="1"/>
          <p:nvPr/>
        </p:nvSpPr>
        <p:spPr>
          <a:xfrm>
            <a:off x="8405759" y="3476841"/>
            <a:ext cx="3159732" cy="440100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b="1" dirty="0">
                <a:solidFill>
                  <a:schemeClr val="accent1"/>
                </a:solidFill>
                <a:latin typeface="Arial Black" panose="020B0A04020102020204" pitchFamily="34" charset="0"/>
                <a:cs typeface="Calibri Light" pitchFamily="34" charset="0"/>
              </a:rPr>
              <a:t>Salesforce Certified Administrator</a:t>
            </a:r>
          </a:p>
        </p:txBody>
      </p:sp>
      <p:sp>
        <p:nvSpPr>
          <p:cNvPr id="54" name="Shape 7151">
            <a:extLst>
              <a:ext uri="{FF2B5EF4-FFF2-40B4-BE49-F238E27FC236}">
                <a16:creationId xmlns:a16="http://schemas.microsoft.com/office/drawing/2014/main" id="{9C6B229A-C0EC-4A12-87B4-AAA895F84DAF}"/>
              </a:ext>
            </a:extLst>
          </p:cNvPr>
          <p:cNvSpPr txBox="1"/>
          <p:nvPr/>
        </p:nvSpPr>
        <p:spPr>
          <a:xfrm>
            <a:off x="8395016" y="3987100"/>
            <a:ext cx="3170476" cy="266033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>
              <a:buSzPct val="25000"/>
            </a:pP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OTHER PROFESSIONAL CERTIFICATIONS</a:t>
            </a:r>
          </a:p>
        </p:txBody>
      </p:sp>
      <p:sp>
        <p:nvSpPr>
          <p:cNvPr id="55" name="Shape 7152">
            <a:extLst>
              <a:ext uri="{FF2B5EF4-FFF2-40B4-BE49-F238E27FC236}">
                <a16:creationId xmlns:a16="http://schemas.microsoft.com/office/drawing/2014/main" id="{5763C707-AEAE-4D94-A418-C3E686FAD19A}"/>
              </a:ext>
            </a:extLst>
          </p:cNvPr>
          <p:cNvSpPr txBox="1"/>
          <p:nvPr/>
        </p:nvSpPr>
        <p:spPr>
          <a:xfrm>
            <a:off x="8390850" y="4285117"/>
            <a:ext cx="3273422" cy="777500"/>
          </a:xfrm>
          <a:prstGeom prst="rect">
            <a:avLst/>
          </a:prstGeom>
          <a:noFill/>
          <a:ln>
            <a:noFill/>
          </a:ln>
        </p:spPr>
        <p:txBody>
          <a:bodyPr lIns="89092" tIns="89092" rIns="89092" bIns="89092" anchor="t" anchorCtr="0">
            <a:noAutofit/>
          </a:bodyPr>
          <a:lstStyle/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Project Management Professional – PMP </a:t>
            </a:r>
          </a:p>
          <a:p>
            <a:pPr>
              <a:lnSpc>
                <a:spcPct val="110000"/>
              </a:lnSpc>
              <a:buClr>
                <a:srgbClr val="19325C"/>
              </a:buClr>
            </a:pPr>
            <a:r>
              <a:rPr lang="en-US" sz="1364" dirty="0"/>
              <a:t>    (2006 ~ 2009)</a:t>
            </a:r>
          </a:p>
        </p:txBody>
      </p:sp>
      <p:sp>
        <p:nvSpPr>
          <p:cNvPr id="56" name="Shape 7146">
            <a:extLst>
              <a:ext uri="{FF2B5EF4-FFF2-40B4-BE49-F238E27FC236}">
                <a16:creationId xmlns:a16="http://schemas.microsoft.com/office/drawing/2014/main" id="{B97809D1-9D9E-4FA5-9C5A-6B8FF70A6FC1}"/>
              </a:ext>
            </a:extLst>
          </p:cNvPr>
          <p:cNvSpPr txBox="1"/>
          <p:nvPr/>
        </p:nvSpPr>
        <p:spPr>
          <a:xfrm>
            <a:off x="4844429" y="4617085"/>
            <a:ext cx="2826087" cy="285035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>
              <a:buSzPct val="25000"/>
            </a:pP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SKILL</a:t>
            </a:r>
            <a:r>
              <a:rPr lang="en-US" sz="1267" b="1" dirty="0">
                <a:solidFill>
                  <a:srgbClr val="D9E0E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HIGHLIGHTS</a:t>
            </a:r>
          </a:p>
        </p:txBody>
      </p:sp>
      <p:sp>
        <p:nvSpPr>
          <p:cNvPr id="57" name="Shape 7147">
            <a:extLst>
              <a:ext uri="{FF2B5EF4-FFF2-40B4-BE49-F238E27FC236}">
                <a16:creationId xmlns:a16="http://schemas.microsoft.com/office/drawing/2014/main" id="{2EDC2D34-7C0E-49D8-AC34-54D98F585A94}"/>
              </a:ext>
            </a:extLst>
          </p:cNvPr>
          <p:cNvSpPr txBox="1"/>
          <p:nvPr/>
        </p:nvSpPr>
        <p:spPr>
          <a:xfrm>
            <a:off x="4844430" y="4872418"/>
            <a:ext cx="3323655" cy="1601050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Salesforce administration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Salesforce custom application development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Agile Project Management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Requirement/Change Management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Custom SAAS Based Product Development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Languages: English, Hindi</a:t>
            </a:r>
          </a:p>
        </p:txBody>
      </p:sp>
      <p:sp>
        <p:nvSpPr>
          <p:cNvPr id="58" name="Shape 7144">
            <a:extLst>
              <a:ext uri="{FF2B5EF4-FFF2-40B4-BE49-F238E27FC236}">
                <a16:creationId xmlns:a16="http://schemas.microsoft.com/office/drawing/2014/main" id="{27547E6E-4973-410C-BEA2-2D7EA91F3B78}"/>
              </a:ext>
            </a:extLst>
          </p:cNvPr>
          <p:cNvSpPr txBox="1"/>
          <p:nvPr/>
        </p:nvSpPr>
        <p:spPr>
          <a:xfrm>
            <a:off x="4863600" y="2732102"/>
            <a:ext cx="2702025" cy="285035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>
              <a:buSzPct val="25000"/>
            </a:pP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VERTICAL</a:t>
            </a:r>
            <a:r>
              <a:rPr lang="en-US" sz="1267" b="1" dirty="0">
                <a:solidFill>
                  <a:srgbClr val="D9E0E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67" b="1" dirty="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EXPERTISE</a:t>
            </a:r>
          </a:p>
        </p:txBody>
      </p:sp>
      <p:sp>
        <p:nvSpPr>
          <p:cNvPr id="59" name="Shape 7145">
            <a:extLst>
              <a:ext uri="{FF2B5EF4-FFF2-40B4-BE49-F238E27FC236}">
                <a16:creationId xmlns:a16="http://schemas.microsoft.com/office/drawing/2014/main" id="{9E0B3391-9727-46CF-A10F-CCB26F271BC9}"/>
              </a:ext>
            </a:extLst>
          </p:cNvPr>
          <p:cNvSpPr txBox="1"/>
          <p:nvPr/>
        </p:nvSpPr>
        <p:spPr>
          <a:xfrm>
            <a:off x="4872043" y="3017141"/>
            <a:ext cx="1712820" cy="1244799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Technology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Healthcare 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Facility Management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endParaRPr lang="en-US" sz="1364" dirty="0"/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endParaRPr sz="136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7145">
            <a:extLst>
              <a:ext uri="{FF2B5EF4-FFF2-40B4-BE49-F238E27FC236}">
                <a16:creationId xmlns:a16="http://schemas.microsoft.com/office/drawing/2014/main" id="{17D19847-260C-4097-85CD-D9157CFA4E62}"/>
              </a:ext>
            </a:extLst>
          </p:cNvPr>
          <p:cNvSpPr txBox="1"/>
          <p:nvPr/>
        </p:nvSpPr>
        <p:spPr>
          <a:xfrm>
            <a:off x="6699341" y="3017138"/>
            <a:ext cx="1617254" cy="1244799"/>
          </a:xfrm>
          <a:prstGeom prst="rect">
            <a:avLst/>
          </a:prstGeom>
          <a:noFill/>
          <a:ln>
            <a:noFill/>
          </a:ln>
        </p:spPr>
        <p:txBody>
          <a:bodyPr lIns="89092" tIns="44534" rIns="89092" bIns="44534" anchor="t" anchorCtr="0">
            <a:noAutofit/>
          </a:bodyPr>
          <a:lstStyle/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Manufacturing</a:t>
            </a:r>
          </a:p>
          <a:p>
            <a:pPr marL="165531" indent="-165531">
              <a:lnSpc>
                <a:spcPct val="110000"/>
              </a:lnSpc>
              <a:buClr>
                <a:srgbClr val="19325C"/>
              </a:buClr>
              <a:buFont typeface="Arial"/>
              <a:buChar char="•"/>
            </a:pPr>
            <a:r>
              <a:rPr lang="en-US" sz="1364" dirty="0"/>
              <a:t>Customer Support</a:t>
            </a:r>
          </a:p>
          <a:p>
            <a:pPr>
              <a:lnSpc>
                <a:spcPct val="110000"/>
              </a:lnSpc>
              <a:buClr>
                <a:srgbClr val="19325C"/>
              </a:buClr>
            </a:pPr>
            <a:endParaRPr lang="en-US" sz="136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4132B-213B-4C1C-9349-D860CA70E1A5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41" y="1749491"/>
            <a:ext cx="1336596" cy="13365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105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Nunito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user-08</dc:creator>
  <cp:lastModifiedBy>Dipti Kadam</cp:lastModifiedBy>
  <cp:revision>64</cp:revision>
  <dcterms:created xsi:type="dcterms:W3CDTF">2019-10-02T09:49:30Z</dcterms:created>
  <dcterms:modified xsi:type="dcterms:W3CDTF">2023-03-21T07:35:36Z</dcterms:modified>
</cp:coreProperties>
</file>