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57" r:id="rId3"/>
    <p:sldId id="295" r:id="rId4"/>
    <p:sldId id="296" r:id="rId5"/>
    <p:sldId id="258" r:id="rId6"/>
    <p:sldId id="259" r:id="rId7"/>
    <p:sldId id="297" r:id="rId8"/>
    <p:sldId id="298" r:id="rId9"/>
    <p:sldId id="299" r:id="rId10"/>
    <p:sldId id="300" r:id="rId11"/>
    <p:sldId id="301" r:id="rId12"/>
    <p:sldId id="302" r:id="rId13"/>
    <p:sldId id="303" r:id="rId14"/>
    <p:sldId id="262" r:id="rId15"/>
    <p:sldId id="263" r:id="rId16"/>
    <p:sldId id="264" r:id="rId17"/>
    <p:sldId id="261" r:id="rId18"/>
    <p:sldId id="265" r:id="rId19"/>
    <p:sldId id="260" r:id="rId20"/>
    <p:sldId id="278" r:id="rId21"/>
  </p:sldIdLst>
  <p:sldSz cx="9144000" cy="5143500" type="screen16x9"/>
  <p:notesSz cx="6858000" cy="9144000"/>
  <p:embeddedFontLst>
    <p:embeddedFont>
      <p:font typeface="Bahnschrift SemiBold SemiConden" panose="020B0502040204020203" pitchFamily="34" charset="0"/>
      <p:bold r:id="rId23"/>
    </p:embeddedFont>
    <p:embeddedFont>
      <p:font typeface="Dosis" pitchFamily="2" charset="0"/>
      <p:regular r:id="rId24"/>
      <p:bold r:id="rId25"/>
    </p:embeddedFont>
    <p:embeddedFont>
      <p:font typeface="Dosis ExtraLight" pitchFamily="2" charset="0"/>
      <p:regular r:id="rId26"/>
      <p:bold r:id="rId27"/>
    </p:embeddedFont>
    <p:embeddedFont>
      <p:font typeface="Titillium Web" panose="00000500000000000000" pitchFamily="2" charset="0"/>
      <p:regular r:id="rId28"/>
      <p:bold r:id="rId29"/>
      <p:italic r:id="rId30"/>
      <p:boldItalic r:id="rId31"/>
    </p:embeddedFont>
    <p:embeddedFont>
      <p:font typeface="Titillium Web Light" panose="00000400000000000000" pitchFamily="2"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8E9231-44BD-4A39-861E-6F2079EFB1AC}" v="1" dt="2024-06-23T18:33:43.710"/>
  </p1510:revLst>
</p1510:revInfo>
</file>

<file path=ppt/tableStyles.xml><?xml version="1.0" encoding="utf-8"?>
<a:tblStyleLst xmlns:a="http://schemas.openxmlformats.org/drawingml/2006/main" def="{0F24753E-8A85-4BEE-97E2-441CDA198357}">
  <a:tblStyle styleId="{0F24753E-8A85-4BEE-97E2-441CDA1983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787F38-7B79-44E3-ACA7-109338EB0D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R" userId="4e398868310779d7" providerId="LiveId" clId="{32865EFB-860B-4CEC-893A-6DABE0754FCA}"/>
    <pc:docChg chg="modSld">
      <pc:chgData name="Karthik R" userId="4e398868310779d7" providerId="LiveId" clId="{32865EFB-860B-4CEC-893A-6DABE0754FCA}" dt="2023-03-13T13:51:30.538" v="1"/>
      <pc:docMkLst>
        <pc:docMk/>
      </pc:docMkLst>
      <pc:sldChg chg="modSp modNotes">
        <pc:chgData name="Karthik R" userId="4e398868310779d7" providerId="LiveId" clId="{32865EFB-860B-4CEC-893A-6DABE0754FCA}" dt="2023-03-13T13:51:30.538" v="1"/>
        <pc:sldMkLst>
          <pc:docMk/>
          <pc:sldMk cId="0" sldId="256"/>
        </pc:sldMkLst>
        <pc:spChg chg="mod">
          <ac:chgData name="Karthik R" userId="4e398868310779d7" providerId="LiveId" clId="{32865EFB-860B-4CEC-893A-6DABE0754FCA}" dt="2023-03-13T13:51:30.538" v="1"/>
          <ac:spMkLst>
            <pc:docMk/>
            <pc:sldMk cId="0" sldId="256"/>
            <ac:spMk id="3836" creationId="{00000000-0000-0000-0000-000000000000}"/>
          </ac:spMkLst>
        </pc:spChg>
      </pc:sldChg>
      <pc:sldChg chg="modSp modNotes">
        <pc:chgData name="Karthik R" userId="4e398868310779d7" providerId="LiveId" clId="{32865EFB-860B-4CEC-893A-6DABE0754FCA}" dt="2023-03-13T13:51:30.538" v="1"/>
        <pc:sldMkLst>
          <pc:docMk/>
          <pc:sldMk cId="0" sldId="257"/>
        </pc:sldMkLst>
        <pc:spChg chg="mod">
          <ac:chgData name="Karthik R" userId="4e398868310779d7" providerId="LiveId" clId="{32865EFB-860B-4CEC-893A-6DABE0754FCA}" dt="2023-03-13T13:51:30.538" v="1"/>
          <ac:spMkLst>
            <pc:docMk/>
            <pc:sldMk cId="0" sldId="257"/>
            <ac:spMk id="3841" creationId="{00000000-0000-0000-0000-000000000000}"/>
          </ac:spMkLst>
        </pc:spChg>
        <pc:spChg chg="mod">
          <ac:chgData name="Karthik R" userId="4e398868310779d7" providerId="LiveId" clId="{32865EFB-860B-4CEC-893A-6DABE0754FCA}" dt="2023-03-13T13:51:18.006" v="0"/>
          <ac:spMkLst>
            <pc:docMk/>
            <pc:sldMk cId="0" sldId="257"/>
            <ac:spMk id="3844" creationId="{00000000-0000-0000-0000-000000000000}"/>
          </ac:spMkLst>
        </pc:spChg>
        <pc:spChg chg="mod">
          <ac:chgData name="Karthik R" userId="4e398868310779d7" providerId="LiveId" clId="{32865EFB-860B-4CEC-893A-6DABE0754FCA}" dt="2023-03-13T13:51:30.538" v="1"/>
          <ac:spMkLst>
            <pc:docMk/>
            <pc:sldMk cId="0" sldId="257"/>
            <ac:spMk id="3845" creationId="{00000000-0000-0000-0000-000000000000}"/>
          </ac:spMkLst>
        </pc:spChg>
      </pc:sldChg>
      <pc:sldChg chg="modSp modNotes">
        <pc:chgData name="Karthik R" userId="4e398868310779d7" providerId="LiveId" clId="{32865EFB-860B-4CEC-893A-6DABE0754FCA}" dt="2023-03-13T13:51:30.538" v="1"/>
        <pc:sldMkLst>
          <pc:docMk/>
          <pc:sldMk cId="0" sldId="258"/>
        </pc:sldMkLst>
        <pc:spChg chg="mod">
          <ac:chgData name="Karthik R" userId="4e398868310779d7" providerId="LiveId" clId="{32865EFB-860B-4CEC-893A-6DABE0754FCA}" dt="2023-03-13T13:51:18.006" v="0"/>
          <ac:spMkLst>
            <pc:docMk/>
            <pc:sldMk cId="0" sldId="258"/>
            <ac:spMk id="3850" creationId="{00000000-0000-0000-0000-000000000000}"/>
          </ac:spMkLst>
        </pc:spChg>
        <pc:spChg chg="mod">
          <ac:chgData name="Karthik R" userId="4e398868310779d7" providerId="LiveId" clId="{32865EFB-860B-4CEC-893A-6DABE0754FCA}" dt="2023-03-13T13:51:18.006" v="0"/>
          <ac:spMkLst>
            <pc:docMk/>
            <pc:sldMk cId="0" sldId="258"/>
            <ac:spMk id="3851" creationId="{00000000-0000-0000-0000-000000000000}"/>
          </ac:spMkLst>
        </pc:spChg>
        <pc:spChg chg="mod">
          <ac:chgData name="Karthik R" userId="4e398868310779d7" providerId="LiveId" clId="{32865EFB-860B-4CEC-893A-6DABE0754FCA}" dt="2023-03-13T13:51:30.538" v="1"/>
          <ac:spMkLst>
            <pc:docMk/>
            <pc:sldMk cId="0" sldId="258"/>
            <ac:spMk id="3853" creationId="{00000000-0000-0000-0000-000000000000}"/>
          </ac:spMkLst>
        </pc:spChg>
      </pc:sldChg>
      <pc:sldChg chg="modSp modNotes">
        <pc:chgData name="Karthik R" userId="4e398868310779d7" providerId="LiveId" clId="{32865EFB-860B-4CEC-893A-6DABE0754FCA}" dt="2023-03-13T13:51:30.538" v="1"/>
        <pc:sldMkLst>
          <pc:docMk/>
          <pc:sldMk cId="0" sldId="259"/>
        </pc:sldMkLst>
        <pc:spChg chg="mod">
          <ac:chgData name="Karthik R" userId="4e398868310779d7" providerId="LiveId" clId="{32865EFB-860B-4CEC-893A-6DABE0754FCA}" dt="2023-03-13T13:51:30.538" v="1"/>
          <ac:spMkLst>
            <pc:docMk/>
            <pc:sldMk cId="0" sldId="259"/>
            <ac:spMk id="3858" creationId="{00000000-0000-0000-0000-000000000000}"/>
          </ac:spMkLst>
        </pc:spChg>
        <pc:spChg chg="mod">
          <ac:chgData name="Karthik R" userId="4e398868310779d7" providerId="LiveId" clId="{32865EFB-860B-4CEC-893A-6DABE0754FCA}" dt="2023-03-13T13:51:30.538" v="1"/>
          <ac:spMkLst>
            <pc:docMk/>
            <pc:sldMk cId="0" sldId="259"/>
            <ac:spMk id="3859" creationId="{00000000-0000-0000-0000-000000000000}"/>
          </ac:spMkLst>
        </pc:spChg>
      </pc:sldChg>
      <pc:sldChg chg="modSp modNotes">
        <pc:chgData name="Karthik R" userId="4e398868310779d7" providerId="LiveId" clId="{32865EFB-860B-4CEC-893A-6DABE0754FCA}" dt="2023-03-13T13:51:30.538" v="1"/>
        <pc:sldMkLst>
          <pc:docMk/>
          <pc:sldMk cId="0" sldId="260"/>
        </pc:sldMkLst>
        <pc:spChg chg="mod">
          <ac:chgData name="Karthik R" userId="4e398868310779d7" providerId="LiveId" clId="{32865EFB-860B-4CEC-893A-6DABE0754FCA}" dt="2023-03-13T13:51:30.538" v="1"/>
          <ac:spMkLst>
            <pc:docMk/>
            <pc:sldMk cId="0" sldId="260"/>
            <ac:spMk id="3864" creationId="{00000000-0000-0000-0000-000000000000}"/>
          </ac:spMkLst>
        </pc:spChg>
        <pc:spChg chg="mod">
          <ac:chgData name="Karthik R" userId="4e398868310779d7" providerId="LiveId" clId="{32865EFB-860B-4CEC-893A-6DABE0754FCA}" dt="2023-03-13T13:51:30.538" v="1"/>
          <ac:spMkLst>
            <pc:docMk/>
            <pc:sldMk cId="0" sldId="260"/>
            <ac:spMk id="3865" creationId="{00000000-0000-0000-0000-000000000000}"/>
          </ac:spMkLst>
        </pc:spChg>
      </pc:sldChg>
      <pc:sldChg chg="modSp modNotes">
        <pc:chgData name="Karthik R" userId="4e398868310779d7" providerId="LiveId" clId="{32865EFB-860B-4CEC-893A-6DABE0754FCA}" dt="2023-03-13T13:51:30.538" v="1"/>
        <pc:sldMkLst>
          <pc:docMk/>
          <pc:sldMk cId="0" sldId="261"/>
        </pc:sldMkLst>
        <pc:spChg chg="mod">
          <ac:chgData name="Karthik R" userId="4e398868310779d7" providerId="LiveId" clId="{32865EFB-860B-4CEC-893A-6DABE0754FCA}" dt="2023-03-13T13:51:30.538" v="1"/>
          <ac:spMkLst>
            <pc:docMk/>
            <pc:sldMk cId="0" sldId="261"/>
            <ac:spMk id="3870" creationId="{00000000-0000-0000-0000-000000000000}"/>
          </ac:spMkLst>
        </pc:spChg>
        <pc:spChg chg="mod">
          <ac:chgData name="Karthik R" userId="4e398868310779d7" providerId="LiveId" clId="{32865EFB-860B-4CEC-893A-6DABE0754FCA}" dt="2023-03-13T13:51:30.538" v="1"/>
          <ac:spMkLst>
            <pc:docMk/>
            <pc:sldMk cId="0" sldId="261"/>
            <ac:spMk id="3871" creationId="{00000000-0000-0000-0000-000000000000}"/>
          </ac:spMkLst>
        </pc:spChg>
        <pc:spChg chg="mod">
          <ac:chgData name="Karthik R" userId="4e398868310779d7" providerId="LiveId" clId="{32865EFB-860B-4CEC-893A-6DABE0754FCA}" dt="2023-03-13T13:51:30.538" v="1"/>
          <ac:spMkLst>
            <pc:docMk/>
            <pc:sldMk cId="0" sldId="261"/>
            <ac:spMk id="3872" creationId="{00000000-0000-0000-0000-000000000000}"/>
          </ac:spMkLst>
        </pc:spChg>
      </pc:sldChg>
      <pc:sldChg chg="modSp modNotes">
        <pc:chgData name="Karthik R" userId="4e398868310779d7" providerId="LiveId" clId="{32865EFB-860B-4CEC-893A-6DABE0754FCA}" dt="2023-03-13T13:51:30.538" v="1"/>
        <pc:sldMkLst>
          <pc:docMk/>
          <pc:sldMk cId="0" sldId="262"/>
        </pc:sldMkLst>
        <pc:spChg chg="mod">
          <ac:chgData name="Karthik R" userId="4e398868310779d7" providerId="LiveId" clId="{32865EFB-860B-4CEC-893A-6DABE0754FCA}" dt="2023-03-13T13:51:18.006" v="0"/>
          <ac:spMkLst>
            <pc:docMk/>
            <pc:sldMk cId="0" sldId="262"/>
            <ac:spMk id="3877" creationId="{00000000-0000-0000-0000-000000000000}"/>
          </ac:spMkLst>
        </pc:spChg>
        <pc:spChg chg="mod">
          <ac:chgData name="Karthik R" userId="4e398868310779d7" providerId="LiveId" clId="{32865EFB-860B-4CEC-893A-6DABE0754FCA}" dt="2023-03-13T13:51:18.006" v="0"/>
          <ac:spMkLst>
            <pc:docMk/>
            <pc:sldMk cId="0" sldId="262"/>
            <ac:spMk id="3878" creationId="{00000000-0000-0000-0000-000000000000}"/>
          </ac:spMkLst>
        </pc:spChg>
        <pc:spChg chg="mod">
          <ac:chgData name="Karthik R" userId="4e398868310779d7" providerId="LiveId" clId="{32865EFB-860B-4CEC-893A-6DABE0754FCA}" dt="2023-03-13T13:51:30.538" v="1"/>
          <ac:spMkLst>
            <pc:docMk/>
            <pc:sldMk cId="0" sldId="262"/>
            <ac:spMk id="3892" creationId="{00000000-0000-0000-0000-000000000000}"/>
          </ac:spMkLst>
        </pc:spChg>
      </pc:sldChg>
      <pc:sldChg chg="modSp modNotes">
        <pc:chgData name="Karthik R" userId="4e398868310779d7" providerId="LiveId" clId="{32865EFB-860B-4CEC-893A-6DABE0754FCA}" dt="2023-03-13T13:51:30.538" v="1"/>
        <pc:sldMkLst>
          <pc:docMk/>
          <pc:sldMk cId="0" sldId="263"/>
        </pc:sldMkLst>
        <pc:spChg chg="mod">
          <ac:chgData name="Karthik R" userId="4e398868310779d7" providerId="LiveId" clId="{32865EFB-860B-4CEC-893A-6DABE0754FCA}" dt="2023-03-13T13:51:30.538" v="1"/>
          <ac:spMkLst>
            <pc:docMk/>
            <pc:sldMk cId="0" sldId="263"/>
            <ac:spMk id="3897" creationId="{00000000-0000-0000-0000-000000000000}"/>
          </ac:spMkLst>
        </pc:spChg>
        <pc:spChg chg="mod">
          <ac:chgData name="Karthik R" userId="4e398868310779d7" providerId="LiveId" clId="{32865EFB-860B-4CEC-893A-6DABE0754FCA}" dt="2023-03-13T13:51:30.538" v="1"/>
          <ac:spMkLst>
            <pc:docMk/>
            <pc:sldMk cId="0" sldId="263"/>
            <ac:spMk id="3898" creationId="{00000000-0000-0000-0000-000000000000}"/>
          </ac:spMkLst>
        </pc:spChg>
        <pc:spChg chg="mod">
          <ac:chgData name="Karthik R" userId="4e398868310779d7" providerId="LiveId" clId="{32865EFB-860B-4CEC-893A-6DABE0754FCA}" dt="2023-03-13T13:51:30.538" v="1"/>
          <ac:spMkLst>
            <pc:docMk/>
            <pc:sldMk cId="0" sldId="263"/>
            <ac:spMk id="3899" creationId="{00000000-0000-0000-0000-000000000000}"/>
          </ac:spMkLst>
        </pc:spChg>
        <pc:spChg chg="mod">
          <ac:chgData name="Karthik R" userId="4e398868310779d7" providerId="LiveId" clId="{32865EFB-860B-4CEC-893A-6DABE0754FCA}" dt="2023-03-13T13:51:30.538" v="1"/>
          <ac:spMkLst>
            <pc:docMk/>
            <pc:sldMk cId="0" sldId="263"/>
            <ac:spMk id="3900" creationId="{00000000-0000-0000-0000-000000000000}"/>
          </ac:spMkLst>
        </pc:spChg>
      </pc:sldChg>
      <pc:sldChg chg="modSp modNotes">
        <pc:chgData name="Karthik R" userId="4e398868310779d7" providerId="LiveId" clId="{32865EFB-860B-4CEC-893A-6DABE0754FCA}" dt="2023-03-13T13:51:30.538" v="1"/>
        <pc:sldMkLst>
          <pc:docMk/>
          <pc:sldMk cId="0" sldId="264"/>
        </pc:sldMkLst>
        <pc:spChg chg="mod">
          <ac:chgData name="Karthik R" userId="4e398868310779d7" providerId="LiveId" clId="{32865EFB-860B-4CEC-893A-6DABE0754FCA}" dt="2023-03-13T13:51:30.538" v="1"/>
          <ac:spMkLst>
            <pc:docMk/>
            <pc:sldMk cId="0" sldId="264"/>
            <ac:spMk id="3905" creationId="{00000000-0000-0000-0000-000000000000}"/>
          </ac:spMkLst>
        </pc:spChg>
        <pc:spChg chg="mod">
          <ac:chgData name="Karthik R" userId="4e398868310779d7" providerId="LiveId" clId="{32865EFB-860B-4CEC-893A-6DABE0754FCA}" dt="2023-03-13T13:51:30.538" v="1"/>
          <ac:spMkLst>
            <pc:docMk/>
            <pc:sldMk cId="0" sldId="264"/>
            <ac:spMk id="3906" creationId="{00000000-0000-0000-0000-000000000000}"/>
          </ac:spMkLst>
        </pc:spChg>
        <pc:spChg chg="mod">
          <ac:chgData name="Karthik R" userId="4e398868310779d7" providerId="LiveId" clId="{32865EFB-860B-4CEC-893A-6DABE0754FCA}" dt="2023-03-13T13:51:30.538" v="1"/>
          <ac:spMkLst>
            <pc:docMk/>
            <pc:sldMk cId="0" sldId="264"/>
            <ac:spMk id="3907" creationId="{00000000-0000-0000-0000-000000000000}"/>
          </ac:spMkLst>
        </pc:spChg>
        <pc:spChg chg="mod">
          <ac:chgData name="Karthik R" userId="4e398868310779d7" providerId="LiveId" clId="{32865EFB-860B-4CEC-893A-6DABE0754FCA}" dt="2023-03-13T13:51:30.538" v="1"/>
          <ac:spMkLst>
            <pc:docMk/>
            <pc:sldMk cId="0" sldId="264"/>
            <ac:spMk id="3908" creationId="{00000000-0000-0000-0000-000000000000}"/>
          </ac:spMkLst>
        </pc:spChg>
        <pc:spChg chg="mod">
          <ac:chgData name="Karthik R" userId="4e398868310779d7" providerId="LiveId" clId="{32865EFB-860B-4CEC-893A-6DABE0754FCA}" dt="2023-03-13T13:51:30.538" v="1"/>
          <ac:spMkLst>
            <pc:docMk/>
            <pc:sldMk cId="0" sldId="264"/>
            <ac:spMk id="3909" creationId="{00000000-0000-0000-0000-000000000000}"/>
          </ac:spMkLst>
        </pc:spChg>
      </pc:sldChg>
      <pc:sldChg chg="modSp modNotes">
        <pc:chgData name="Karthik R" userId="4e398868310779d7" providerId="LiveId" clId="{32865EFB-860B-4CEC-893A-6DABE0754FCA}" dt="2023-03-13T13:51:30.538" v="1"/>
        <pc:sldMkLst>
          <pc:docMk/>
          <pc:sldMk cId="0" sldId="265"/>
        </pc:sldMkLst>
        <pc:spChg chg="mod">
          <ac:chgData name="Karthik R" userId="4e398868310779d7" providerId="LiveId" clId="{32865EFB-860B-4CEC-893A-6DABE0754FCA}" dt="2023-03-13T13:51:30.538" v="1"/>
          <ac:spMkLst>
            <pc:docMk/>
            <pc:sldMk cId="0" sldId="265"/>
            <ac:spMk id="3917" creationId="{00000000-0000-0000-0000-000000000000}"/>
          </ac:spMkLst>
        </pc:spChg>
      </pc:sldChg>
      <pc:sldChg chg="modSp modNotes">
        <pc:chgData name="Karthik R" userId="4e398868310779d7" providerId="LiveId" clId="{32865EFB-860B-4CEC-893A-6DABE0754FCA}" dt="2023-03-13T13:51:30.538" v="1"/>
        <pc:sldMkLst>
          <pc:docMk/>
          <pc:sldMk cId="0" sldId="266"/>
        </pc:sldMkLst>
        <pc:spChg chg="mod">
          <ac:chgData name="Karthik R" userId="4e398868310779d7" providerId="LiveId" clId="{32865EFB-860B-4CEC-893A-6DABE0754FCA}" dt="2023-03-13T13:51:18.006" v="0"/>
          <ac:spMkLst>
            <pc:docMk/>
            <pc:sldMk cId="0" sldId="266"/>
            <ac:spMk id="3922" creationId="{00000000-0000-0000-0000-000000000000}"/>
          </ac:spMkLst>
        </pc:spChg>
        <pc:spChg chg="mod">
          <ac:chgData name="Karthik R" userId="4e398868310779d7" providerId="LiveId" clId="{32865EFB-860B-4CEC-893A-6DABE0754FCA}" dt="2023-03-13T13:51:30.538" v="1"/>
          <ac:spMkLst>
            <pc:docMk/>
            <pc:sldMk cId="0" sldId="266"/>
            <ac:spMk id="3923" creationId="{00000000-0000-0000-0000-000000000000}"/>
          </ac:spMkLst>
        </pc:spChg>
      </pc:sldChg>
      <pc:sldChg chg="modSp modNotes">
        <pc:chgData name="Karthik R" userId="4e398868310779d7" providerId="LiveId" clId="{32865EFB-860B-4CEC-893A-6DABE0754FCA}" dt="2023-03-13T13:51:30.538" v="1"/>
        <pc:sldMkLst>
          <pc:docMk/>
          <pc:sldMk cId="0" sldId="267"/>
        </pc:sldMkLst>
        <pc:spChg chg="mod">
          <ac:chgData name="Karthik R" userId="4e398868310779d7" providerId="LiveId" clId="{32865EFB-860B-4CEC-893A-6DABE0754FCA}" dt="2023-03-13T13:51:30.538" v="1"/>
          <ac:spMkLst>
            <pc:docMk/>
            <pc:sldMk cId="0" sldId="267"/>
            <ac:spMk id="3928" creationId="{00000000-0000-0000-0000-000000000000}"/>
          </ac:spMkLst>
        </pc:spChg>
        <pc:spChg chg="mod">
          <ac:chgData name="Karthik R" userId="4e398868310779d7" providerId="LiveId" clId="{32865EFB-860B-4CEC-893A-6DABE0754FCA}" dt="2023-03-13T13:51:30.538" v="1"/>
          <ac:spMkLst>
            <pc:docMk/>
            <pc:sldMk cId="0" sldId="267"/>
            <ac:spMk id="3932" creationId="{00000000-0000-0000-0000-000000000000}"/>
          </ac:spMkLst>
        </pc:spChg>
      </pc:sldChg>
      <pc:sldChg chg="modSp">
        <pc:chgData name="Karthik R" userId="4e398868310779d7" providerId="LiveId" clId="{32865EFB-860B-4CEC-893A-6DABE0754FCA}" dt="2023-03-13T13:51:30.538" v="1"/>
        <pc:sldMkLst>
          <pc:docMk/>
          <pc:sldMk cId="0" sldId="268"/>
        </pc:sldMkLst>
        <pc:spChg chg="mod">
          <ac:chgData name="Karthik R" userId="4e398868310779d7" providerId="LiveId" clId="{32865EFB-860B-4CEC-893A-6DABE0754FCA}" dt="2023-03-13T13:51:30.538" v="1"/>
          <ac:spMkLst>
            <pc:docMk/>
            <pc:sldMk cId="0" sldId="268"/>
            <ac:spMk id="3937" creationId="{00000000-0000-0000-0000-000000000000}"/>
          </ac:spMkLst>
        </pc:spChg>
        <pc:spChg chg="mod">
          <ac:chgData name="Karthik R" userId="4e398868310779d7" providerId="LiveId" clId="{32865EFB-860B-4CEC-893A-6DABE0754FCA}" dt="2023-03-13T13:51:30.538" v="1"/>
          <ac:spMkLst>
            <pc:docMk/>
            <pc:sldMk cId="0" sldId="268"/>
            <ac:spMk id="3939" creationId="{00000000-0000-0000-0000-000000000000}"/>
          </ac:spMkLst>
        </pc:spChg>
      </pc:sldChg>
      <pc:sldChg chg="modSp modNotes">
        <pc:chgData name="Karthik R" userId="4e398868310779d7" providerId="LiveId" clId="{32865EFB-860B-4CEC-893A-6DABE0754FCA}" dt="2023-03-13T13:51:30.538" v="1"/>
        <pc:sldMkLst>
          <pc:docMk/>
          <pc:sldMk cId="0" sldId="269"/>
        </pc:sldMkLst>
        <pc:spChg chg="mod">
          <ac:chgData name="Karthik R" userId="4e398868310779d7" providerId="LiveId" clId="{32865EFB-860B-4CEC-893A-6DABE0754FCA}" dt="2023-03-13T13:51:18.006" v="0"/>
          <ac:spMkLst>
            <pc:docMk/>
            <pc:sldMk cId="0" sldId="269"/>
            <ac:spMk id="3945" creationId="{00000000-0000-0000-0000-000000000000}"/>
          </ac:spMkLst>
        </pc:spChg>
        <pc:spChg chg="mod">
          <ac:chgData name="Karthik R" userId="4e398868310779d7" providerId="LiveId" clId="{32865EFB-860B-4CEC-893A-6DABE0754FCA}" dt="2023-03-13T13:51:30.538" v="1"/>
          <ac:spMkLst>
            <pc:docMk/>
            <pc:sldMk cId="0" sldId="269"/>
            <ac:spMk id="3953" creationId="{00000000-0000-0000-0000-000000000000}"/>
          </ac:spMkLst>
        </pc:spChg>
      </pc:sldChg>
      <pc:sldChg chg="modSp modNotes">
        <pc:chgData name="Karthik R" userId="4e398868310779d7" providerId="LiveId" clId="{32865EFB-860B-4CEC-893A-6DABE0754FCA}" dt="2023-03-13T13:51:30.538" v="1"/>
        <pc:sldMkLst>
          <pc:docMk/>
          <pc:sldMk cId="0" sldId="270"/>
        </pc:sldMkLst>
        <pc:spChg chg="mod">
          <ac:chgData name="Karthik R" userId="4e398868310779d7" providerId="LiveId" clId="{32865EFB-860B-4CEC-893A-6DABE0754FCA}" dt="2023-03-13T13:51:18.006" v="0"/>
          <ac:spMkLst>
            <pc:docMk/>
            <pc:sldMk cId="0" sldId="270"/>
            <ac:spMk id="3958" creationId="{00000000-0000-0000-0000-000000000000}"/>
          </ac:spMkLst>
        </pc:spChg>
        <pc:spChg chg="mod">
          <ac:chgData name="Karthik R" userId="4e398868310779d7" providerId="LiveId" clId="{32865EFB-860B-4CEC-893A-6DABE0754FCA}" dt="2023-03-13T13:51:18.006" v="0"/>
          <ac:spMkLst>
            <pc:docMk/>
            <pc:sldMk cId="0" sldId="270"/>
            <ac:spMk id="3959" creationId="{00000000-0000-0000-0000-000000000000}"/>
          </ac:spMkLst>
        </pc:spChg>
        <pc:spChg chg="mod">
          <ac:chgData name="Karthik R" userId="4e398868310779d7" providerId="LiveId" clId="{32865EFB-860B-4CEC-893A-6DABE0754FCA}" dt="2023-03-13T13:51:30.538" v="1"/>
          <ac:spMkLst>
            <pc:docMk/>
            <pc:sldMk cId="0" sldId="270"/>
            <ac:spMk id="3960" creationId="{00000000-0000-0000-0000-000000000000}"/>
          </ac:spMkLst>
        </pc:spChg>
      </pc:sldChg>
      <pc:sldChg chg="modSp modNotes">
        <pc:chgData name="Karthik R" userId="4e398868310779d7" providerId="LiveId" clId="{32865EFB-860B-4CEC-893A-6DABE0754FCA}" dt="2023-03-13T13:51:30.538" v="1"/>
        <pc:sldMkLst>
          <pc:docMk/>
          <pc:sldMk cId="0" sldId="271"/>
        </pc:sldMkLst>
        <pc:spChg chg="mod">
          <ac:chgData name="Karthik R" userId="4e398868310779d7" providerId="LiveId" clId="{32865EFB-860B-4CEC-893A-6DABE0754FCA}" dt="2023-03-13T13:51:18.006" v="0"/>
          <ac:spMkLst>
            <pc:docMk/>
            <pc:sldMk cId="0" sldId="271"/>
            <ac:spMk id="3965" creationId="{00000000-0000-0000-0000-000000000000}"/>
          </ac:spMkLst>
        </pc:spChg>
        <pc:spChg chg="mod">
          <ac:chgData name="Karthik R" userId="4e398868310779d7" providerId="LiveId" clId="{32865EFB-860B-4CEC-893A-6DABE0754FCA}" dt="2023-03-13T13:51:18.006" v="0"/>
          <ac:spMkLst>
            <pc:docMk/>
            <pc:sldMk cId="0" sldId="271"/>
            <ac:spMk id="3966" creationId="{00000000-0000-0000-0000-000000000000}"/>
          </ac:spMkLst>
        </pc:spChg>
        <pc:spChg chg="mod">
          <ac:chgData name="Karthik R" userId="4e398868310779d7" providerId="LiveId" clId="{32865EFB-860B-4CEC-893A-6DABE0754FCA}" dt="2023-03-13T13:51:18.006" v="0"/>
          <ac:spMkLst>
            <pc:docMk/>
            <pc:sldMk cId="0" sldId="271"/>
            <ac:spMk id="3967" creationId="{00000000-0000-0000-0000-000000000000}"/>
          </ac:spMkLst>
        </pc:spChg>
        <pc:spChg chg="mod">
          <ac:chgData name="Karthik R" userId="4e398868310779d7" providerId="LiveId" clId="{32865EFB-860B-4CEC-893A-6DABE0754FCA}" dt="2023-03-13T13:51:18.006" v="0"/>
          <ac:spMkLst>
            <pc:docMk/>
            <pc:sldMk cId="0" sldId="271"/>
            <ac:spMk id="3968" creationId="{00000000-0000-0000-0000-000000000000}"/>
          </ac:spMkLst>
        </pc:spChg>
        <pc:spChg chg="mod">
          <ac:chgData name="Karthik R" userId="4e398868310779d7" providerId="LiveId" clId="{32865EFB-860B-4CEC-893A-6DABE0754FCA}" dt="2023-03-13T13:51:18.006" v="0"/>
          <ac:spMkLst>
            <pc:docMk/>
            <pc:sldMk cId="0" sldId="271"/>
            <ac:spMk id="3969" creationId="{00000000-0000-0000-0000-000000000000}"/>
          </ac:spMkLst>
        </pc:spChg>
        <pc:spChg chg="mod">
          <ac:chgData name="Karthik R" userId="4e398868310779d7" providerId="LiveId" clId="{32865EFB-860B-4CEC-893A-6DABE0754FCA}" dt="2023-03-13T13:51:18.006" v="0"/>
          <ac:spMkLst>
            <pc:docMk/>
            <pc:sldMk cId="0" sldId="271"/>
            <ac:spMk id="3970" creationId="{00000000-0000-0000-0000-000000000000}"/>
          </ac:spMkLst>
        </pc:spChg>
        <pc:spChg chg="mod">
          <ac:chgData name="Karthik R" userId="4e398868310779d7" providerId="LiveId" clId="{32865EFB-860B-4CEC-893A-6DABE0754FCA}" dt="2023-03-13T13:51:30.538" v="1"/>
          <ac:spMkLst>
            <pc:docMk/>
            <pc:sldMk cId="0" sldId="271"/>
            <ac:spMk id="3971" creationId="{00000000-0000-0000-0000-000000000000}"/>
          </ac:spMkLst>
        </pc:spChg>
      </pc:sldChg>
      <pc:sldChg chg="modSp modNotes">
        <pc:chgData name="Karthik R" userId="4e398868310779d7" providerId="LiveId" clId="{32865EFB-860B-4CEC-893A-6DABE0754FCA}" dt="2023-03-13T13:51:30.538" v="1"/>
        <pc:sldMkLst>
          <pc:docMk/>
          <pc:sldMk cId="0" sldId="272"/>
        </pc:sldMkLst>
        <pc:spChg chg="mod">
          <ac:chgData name="Karthik R" userId="4e398868310779d7" providerId="LiveId" clId="{32865EFB-860B-4CEC-893A-6DABE0754FCA}" dt="2023-03-13T13:51:30.538" v="1"/>
          <ac:spMkLst>
            <pc:docMk/>
            <pc:sldMk cId="0" sldId="272"/>
            <ac:spMk id="3976" creationId="{00000000-0000-0000-0000-000000000000}"/>
          </ac:spMkLst>
        </pc:spChg>
        <pc:spChg chg="mod">
          <ac:chgData name="Karthik R" userId="4e398868310779d7" providerId="LiveId" clId="{32865EFB-860B-4CEC-893A-6DABE0754FCA}" dt="2023-03-13T13:51:30.538" v="1"/>
          <ac:spMkLst>
            <pc:docMk/>
            <pc:sldMk cId="0" sldId="272"/>
            <ac:spMk id="3982" creationId="{00000000-0000-0000-0000-000000000000}"/>
          </ac:spMkLst>
        </pc:spChg>
      </pc:sldChg>
      <pc:sldChg chg="modSp modNotes">
        <pc:chgData name="Karthik R" userId="4e398868310779d7" providerId="LiveId" clId="{32865EFB-860B-4CEC-893A-6DABE0754FCA}" dt="2023-03-13T13:51:30.538" v="1"/>
        <pc:sldMkLst>
          <pc:docMk/>
          <pc:sldMk cId="0" sldId="273"/>
        </pc:sldMkLst>
        <pc:spChg chg="mod">
          <ac:chgData name="Karthik R" userId="4e398868310779d7" providerId="LiveId" clId="{32865EFB-860B-4CEC-893A-6DABE0754FCA}" dt="2023-03-13T13:51:30.538" v="1"/>
          <ac:spMkLst>
            <pc:docMk/>
            <pc:sldMk cId="0" sldId="273"/>
            <ac:spMk id="3987" creationId="{00000000-0000-0000-0000-000000000000}"/>
          </ac:spMkLst>
        </pc:spChg>
        <pc:spChg chg="mod">
          <ac:chgData name="Karthik R" userId="4e398868310779d7" providerId="LiveId" clId="{32865EFB-860B-4CEC-893A-6DABE0754FCA}" dt="2023-03-13T13:51:18.006" v="0"/>
          <ac:spMkLst>
            <pc:docMk/>
            <pc:sldMk cId="0" sldId="273"/>
            <ac:spMk id="3990" creationId="{00000000-0000-0000-0000-000000000000}"/>
          </ac:spMkLst>
        </pc:spChg>
        <pc:spChg chg="mod">
          <ac:chgData name="Karthik R" userId="4e398868310779d7" providerId="LiveId" clId="{32865EFB-860B-4CEC-893A-6DABE0754FCA}" dt="2023-03-13T13:51:18.006" v="0"/>
          <ac:spMkLst>
            <pc:docMk/>
            <pc:sldMk cId="0" sldId="273"/>
            <ac:spMk id="3992" creationId="{00000000-0000-0000-0000-000000000000}"/>
          </ac:spMkLst>
        </pc:spChg>
        <pc:spChg chg="mod">
          <ac:chgData name="Karthik R" userId="4e398868310779d7" providerId="LiveId" clId="{32865EFB-860B-4CEC-893A-6DABE0754FCA}" dt="2023-03-13T13:51:18.006" v="0"/>
          <ac:spMkLst>
            <pc:docMk/>
            <pc:sldMk cId="0" sldId="273"/>
            <ac:spMk id="3993" creationId="{00000000-0000-0000-0000-000000000000}"/>
          </ac:spMkLst>
        </pc:spChg>
        <pc:spChg chg="mod">
          <ac:chgData name="Karthik R" userId="4e398868310779d7" providerId="LiveId" clId="{32865EFB-860B-4CEC-893A-6DABE0754FCA}" dt="2023-03-13T13:51:30.538" v="1"/>
          <ac:spMkLst>
            <pc:docMk/>
            <pc:sldMk cId="0" sldId="273"/>
            <ac:spMk id="3994" creationId="{00000000-0000-0000-0000-000000000000}"/>
          </ac:spMkLst>
        </pc:spChg>
      </pc:sldChg>
      <pc:sldChg chg="modSp modNotes">
        <pc:chgData name="Karthik R" userId="4e398868310779d7" providerId="LiveId" clId="{32865EFB-860B-4CEC-893A-6DABE0754FCA}" dt="2023-03-13T13:51:30.538" v="1"/>
        <pc:sldMkLst>
          <pc:docMk/>
          <pc:sldMk cId="0" sldId="274"/>
        </pc:sldMkLst>
        <pc:spChg chg="mod">
          <ac:chgData name="Karthik R" userId="4e398868310779d7" providerId="LiveId" clId="{32865EFB-860B-4CEC-893A-6DABE0754FCA}" dt="2023-03-13T13:51:30.538" v="1"/>
          <ac:spMkLst>
            <pc:docMk/>
            <pc:sldMk cId="0" sldId="274"/>
            <ac:spMk id="3999" creationId="{00000000-0000-0000-0000-000000000000}"/>
          </ac:spMkLst>
        </pc:spChg>
        <pc:spChg chg="mod">
          <ac:chgData name="Karthik R" userId="4e398868310779d7" providerId="LiveId" clId="{32865EFB-860B-4CEC-893A-6DABE0754FCA}" dt="2023-03-13T13:51:30.538" v="1"/>
          <ac:spMkLst>
            <pc:docMk/>
            <pc:sldMk cId="0" sldId="274"/>
            <ac:spMk id="4000" creationId="{00000000-0000-0000-0000-000000000000}"/>
          </ac:spMkLst>
        </pc:spChg>
      </pc:sldChg>
      <pc:sldChg chg="modSp modNotes">
        <pc:chgData name="Karthik R" userId="4e398868310779d7" providerId="LiveId" clId="{32865EFB-860B-4CEC-893A-6DABE0754FCA}" dt="2023-03-13T13:51:30.538" v="1"/>
        <pc:sldMkLst>
          <pc:docMk/>
          <pc:sldMk cId="0" sldId="275"/>
        </pc:sldMkLst>
        <pc:spChg chg="mod">
          <ac:chgData name="Karthik R" userId="4e398868310779d7" providerId="LiveId" clId="{32865EFB-860B-4CEC-893A-6DABE0754FCA}" dt="2023-03-13T13:51:18.006" v="0"/>
          <ac:spMkLst>
            <pc:docMk/>
            <pc:sldMk cId="0" sldId="275"/>
            <ac:spMk id="4023" creationId="{00000000-0000-0000-0000-000000000000}"/>
          </ac:spMkLst>
        </pc:spChg>
        <pc:spChg chg="mod">
          <ac:chgData name="Karthik R" userId="4e398868310779d7" providerId="LiveId" clId="{32865EFB-860B-4CEC-893A-6DABE0754FCA}" dt="2023-03-13T13:51:30.538" v="1"/>
          <ac:spMkLst>
            <pc:docMk/>
            <pc:sldMk cId="0" sldId="275"/>
            <ac:spMk id="4024" creationId="{00000000-0000-0000-0000-000000000000}"/>
          </ac:spMkLst>
        </pc:spChg>
      </pc:sldChg>
      <pc:sldChg chg="modSp modNotes">
        <pc:chgData name="Karthik R" userId="4e398868310779d7" providerId="LiveId" clId="{32865EFB-860B-4CEC-893A-6DABE0754FCA}" dt="2023-03-13T13:51:30.538" v="1"/>
        <pc:sldMkLst>
          <pc:docMk/>
          <pc:sldMk cId="0" sldId="276"/>
        </pc:sldMkLst>
        <pc:spChg chg="mod">
          <ac:chgData name="Karthik R" userId="4e398868310779d7" providerId="LiveId" clId="{32865EFB-860B-4CEC-893A-6DABE0754FCA}" dt="2023-03-13T13:51:18.006" v="0"/>
          <ac:spMkLst>
            <pc:docMk/>
            <pc:sldMk cId="0" sldId="276"/>
            <ac:spMk id="4035" creationId="{00000000-0000-0000-0000-000000000000}"/>
          </ac:spMkLst>
        </pc:spChg>
        <pc:spChg chg="mod">
          <ac:chgData name="Karthik R" userId="4e398868310779d7" providerId="LiveId" clId="{32865EFB-860B-4CEC-893A-6DABE0754FCA}" dt="2023-03-13T13:51:30.538" v="1"/>
          <ac:spMkLst>
            <pc:docMk/>
            <pc:sldMk cId="0" sldId="276"/>
            <ac:spMk id="4036" creationId="{00000000-0000-0000-0000-000000000000}"/>
          </ac:spMkLst>
        </pc:spChg>
      </pc:sldChg>
      <pc:sldChg chg="modSp modNotes">
        <pc:chgData name="Karthik R" userId="4e398868310779d7" providerId="LiveId" clId="{32865EFB-860B-4CEC-893A-6DABE0754FCA}" dt="2023-03-13T13:51:30.538" v="1"/>
        <pc:sldMkLst>
          <pc:docMk/>
          <pc:sldMk cId="0" sldId="277"/>
        </pc:sldMkLst>
        <pc:spChg chg="mod">
          <ac:chgData name="Karthik R" userId="4e398868310779d7" providerId="LiveId" clId="{32865EFB-860B-4CEC-893A-6DABE0754FCA}" dt="2023-03-13T13:51:18.006" v="0"/>
          <ac:spMkLst>
            <pc:docMk/>
            <pc:sldMk cId="0" sldId="277"/>
            <ac:spMk id="4047" creationId="{00000000-0000-0000-0000-000000000000}"/>
          </ac:spMkLst>
        </pc:spChg>
        <pc:spChg chg="mod">
          <ac:chgData name="Karthik R" userId="4e398868310779d7" providerId="LiveId" clId="{32865EFB-860B-4CEC-893A-6DABE0754FCA}" dt="2023-03-13T13:51:30.538" v="1"/>
          <ac:spMkLst>
            <pc:docMk/>
            <pc:sldMk cId="0" sldId="277"/>
            <ac:spMk id="4048" creationId="{00000000-0000-0000-0000-000000000000}"/>
          </ac:spMkLst>
        </pc:spChg>
      </pc:sldChg>
      <pc:sldChg chg="modSp modNotes">
        <pc:chgData name="Karthik R" userId="4e398868310779d7" providerId="LiveId" clId="{32865EFB-860B-4CEC-893A-6DABE0754FCA}" dt="2023-03-13T13:51:30.538" v="1"/>
        <pc:sldMkLst>
          <pc:docMk/>
          <pc:sldMk cId="0" sldId="278"/>
        </pc:sldMkLst>
        <pc:spChg chg="mod">
          <ac:chgData name="Karthik R" userId="4e398868310779d7" providerId="LiveId" clId="{32865EFB-860B-4CEC-893A-6DABE0754FCA}" dt="2023-03-13T13:51:18.006" v="0"/>
          <ac:spMkLst>
            <pc:docMk/>
            <pc:sldMk cId="0" sldId="278"/>
            <ac:spMk id="4059" creationId="{00000000-0000-0000-0000-000000000000}"/>
          </ac:spMkLst>
        </pc:spChg>
        <pc:spChg chg="mod">
          <ac:chgData name="Karthik R" userId="4e398868310779d7" providerId="LiveId" clId="{32865EFB-860B-4CEC-893A-6DABE0754FCA}" dt="2023-03-13T13:51:18.006" v="0"/>
          <ac:spMkLst>
            <pc:docMk/>
            <pc:sldMk cId="0" sldId="278"/>
            <ac:spMk id="4060" creationId="{00000000-0000-0000-0000-000000000000}"/>
          </ac:spMkLst>
        </pc:spChg>
        <pc:spChg chg="mod">
          <ac:chgData name="Karthik R" userId="4e398868310779d7" providerId="LiveId" clId="{32865EFB-860B-4CEC-893A-6DABE0754FCA}" dt="2023-03-13T13:51:18.006" v="0"/>
          <ac:spMkLst>
            <pc:docMk/>
            <pc:sldMk cId="0" sldId="278"/>
            <ac:spMk id="4061" creationId="{00000000-0000-0000-0000-000000000000}"/>
          </ac:spMkLst>
        </pc:spChg>
        <pc:spChg chg="mod">
          <ac:chgData name="Karthik R" userId="4e398868310779d7" providerId="LiveId" clId="{32865EFB-860B-4CEC-893A-6DABE0754FCA}" dt="2023-03-13T13:51:30.538" v="1"/>
          <ac:spMkLst>
            <pc:docMk/>
            <pc:sldMk cId="0" sldId="278"/>
            <ac:spMk id="4062" creationId="{00000000-0000-0000-0000-000000000000}"/>
          </ac:spMkLst>
        </pc:spChg>
      </pc:sldChg>
      <pc:sldChg chg="modSp modNotes">
        <pc:chgData name="Karthik R" userId="4e398868310779d7" providerId="LiveId" clId="{32865EFB-860B-4CEC-893A-6DABE0754FCA}" dt="2023-03-13T13:51:30.538" v="1"/>
        <pc:sldMkLst>
          <pc:docMk/>
          <pc:sldMk cId="0" sldId="279"/>
        </pc:sldMkLst>
        <pc:spChg chg="mod">
          <ac:chgData name="Karthik R" userId="4e398868310779d7" providerId="LiveId" clId="{32865EFB-860B-4CEC-893A-6DABE0754FCA}" dt="2023-03-13T13:51:30.538" v="1"/>
          <ac:spMkLst>
            <pc:docMk/>
            <pc:sldMk cId="0" sldId="279"/>
            <ac:spMk id="4067" creationId="{00000000-0000-0000-0000-000000000000}"/>
          </ac:spMkLst>
        </pc:spChg>
        <pc:spChg chg="mod">
          <ac:chgData name="Karthik R" userId="4e398868310779d7" providerId="LiveId" clId="{32865EFB-860B-4CEC-893A-6DABE0754FCA}" dt="2023-03-13T13:51:30.538" v="1"/>
          <ac:spMkLst>
            <pc:docMk/>
            <pc:sldMk cId="0" sldId="279"/>
            <ac:spMk id="4068" creationId="{00000000-0000-0000-0000-000000000000}"/>
          </ac:spMkLst>
        </pc:spChg>
        <pc:spChg chg="mod">
          <ac:chgData name="Karthik R" userId="4e398868310779d7" providerId="LiveId" clId="{32865EFB-860B-4CEC-893A-6DABE0754FCA}" dt="2023-03-13T13:51:30.538" v="1"/>
          <ac:spMkLst>
            <pc:docMk/>
            <pc:sldMk cId="0" sldId="279"/>
            <ac:spMk id="4069" creationId="{00000000-0000-0000-0000-000000000000}"/>
          </ac:spMkLst>
        </pc:spChg>
      </pc:sldChg>
      <pc:sldChg chg="modSp modNotes">
        <pc:chgData name="Karthik R" userId="4e398868310779d7" providerId="LiveId" clId="{32865EFB-860B-4CEC-893A-6DABE0754FCA}" dt="2023-03-13T13:51:30.538" v="1"/>
        <pc:sldMkLst>
          <pc:docMk/>
          <pc:sldMk cId="0" sldId="280"/>
        </pc:sldMkLst>
        <pc:spChg chg="mod">
          <ac:chgData name="Karthik R" userId="4e398868310779d7" providerId="LiveId" clId="{32865EFB-860B-4CEC-893A-6DABE0754FCA}" dt="2023-03-13T13:51:30.538" v="1"/>
          <ac:spMkLst>
            <pc:docMk/>
            <pc:sldMk cId="0" sldId="280"/>
            <ac:spMk id="4077" creationId="{00000000-0000-0000-0000-000000000000}"/>
          </ac:spMkLst>
        </pc:spChg>
      </pc:sldChg>
      <pc:sldChg chg="modSp modNotes">
        <pc:chgData name="Karthik R" userId="4e398868310779d7" providerId="LiveId" clId="{32865EFB-860B-4CEC-893A-6DABE0754FCA}" dt="2023-03-13T13:51:30.538" v="1"/>
        <pc:sldMkLst>
          <pc:docMk/>
          <pc:sldMk cId="0" sldId="281"/>
        </pc:sldMkLst>
        <pc:spChg chg="mod">
          <ac:chgData name="Karthik R" userId="4e398868310779d7" providerId="LiveId" clId="{32865EFB-860B-4CEC-893A-6DABE0754FCA}" dt="2023-03-13T13:51:30.538" v="1"/>
          <ac:spMkLst>
            <pc:docMk/>
            <pc:sldMk cId="0" sldId="281"/>
            <ac:spMk id="4082" creationId="{00000000-0000-0000-0000-000000000000}"/>
          </ac:spMkLst>
        </pc:spChg>
        <pc:spChg chg="mod">
          <ac:chgData name="Karthik R" userId="4e398868310779d7" providerId="LiveId" clId="{32865EFB-860B-4CEC-893A-6DABE0754FCA}" dt="2023-03-13T13:51:30.538" v="1"/>
          <ac:spMkLst>
            <pc:docMk/>
            <pc:sldMk cId="0" sldId="281"/>
            <ac:spMk id="4083" creationId="{00000000-0000-0000-0000-000000000000}"/>
          </ac:spMkLst>
        </pc:spChg>
      </pc:sldChg>
      <pc:sldChg chg="modSp modNotes">
        <pc:chgData name="Karthik R" userId="4e398868310779d7" providerId="LiveId" clId="{32865EFB-860B-4CEC-893A-6DABE0754FCA}" dt="2023-03-13T13:51:30.538" v="1"/>
        <pc:sldMkLst>
          <pc:docMk/>
          <pc:sldMk cId="0" sldId="282"/>
        </pc:sldMkLst>
        <pc:spChg chg="mod">
          <ac:chgData name="Karthik R" userId="4e398868310779d7" providerId="LiveId" clId="{32865EFB-860B-4CEC-893A-6DABE0754FCA}" dt="2023-03-13T13:51:30.538" v="1"/>
          <ac:spMkLst>
            <pc:docMk/>
            <pc:sldMk cId="0" sldId="282"/>
            <ac:spMk id="4088" creationId="{00000000-0000-0000-0000-000000000000}"/>
          </ac:spMkLst>
        </pc:spChg>
        <pc:spChg chg="mod">
          <ac:chgData name="Karthik R" userId="4e398868310779d7" providerId="LiveId" clId="{32865EFB-860B-4CEC-893A-6DABE0754FCA}" dt="2023-03-13T13:51:30.538" v="1"/>
          <ac:spMkLst>
            <pc:docMk/>
            <pc:sldMk cId="0" sldId="282"/>
            <ac:spMk id="4089" creationId="{00000000-0000-0000-0000-000000000000}"/>
          </ac:spMkLst>
        </pc:spChg>
      </pc:sldChg>
      <pc:sldChg chg="modSp modNotes">
        <pc:chgData name="Karthik R" userId="4e398868310779d7" providerId="LiveId" clId="{32865EFB-860B-4CEC-893A-6DABE0754FCA}" dt="2023-03-13T13:51:30.538" v="1"/>
        <pc:sldMkLst>
          <pc:docMk/>
          <pc:sldMk cId="0" sldId="283"/>
        </pc:sldMkLst>
        <pc:spChg chg="mod">
          <ac:chgData name="Karthik R" userId="4e398868310779d7" providerId="LiveId" clId="{32865EFB-860B-4CEC-893A-6DABE0754FCA}" dt="2023-03-13T13:51:30.538" v="1"/>
          <ac:spMkLst>
            <pc:docMk/>
            <pc:sldMk cId="0" sldId="283"/>
            <ac:spMk id="4131" creationId="{00000000-0000-0000-0000-000000000000}"/>
          </ac:spMkLst>
        </pc:spChg>
        <pc:spChg chg="mod">
          <ac:chgData name="Karthik R" userId="4e398868310779d7" providerId="LiveId" clId="{32865EFB-860B-4CEC-893A-6DABE0754FCA}" dt="2023-03-13T13:51:30.538" v="1"/>
          <ac:spMkLst>
            <pc:docMk/>
            <pc:sldMk cId="0" sldId="283"/>
            <ac:spMk id="4132" creationId="{00000000-0000-0000-0000-000000000000}"/>
          </ac:spMkLst>
        </pc:spChg>
      </pc:sldChg>
      <pc:sldChg chg="modSp">
        <pc:chgData name="Karthik R" userId="4e398868310779d7" providerId="LiveId" clId="{32865EFB-860B-4CEC-893A-6DABE0754FCA}" dt="2023-03-13T13:51:30.538" v="1"/>
        <pc:sldMkLst>
          <pc:docMk/>
          <pc:sldMk cId="0" sldId="284"/>
        </pc:sldMkLst>
        <pc:spChg chg="mod">
          <ac:chgData name="Karthik R" userId="4e398868310779d7" providerId="LiveId" clId="{32865EFB-860B-4CEC-893A-6DABE0754FCA}" dt="2023-03-13T13:51:30.538" v="1"/>
          <ac:spMkLst>
            <pc:docMk/>
            <pc:sldMk cId="0" sldId="284"/>
            <ac:spMk id="4163" creationId="{00000000-0000-0000-0000-000000000000}"/>
          </ac:spMkLst>
        </pc:spChg>
        <pc:spChg chg="mod">
          <ac:chgData name="Karthik R" userId="4e398868310779d7" providerId="LiveId" clId="{32865EFB-860B-4CEC-893A-6DABE0754FCA}" dt="2023-03-13T13:51:30.538" v="1"/>
          <ac:spMkLst>
            <pc:docMk/>
            <pc:sldMk cId="0" sldId="284"/>
            <ac:spMk id="4164" creationId="{00000000-0000-0000-0000-000000000000}"/>
          </ac:spMkLst>
        </pc:spChg>
      </pc:sldChg>
      <pc:sldChg chg="modSp modNotes">
        <pc:chgData name="Karthik R" userId="4e398868310779d7" providerId="LiveId" clId="{32865EFB-860B-4CEC-893A-6DABE0754FCA}" dt="2023-03-13T13:51:30.538" v="1"/>
        <pc:sldMkLst>
          <pc:docMk/>
          <pc:sldMk cId="0" sldId="285"/>
        </pc:sldMkLst>
        <pc:spChg chg="mod">
          <ac:chgData name="Karthik R" userId="4e398868310779d7" providerId="LiveId" clId="{32865EFB-860B-4CEC-893A-6DABE0754FCA}" dt="2023-03-13T13:51:30.538" v="1"/>
          <ac:spMkLst>
            <pc:docMk/>
            <pc:sldMk cId="0" sldId="285"/>
            <ac:spMk id="4170" creationId="{00000000-0000-0000-0000-000000000000}"/>
          </ac:spMkLst>
        </pc:spChg>
        <pc:spChg chg="mod">
          <ac:chgData name="Karthik R" userId="4e398868310779d7" providerId="LiveId" clId="{32865EFB-860B-4CEC-893A-6DABE0754FCA}" dt="2023-03-13T13:51:30.538" v="1"/>
          <ac:spMkLst>
            <pc:docMk/>
            <pc:sldMk cId="0" sldId="285"/>
            <ac:spMk id="4171" creationId="{00000000-0000-0000-0000-000000000000}"/>
          </ac:spMkLst>
        </pc:spChg>
      </pc:sldChg>
      <pc:sldChg chg="modSp modNotes">
        <pc:chgData name="Karthik R" userId="4e398868310779d7" providerId="LiveId" clId="{32865EFB-860B-4CEC-893A-6DABE0754FCA}" dt="2023-03-13T13:51:30.538" v="1"/>
        <pc:sldMkLst>
          <pc:docMk/>
          <pc:sldMk cId="0" sldId="286"/>
        </pc:sldMkLst>
        <pc:spChg chg="mod">
          <ac:chgData name="Karthik R" userId="4e398868310779d7" providerId="LiveId" clId="{32865EFB-860B-4CEC-893A-6DABE0754FCA}" dt="2023-03-13T13:51:18.006" v="0"/>
          <ac:spMkLst>
            <pc:docMk/>
            <pc:sldMk cId="0" sldId="286"/>
            <ac:spMk id="4188" creationId="{00000000-0000-0000-0000-000000000000}"/>
          </ac:spMkLst>
        </pc:spChg>
        <pc:spChg chg="mod">
          <ac:chgData name="Karthik R" userId="4e398868310779d7" providerId="LiveId" clId="{32865EFB-860B-4CEC-893A-6DABE0754FCA}" dt="2023-03-13T13:51:30.538" v="1"/>
          <ac:spMkLst>
            <pc:docMk/>
            <pc:sldMk cId="0" sldId="286"/>
            <ac:spMk id="4189" creationId="{00000000-0000-0000-0000-000000000000}"/>
          </ac:spMkLst>
        </pc:spChg>
      </pc:sldChg>
      <pc:sldChg chg="modSp modNotes">
        <pc:chgData name="Karthik R" userId="4e398868310779d7" providerId="LiveId" clId="{32865EFB-860B-4CEC-893A-6DABE0754FCA}" dt="2023-03-13T13:51:30.538" v="1"/>
        <pc:sldMkLst>
          <pc:docMk/>
          <pc:sldMk cId="0" sldId="287"/>
        </pc:sldMkLst>
        <pc:spChg chg="mod">
          <ac:chgData name="Karthik R" userId="4e398868310779d7" providerId="LiveId" clId="{32865EFB-860B-4CEC-893A-6DABE0754FCA}" dt="2023-03-13T13:51:30.538" v="1"/>
          <ac:spMkLst>
            <pc:docMk/>
            <pc:sldMk cId="0" sldId="287"/>
            <ac:spMk id="4228" creationId="{00000000-0000-0000-0000-000000000000}"/>
          </ac:spMkLst>
        </pc:spChg>
        <pc:spChg chg="mod">
          <ac:chgData name="Karthik R" userId="4e398868310779d7" providerId="LiveId" clId="{32865EFB-860B-4CEC-893A-6DABE0754FCA}" dt="2023-03-13T13:51:30.538" v="1"/>
          <ac:spMkLst>
            <pc:docMk/>
            <pc:sldMk cId="0" sldId="287"/>
            <ac:spMk id="4229" creationId="{00000000-0000-0000-0000-000000000000}"/>
          </ac:spMkLst>
        </pc:spChg>
      </pc:sldChg>
      <pc:sldChg chg="modSp modNotes">
        <pc:chgData name="Karthik R" userId="4e398868310779d7" providerId="LiveId" clId="{32865EFB-860B-4CEC-893A-6DABE0754FCA}" dt="2023-03-13T13:51:30.538" v="1"/>
        <pc:sldMkLst>
          <pc:docMk/>
          <pc:sldMk cId="0" sldId="288"/>
        </pc:sldMkLst>
        <pc:spChg chg="mod">
          <ac:chgData name="Karthik R" userId="4e398868310779d7" providerId="LiveId" clId="{32865EFB-860B-4CEC-893A-6DABE0754FCA}" dt="2023-03-13T13:51:30.538" v="1"/>
          <ac:spMkLst>
            <pc:docMk/>
            <pc:sldMk cId="0" sldId="288"/>
            <ac:spMk id="4254" creationId="{00000000-0000-0000-0000-000000000000}"/>
          </ac:spMkLst>
        </pc:spChg>
        <pc:spChg chg="mod">
          <ac:chgData name="Karthik R" userId="4e398868310779d7" providerId="LiveId" clId="{32865EFB-860B-4CEC-893A-6DABE0754FCA}" dt="2023-03-13T13:51:30.538" v="1"/>
          <ac:spMkLst>
            <pc:docMk/>
            <pc:sldMk cId="0" sldId="288"/>
            <ac:spMk id="4255" creationId="{00000000-0000-0000-0000-000000000000}"/>
          </ac:spMkLst>
        </pc:spChg>
      </pc:sldChg>
      <pc:sldChg chg="modSp modNotes">
        <pc:chgData name="Karthik R" userId="4e398868310779d7" providerId="LiveId" clId="{32865EFB-860B-4CEC-893A-6DABE0754FCA}" dt="2023-03-13T13:51:30.538" v="1"/>
        <pc:sldMkLst>
          <pc:docMk/>
          <pc:sldMk cId="0" sldId="289"/>
        </pc:sldMkLst>
        <pc:spChg chg="mod">
          <ac:chgData name="Karthik R" userId="4e398868310779d7" providerId="LiveId" clId="{32865EFB-860B-4CEC-893A-6DABE0754FCA}" dt="2023-03-13T13:51:18.006" v="0"/>
          <ac:spMkLst>
            <pc:docMk/>
            <pc:sldMk cId="0" sldId="289"/>
            <ac:spMk id="4268" creationId="{00000000-0000-0000-0000-000000000000}"/>
          </ac:spMkLst>
        </pc:spChg>
        <pc:spChg chg="mod">
          <ac:chgData name="Karthik R" userId="4e398868310779d7" providerId="LiveId" clId="{32865EFB-860B-4CEC-893A-6DABE0754FCA}" dt="2023-03-13T13:51:30.538" v="1"/>
          <ac:spMkLst>
            <pc:docMk/>
            <pc:sldMk cId="0" sldId="289"/>
            <ac:spMk id="4317" creationId="{00000000-0000-0000-0000-000000000000}"/>
          </ac:spMkLst>
        </pc:spChg>
      </pc:sldChg>
      <pc:sldChg chg="modSp modNotes">
        <pc:chgData name="Karthik R" userId="4e398868310779d7" providerId="LiveId" clId="{32865EFB-860B-4CEC-893A-6DABE0754FCA}" dt="2023-03-13T13:51:30.538" v="1"/>
        <pc:sldMkLst>
          <pc:docMk/>
          <pc:sldMk cId="0" sldId="290"/>
        </pc:sldMkLst>
        <pc:spChg chg="mod">
          <ac:chgData name="Karthik R" userId="4e398868310779d7" providerId="LiveId" clId="{32865EFB-860B-4CEC-893A-6DABE0754FCA}" dt="2023-03-13T13:51:30.538" v="1"/>
          <ac:spMkLst>
            <pc:docMk/>
            <pc:sldMk cId="0" sldId="290"/>
            <ac:spMk id="4358" creationId="{00000000-0000-0000-0000-000000000000}"/>
          </ac:spMkLst>
        </pc:spChg>
        <pc:spChg chg="mod">
          <ac:chgData name="Karthik R" userId="4e398868310779d7" providerId="LiveId" clId="{32865EFB-860B-4CEC-893A-6DABE0754FCA}" dt="2023-03-13T13:51:30.538" v="1"/>
          <ac:spMkLst>
            <pc:docMk/>
            <pc:sldMk cId="0" sldId="290"/>
            <ac:spMk id="4359" creationId="{00000000-0000-0000-0000-000000000000}"/>
          </ac:spMkLst>
        </pc:spChg>
      </pc:sldChg>
      <pc:sldChg chg="modSp modNotes">
        <pc:chgData name="Karthik R" userId="4e398868310779d7" providerId="LiveId" clId="{32865EFB-860B-4CEC-893A-6DABE0754FCA}" dt="2023-03-13T13:51:30.538" v="1"/>
        <pc:sldMkLst>
          <pc:docMk/>
          <pc:sldMk cId="0" sldId="291"/>
        </pc:sldMkLst>
        <pc:spChg chg="mod">
          <ac:chgData name="Karthik R" userId="4e398868310779d7" providerId="LiveId" clId="{32865EFB-860B-4CEC-893A-6DABE0754FCA}" dt="2023-03-13T13:51:30.538" v="1"/>
          <ac:spMkLst>
            <pc:docMk/>
            <pc:sldMk cId="0" sldId="291"/>
            <ac:spMk id="4649" creationId="{00000000-0000-0000-0000-000000000000}"/>
          </ac:spMkLst>
        </pc:spChg>
      </pc:sldChg>
      <pc:sldChg chg="modSp modNotes">
        <pc:chgData name="Karthik R" userId="4e398868310779d7" providerId="LiveId" clId="{32865EFB-860B-4CEC-893A-6DABE0754FCA}" dt="2023-03-13T13:51:30.538" v="1"/>
        <pc:sldMkLst>
          <pc:docMk/>
          <pc:sldMk cId="0" sldId="292"/>
        </pc:sldMkLst>
        <pc:spChg chg="mod">
          <ac:chgData name="Karthik R" userId="4e398868310779d7" providerId="LiveId" clId="{32865EFB-860B-4CEC-893A-6DABE0754FCA}" dt="2023-03-13T13:51:30.538" v="1"/>
          <ac:spMkLst>
            <pc:docMk/>
            <pc:sldMk cId="0" sldId="292"/>
            <ac:spMk id="5099" creationId="{00000000-0000-0000-0000-000000000000}"/>
          </ac:spMkLst>
        </pc:spChg>
      </pc:sldChg>
      <pc:sldChg chg="modSp modNotes">
        <pc:chgData name="Karthik R" userId="4e398868310779d7" providerId="LiveId" clId="{32865EFB-860B-4CEC-893A-6DABE0754FCA}" dt="2023-03-13T13:51:30.538" v="1"/>
        <pc:sldMkLst>
          <pc:docMk/>
          <pc:sldMk cId="0" sldId="293"/>
        </pc:sldMkLst>
        <pc:spChg chg="mod">
          <ac:chgData name="Karthik R" userId="4e398868310779d7" providerId="LiveId" clId="{32865EFB-860B-4CEC-893A-6DABE0754FCA}" dt="2023-03-13T13:51:30.538" v="1"/>
          <ac:spMkLst>
            <pc:docMk/>
            <pc:sldMk cId="0" sldId="293"/>
            <ac:spMk id="5106" creationId="{00000000-0000-0000-0000-000000000000}"/>
          </ac:spMkLst>
        </pc:spChg>
      </pc:sldChg>
      <pc:sldChg chg="modSp modNotes">
        <pc:chgData name="Karthik R" userId="4e398868310779d7" providerId="LiveId" clId="{32865EFB-860B-4CEC-893A-6DABE0754FCA}" dt="2023-03-13T13:51:30.538" v="1"/>
        <pc:sldMkLst>
          <pc:docMk/>
          <pc:sldMk cId="0" sldId="294"/>
        </pc:sldMkLst>
        <pc:spChg chg="mod">
          <ac:chgData name="Karthik R" userId="4e398868310779d7" providerId="LiveId" clId="{32865EFB-860B-4CEC-893A-6DABE0754FCA}" dt="2023-03-13T13:51:30.538" v="1"/>
          <ac:spMkLst>
            <pc:docMk/>
            <pc:sldMk cId="0" sldId="294"/>
            <ac:spMk id="5126" creationId="{00000000-0000-0000-0000-000000000000}"/>
          </ac:spMkLst>
        </pc:spChg>
      </pc:sldChg>
    </pc:docChg>
  </pc:docChgLst>
  <pc:docChgLst>
    <pc:chgData name="Karthik R" userId="4e398868310779d7" providerId="LiveId" clId="{2D8E9231-44BD-4A39-861E-6F2079EFB1AC}"/>
    <pc:docChg chg="modSld">
      <pc:chgData name="Karthik R" userId="4e398868310779d7" providerId="LiveId" clId="{2D8E9231-44BD-4A39-861E-6F2079EFB1AC}" dt="2024-06-23T18:35:22.874" v="17" actId="1076"/>
      <pc:docMkLst>
        <pc:docMk/>
      </pc:docMkLst>
      <pc:sldChg chg="addSp modSp mod">
        <pc:chgData name="Karthik R" userId="4e398868310779d7" providerId="LiveId" clId="{2D8E9231-44BD-4A39-861E-6F2079EFB1AC}" dt="2024-06-23T18:35:22.874" v="17" actId="1076"/>
        <pc:sldMkLst>
          <pc:docMk/>
          <pc:sldMk cId="0" sldId="256"/>
        </pc:sldMkLst>
        <pc:spChg chg="add mod">
          <ac:chgData name="Karthik R" userId="4e398868310779d7" providerId="LiveId" clId="{2D8E9231-44BD-4A39-861E-6F2079EFB1AC}" dt="2024-06-23T18:35:22.874" v="17" actId="1076"/>
          <ac:spMkLst>
            <pc:docMk/>
            <pc:sldMk cId="0" sldId="256"/>
            <ac:spMk id="2" creationId="{0B3C2779-92A3-A356-237D-B940329B2A30}"/>
          </ac:spMkLst>
        </pc:spChg>
        <pc:spChg chg="mod">
          <ac:chgData name="Karthik R" userId="4e398868310779d7" providerId="LiveId" clId="{2D8E9231-44BD-4A39-861E-6F2079EFB1AC}" dt="2024-06-23T18:33:53.382" v="4" actId="20577"/>
          <ac:spMkLst>
            <pc:docMk/>
            <pc:sldMk cId="0" sldId="256"/>
            <ac:spMk id="3836" creationId="{00000000-0000-0000-0000-000000000000}"/>
          </ac:spMkLst>
        </pc:spChg>
      </pc:sldChg>
    </pc:docChg>
  </pc:docChgLst>
  <pc:docChgLst>
    <pc:chgData name="Karthik R" userId="4e398868310779d7" providerId="LiveId" clId="{23E275ED-9775-4221-8411-4DBC027ECF8C}"/>
    <pc:docChg chg="undo custSel addSld delSld modSld sldOrd">
      <pc:chgData name="Karthik R" userId="4e398868310779d7" providerId="LiveId" clId="{23E275ED-9775-4221-8411-4DBC027ECF8C}" dt="2023-12-08T10:21:31.622" v="1882" actId="20577"/>
      <pc:docMkLst>
        <pc:docMk/>
      </pc:docMkLst>
      <pc:sldChg chg="addSp modSp mod modTransition">
        <pc:chgData name="Karthik R" userId="4e398868310779d7" providerId="LiveId" clId="{23E275ED-9775-4221-8411-4DBC027ECF8C}" dt="2023-12-07T16:18:36.671" v="120" actId="1076"/>
        <pc:sldMkLst>
          <pc:docMk/>
          <pc:sldMk cId="0" sldId="256"/>
        </pc:sldMkLst>
        <pc:spChg chg="mod">
          <ac:chgData name="Karthik R" userId="4e398868310779d7" providerId="LiveId" clId="{23E275ED-9775-4221-8411-4DBC027ECF8C}" dt="2023-12-07T16:04:40.462" v="25" actId="1076"/>
          <ac:spMkLst>
            <pc:docMk/>
            <pc:sldMk cId="0" sldId="256"/>
            <ac:spMk id="3836" creationId="{00000000-0000-0000-0000-000000000000}"/>
          </ac:spMkLst>
        </pc:spChg>
        <pc:picChg chg="add mod">
          <ac:chgData name="Karthik R" userId="4e398868310779d7" providerId="LiveId" clId="{23E275ED-9775-4221-8411-4DBC027ECF8C}" dt="2023-12-07T16:18:36.671" v="120" actId="1076"/>
          <ac:picMkLst>
            <pc:docMk/>
            <pc:sldMk cId="0" sldId="256"/>
            <ac:picMk id="3" creationId="{01E66E1E-8B50-6962-7B9B-C325DCA6DC1C}"/>
          </ac:picMkLst>
        </pc:picChg>
      </pc:sldChg>
      <pc:sldChg chg="addSp delSp modSp mod modTransition">
        <pc:chgData name="Karthik R" userId="4e398868310779d7" providerId="LiveId" clId="{23E275ED-9775-4221-8411-4DBC027ECF8C}" dt="2023-12-07T17:49:00.983" v="853" actId="164"/>
        <pc:sldMkLst>
          <pc:docMk/>
          <pc:sldMk cId="0" sldId="257"/>
        </pc:sldMkLst>
        <pc:spChg chg="add del mod">
          <ac:chgData name="Karthik R" userId="4e398868310779d7" providerId="LiveId" clId="{23E275ED-9775-4221-8411-4DBC027ECF8C}" dt="2023-12-07T16:22:55.266" v="143" actId="478"/>
          <ac:spMkLst>
            <pc:docMk/>
            <pc:sldMk cId="0" sldId="257"/>
            <ac:spMk id="3" creationId="{6A4B9376-C45F-C0AA-60E3-FB098BF1E3B0}"/>
          </ac:spMkLst>
        </pc:spChg>
        <pc:spChg chg="mod">
          <ac:chgData name="Karthik R" userId="4e398868310779d7" providerId="LiveId" clId="{23E275ED-9775-4221-8411-4DBC027ECF8C}" dt="2023-12-07T16:35:17.461" v="163"/>
          <ac:spMkLst>
            <pc:docMk/>
            <pc:sldMk cId="0" sldId="257"/>
            <ac:spMk id="7" creationId="{FAC4CF43-6309-C32B-42A4-ADEF25B023EF}"/>
          </ac:spMkLst>
        </pc:spChg>
        <pc:spChg chg="mod">
          <ac:chgData name="Karthik R" userId="4e398868310779d7" providerId="LiveId" clId="{23E275ED-9775-4221-8411-4DBC027ECF8C}" dt="2023-12-07T16:35:17.461" v="163"/>
          <ac:spMkLst>
            <pc:docMk/>
            <pc:sldMk cId="0" sldId="257"/>
            <ac:spMk id="8" creationId="{0EBAAC02-2E42-B507-DA68-8A9D080D9757}"/>
          </ac:spMkLst>
        </pc:spChg>
        <pc:spChg chg="mod">
          <ac:chgData name="Karthik R" userId="4e398868310779d7" providerId="LiveId" clId="{23E275ED-9775-4221-8411-4DBC027ECF8C}" dt="2023-12-07T16:35:17.461" v="163"/>
          <ac:spMkLst>
            <pc:docMk/>
            <pc:sldMk cId="0" sldId="257"/>
            <ac:spMk id="9" creationId="{AB0B0E7E-68B4-C401-CE6C-31C2F93D32EF}"/>
          </ac:spMkLst>
        </pc:spChg>
        <pc:spChg chg="mod">
          <ac:chgData name="Karthik R" userId="4e398868310779d7" providerId="LiveId" clId="{23E275ED-9775-4221-8411-4DBC027ECF8C}" dt="2023-12-07T16:35:17.461" v="163"/>
          <ac:spMkLst>
            <pc:docMk/>
            <pc:sldMk cId="0" sldId="257"/>
            <ac:spMk id="10" creationId="{A77A447E-028E-AA60-B9FC-3B5E0CE43F40}"/>
          </ac:spMkLst>
        </pc:spChg>
        <pc:spChg chg="mod">
          <ac:chgData name="Karthik R" userId="4e398868310779d7" providerId="LiveId" clId="{23E275ED-9775-4221-8411-4DBC027ECF8C}" dt="2023-12-07T16:35:17.461" v="163"/>
          <ac:spMkLst>
            <pc:docMk/>
            <pc:sldMk cId="0" sldId="257"/>
            <ac:spMk id="11" creationId="{2CDF47CC-DD15-B5E6-6605-0CBA139A4230}"/>
          </ac:spMkLst>
        </pc:spChg>
        <pc:spChg chg="mod">
          <ac:chgData name="Karthik R" userId="4e398868310779d7" providerId="LiveId" clId="{23E275ED-9775-4221-8411-4DBC027ECF8C}" dt="2023-12-07T16:35:17.461" v="163"/>
          <ac:spMkLst>
            <pc:docMk/>
            <pc:sldMk cId="0" sldId="257"/>
            <ac:spMk id="12" creationId="{70C08036-85A3-A022-9989-E32B9018ABE5}"/>
          </ac:spMkLst>
        </pc:spChg>
        <pc:spChg chg="mod">
          <ac:chgData name="Karthik R" userId="4e398868310779d7" providerId="LiveId" clId="{23E275ED-9775-4221-8411-4DBC027ECF8C}" dt="2023-12-07T17:49:00.983" v="853" actId="164"/>
          <ac:spMkLst>
            <pc:docMk/>
            <pc:sldMk cId="0" sldId="257"/>
            <ac:spMk id="14" creationId="{ED66F352-047E-6F4E-1C9A-167984C059FD}"/>
          </ac:spMkLst>
        </pc:spChg>
        <pc:spChg chg="mod">
          <ac:chgData name="Karthik R" userId="4e398868310779d7" providerId="LiveId" clId="{23E275ED-9775-4221-8411-4DBC027ECF8C}" dt="2023-12-07T17:49:00.983" v="853" actId="164"/>
          <ac:spMkLst>
            <pc:docMk/>
            <pc:sldMk cId="0" sldId="257"/>
            <ac:spMk id="15" creationId="{F522FADE-61BC-183C-9FC2-71E757AAD2AA}"/>
          </ac:spMkLst>
        </pc:spChg>
        <pc:spChg chg="mod">
          <ac:chgData name="Karthik R" userId="4e398868310779d7" providerId="LiveId" clId="{23E275ED-9775-4221-8411-4DBC027ECF8C}" dt="2023-12-07T17:49:00.983" v="853" actId="164"/>
          <ac:spMkLst>
            <pc:docMk/>
            <pc:sldMk cId="0" sldId="257"/>
            <ac:spMk id="16" creationId="{94286A7F-04FD-6071-7E11-8C7A5085F113}"/>
          </ac:spMkLst>
        </pc:spChg>
        <pc:spChg chg="mod">
          <ac:chgData name="Karthik R" userId="4e398868310779d7" providerId="LiveId" clId="{23E275ED-9775-4221-8411-4DBC027ECF8C}" dt="2023-12-07T17:49:00.983" v="853" actId="164"/>
          <ac:spMkLst>
            <pc:docMk/>
            <pc:sldMk cId="0" sldId="257"/>
            <ac:spMk id="17" creationId="{E7D3A8B3-FED8-57EC-0F57-8ECEE45D5173}"/>
          </ac:spMkLst>
        </pc:spChg>
        <pc:spChg chg="mod">
          <ac:chgData name="Karthik R" userId="4e398868310779d7" providerId="LiveId" clId="{23E275ED-9775-4221-8411-4DBC027ECF8C}" dt="2023-12-07T17:49:00.983" v="853" actId="164"/>
          <ac:spMkLst>
            <pc:docMk/>
            <pc:sldMk cId="0" sldId="257"/>
            <ac:spMk id="18" creationId="{19C16E01-B847-DD9D-75FC-9B43E5690740}"/>
          </ac:spMkLst>
        </pc:spChg>
        <pc:spChg chg="mod">
          <ac:chgData name="Karthik R" userId="4e398868310779d7" providerId="LiveId" clId="{23E275ED-9775-4221-8411-4DBC027ECF8C}" dt="2023-12-07T17:49:00.983" v="853" actId="164"/>
          <ac:spMkLst>
            <pc:docMk/>
            <pc:sldMk cId="0" sldId="257"/>
            <ac:spMk id="19" creationId="{568840ED-075C-EA7B-20FD-558E73135142}"/>
          </ac:spMkLst>
        </pc:spChg>
        <pc:spChg chg="add del mod">
          <ac:chgData name="Karthik R" userId="4e398868310779d7" providerId="LiveId" clId="{23E275ED-9775-4221-8411-4DBC027ECF8C}" dt="2023-12-07T16:38:09.358" v="206" actId="21"/>
          <ac:spMkLst>
            <pc:docMk/>
            <pc:sldMk cId="0" sldId="257"/>
            <ac:spMk id="24" creationId="{8BC61DFF-F031-E40D-DCDE-D4031837EED7}"/>
          </ac:spMkLst>
        </pc:spChg>
        <pc:spChg chg="mod">
          <ac:chgData name="Karthik R" userId="4e398868310779d7" providerId="LiveId" clId="{23E275ED-9775-4221-8411-4DBC027ECF8C}" dt="2023-12-07T16:08:28.247" v="58" actId="1076"/>
          <ac:spMkLst>
            <pc:docMk/>
            <pc:sldMk cId="0" sldId="257"/>
            <ac:spMk id="3841" creationId="{00000000-0000-0000-0000-000000000000}"/>
          </ac:spMkLst>
        </pc:spChg>
        <pc:spChg chg="del mod">
          <ac:chgData name="Karthik R" userId="4e398868310779d7" providerId="LiveId" clId="{23E275ED-9775-4221-8411-4DBC027ECF8C}" dt="2023-12-07T16:22:52.015" v="142" actId="478"/>
          <ac:spMkLst>
            <pc:docMk/>
            <pc:sldMk cId="0" sldId="257"/>
            <ac:spMk id="3842" creationId="{00000000-0000-0000-0000-000000000000}"/>
          </ac:spMkLst>
        </pc:spChg>
        <pc:spChg chg="mod">
          <ac:chgData name="Karthik R" userId="4e398868310779d7" providerId="LiveId" clId="{23E275ED-9775-4221-8411-4DBC027ECF8C}" dt="2023-12-07T16:34:45.509" v="159" actId="113"/>
          <ac:spMkLst>
            <pc:docMk/>
            <pc:sldMk cId="0" sldId="257"/>
            <ac:spMk id="3843" creationId="{00000000-0000-0000-0000-000000000000}"/>
          </ac:spMkLst>
        </pc:spChg>
        <pc:spChg chg="del mod">
          <ac:chgData name="Karthik R" userId="4e398868310779d7" providerId="LiveId" clId="{23E275ED-9775-4221-8411-4DBC027ECF8C}" dt="2023-12-07T16:05:31.516" v="44" actId="478"/>
          <ac:spMkLst>
            <pc:docMk/>
            <pc:sldMk cId="0" sldId="257"/>
            <ac:spMk id="3844" creationId="{00000000-0000-0000-0000-000000000000}"/>
          </ac:spMkLst>
        </pc:spChg>
        <pc:grpChg chg="add del mod">
          <ac:chgData name="Karthik R" userId="4e398868310779d7" providerId="LiveId" clId="{23E275ED-9775-4221-8411-4DBC027ECF8C}" dt="2023-12-07T16:35:23.741" v="166" actId="21"/>
          <ac:grpSpMkLst>
            <pc:docMk/>
            <pc:sldMk cId="0" sldId="257"/>
            <ac:grpSpMk id="6" creationId="{76C0D3E3-5CE8-D7E3-C96A-54C8EE78AF65}"/>
          </ac:grpSpMkLst>
        </pc:grpChg>
        <pc:grpChg chg="add mod">
          <ac:chgData name="Karthik R" userId="4e398868310779d7" providerId="LiveId" clId="{23E275ED-9775-4221-8411-4DBC027ECF8C}" dt="2023-12-07T17:49:00.983" v="853" actId="164"/>
          <ac:grpSpMkLst>
            <pc:docMk/>
            <pc:sldMk cId="0" sldId="257"/>
            <ac:grpSpMk id="13" creationId="{5D4D09DC-360E-0A56-CBAB-12FCDBD7A0D5}"/>
          </ac:grpSpMkLst>
        </pc:grpChg>
        <pc:grpChg chg="add mod">
          <ac:chgData name="Karthik R" userId="4e398868310779d7" providerId="LiveId" clId="{23E275ED-9775-4221-8411-4DBC027ECF8C}" dt="2023-12-07T17:49:00.983" v="853" actId="164"/>
          <ac:grpSpMkLst>
            <pc:docMk/>
            <pc:sldMk cId="0" sldId="257"/>
            <ac:grpSpMk id="25" creationId="{E38DFBF4-6EEA-06AD-DCD5-2186B510D45C}"/>
          </ac:grpSpMkLst>
        </pc:grpChg>
        <pc:picChg chg="add mod">
          <ac:chgData name="Karthik R" userId="4e398868310779d7" providerId="LiveId" clId="{23E275ED-9775-4221-8411-4DBC027ECF8C}" dt="2023-12-07T17:49:00.983" v="853" actId="164"/>
          <ac:picMkLst>
            <pc:docMk/>
            <pc:sldMk cId="0" sldId="257"/>
            <ac:picMk id="5" creationId="{3181AB3D-7A0B-CF88-4E11-74D39D082D24}"/>
          </ac:picMkLst>
        </pc:picChg>
        <pc:picChg chg="add mod">
          <ac:chgData name="Karthik R" userId="4e398868310779d7" providerId="LiveId" clId="{23E275ED-9775-4221-8411-4DBC027ECF8C}" dt="2023-12-07T17:49:00.983" v="853" actId="164"/>
          <ac:picMkLst>
            <pc:docMk/>
            <pc:sldMk cId="0" sldId="257"/>
            <ac:picMk id="20" creationId="{BEE3A96F-13A1-F278-B5F8-ED7FB654E9D1}"/>
          </ac:picMkLst>
        </pc:picChg>
        <pc:picChg chg="add mod">
          <ac:chgData name="Karthik R" userId="4e398868310779d7" providerId="LiveId" clId="{23E275ED-9775-4221-8411-4DBC027ECF8C}" dt="2023-12-07T17:49:00.983" v="853" actId="164"/>
          <ac:picMkLst>
            <pc:docMk/>
            <pc:sldMk cId="0" sldId="257"/>
            <ac:picMk id="21" creationId="{2AED818A-00DE-6058-995C-CB2C02111221}"/>
          </ac:picMkLst>
        </pc:picChg>
        <pc:picChg chg="add mod">
          <ac:chgData name="Karthik R" userId="4e398868310779d7" providerId="LiveId" clId="{23E275ED-9775-4221-8411-4DBC027ECF8C}" dt="2023-12-07T17:49:00.983" v="853" actId="164"/>
          <ac:picMkLst>
            <pc:docMk/>
            <pc:sldMk cId="0" sldId="257"/>
            <ac:picMk id="22" creationId="{6DC5D174-38F2-6B1D-2346-9FAF20D95DD2}"/>
          </ac:picMkLst>
        </pc:picChg>
        <pc:picChg chg="add mod">
          <ac:chgData name="Karthik R" userId="4e398868310779d7" providerId="LiveId" clId="{23E275ED-9775-4221-8411-4DBC027ECF8C}" dt="2023-12-07T17:49:00.983" v="853" actId="164"/>
          <ac:picMkLst>
            <pc:docMk/>
            <pc:sldMk cId="0" sldId="257"/>
            <ac:picMk id="23" creationId="{8295EB32-0875-78C1-D25E-12977834C07D}"/>
          </ac:picMkLst>
        </pc:picChg>
      </pc:sldChg>
      <pc:sldChg chg="addSp delSp modSp mod modTransition modAnim">
        <pc:chgData name="Karthik R" userId="4e398868310779d7" providerId="LiveId" clId="{23E275ED-9775-4221-8411-4DBC027ECF8C}" dt="2023-12-08T10:20:01.052" v="1866" actId="113"/>
        <pc:sldMkLst>
          <pc:docMk/>
          <pc:sldMk cId="0" sldId="258"/>
        </pc:sldMkLst>
        <pc:spChg chg="add mod">
          <ac:chgData name="Karthik R" userId="4e398868310779d7" providerId="LiveId" clId="{23E275ED-9775-4221-8411-4DBC027ECF8C}" dt="2023-12-07T16:12:36.976" v="101" actId="1076"/>
          <ac:spMkLst>
            <pc:docMk/>
            <pc:sldMk cId="0" sldId="258"/>
            <ac:spMk id="2" creationId="{002DA8F9-5BE8-BEB8-DC2A-FB453EC779A9}"/>
          </ac:spMkLst>
        </pc:spChg>
        <pc:spChg chg="mod">
          <ac:chgData name="Karthik R" userId="4e398868310779d7" providerId="LiveId" clId="{23E275ED-9775-4221-8411-4DBC027ECF8C}" dt="2023-12-07T16:47:40.513" v="325"/>
          <ac:spMkLst>
            <pc:docMk/>
            <pc:sldMk cId="0" sldId="258"/>
            <ac:spMk id="4" creationId="{153D1B73-089A-83ED-C344-E9A89CCF235D}"/>
          </ac:spMkLst>
        </pc:spChg>
        <pc:spChg chg="mod">
          <ac:chgData name="Karthik R" userId="4e398868310779d7" providerId="LiveId" clId="{23E275ED-9775-4221-8411-4DBC027ECF8C}" dt="2023-12-07T16:47:40.513" v="325"/>
          <ac:spMkLst>
            <pc:docMk/>
            <pc:sldMk cId="0" sldId="258"/>
            <ac:spMk id="5" creationId="{CD285D12-8964-D09A-2A41-958D4FCDA6C1}"/>
          </ac:spMkLst>
        </pc:spChg>
        <pc:spChg chg="mod">
          <ac:chgData name="Karthik R" userId="4e398868310779d7" providerId="LiveId" clId="{23E275ED-9775-4221-8411-4DBC027ECF8C}" dt="2023-12-07T16:48:30.775" v="330"/>
          <ac:spMkLst>
            <pc:docMk/>
            <pc:sldMk cId="0" sldId="258"/>
            <ac:spMk id="9" creationId="{061447C8-BCD3-C84A-85D0-67315FCEDE01}"/>
          </ac:spMkLst>
        </pc:spChg>
        <pc:spChg chg="mod">
          <ac:chgData name="Karthik R" userId="4e398868310779d7" providerId="LiveId" clId="{23E275ED-9775-4221-8411-4DBC027ECF8C}" dt="2023-12-07T16:48:30.775" v="330"/>
          <ac:spMkLst>
            <pc:docMk/>
            <pc:sldMk cId="0" sldId="258"/>
            <ac:spMk id="10" creationId="{B67B0228-5559-A026-37D5-6A26D787BA02}"/>
          </ac:spMkLst>
        </pc:spChg>
        <pc:spChg chg="mod">
          <ac:chgData name="Karthik R" userId="4e398868310779d7" providerId="LiveId" clId="{23E275ED-9775-4221-8411-4DBC027ECF8C}" dt="2023-12-07T16:49:15.656" v="331"/>
          <ac:spMkLst>
            <pc:docMk/>
            <pc:sldMk cId="0" sldId="258"/>
            <ac:spMk id="12" creationId="{60D816DF-ABEE-CFF2-DA86-691A7A558693}"/>
          </ac:spMkLst>
        </pc:spChg>
        <pc:spChg chg="mod">
          <ac:chgData name="Karthik R" userId="4e398868310779d7" providerId="LiveId" clId="{23E275ED-9775-4221-8411-4DBC027ECF8C}" dt="2023-12-07T16:49:15.656" v="331"/>
          <ac:spMkLst>
            <pc:docMk/>
            <pc:sldMk cId="0" sldId="258"/>
            <ac:spMk id="13" creationId="{7BE8C4B0-175A-8034-382A-E2A95CCE4F79}"/>
          </ac:spMkLst>
        </pc:spChg>
        <pc:spChg chg="mod">
          <ac:chgData name="Karthik R" userId="4e398868310779d7" providerId="LiveId" clId="{23E275ED-9775-4221-8411-4DBC027ECF8C}" dt="2023-12-07T16:49:15.656" v="331"/>
          <ac:spMkLst>
            <pc:docMk/>
            <pc:sldMk cId="0" sldId="258"/>
            <ac:spMk id="14" creationId="{4468AAB7-119C-4D0E-7793-67F6DB723CF7}"/>
          </ac:spMkLst>
        </pc:spChg>
        <pc:spChg chg="add mod">
          <ac:chgData name="Karthik R" userId="4e398868310779d7" providerId="LiveId" clId="{23E275ED-9775-4221-8411-4DBC027ECF8C}" dt="2023-12-07T16:51:36.523" v="410" actId="164"/>
          <ac:spMkLst>
            <pc:docMk/>
            <pc:sldMk cId="0" sldId="258"/>
            <ac:spMk id="16" creationId="{918B888F-5F4C-C848-3A26-47B10E05C334}"/>
          </ac:spMkLst>
        </pc:spChg>
        <pc:spChg chg="add mod">
          <ac:chgData name="Karthik R" userId="4e398868310779d7" providerId="LiveId" clId="{23E275ED-9775-4221-8411-4DBC027ECF8C}" dt="2023-12-07T16:51:28.301" v="409" actId="164"/>
          <ac:spMkLst>
            <pc:docMk/>
            <pc:sldMk cId="0" sldId="258"/>
            <ac:spMk id="18" creationId="{8E223436-2A56-CB08-23B3-D3E423D1AD47}"/>
          </ac:spMkLst>
        </pc:spChg>
        <pc:spChg chg="add mod">
          <ac:chgData name="Karthik R" userId="4e398868310779d7" providerId="LiveId" clId="{23E275ED-9775-4221-8411-4DBC027ECF8C}" dt="2023-12-07T16:51:24.793" v="408" actId="164"/>
          <ac:spMkLst>
            <pc:docMk/>
            <pc:sldMk cId="0" sldId="258"/>
            <ac:spMk id="20" creationId="{E9890555-F7F4-564D-83A1-9A29C06F51DD}"/>
          </ac:spMkLst>
        </pc:spChg>
        <pc:spChg chg="add mod">
          <ac:chgData name="Karthik R" userId="4e398868310779d7" providerId="LiveId" clId="{23E275ED-9775-4221-8411-4DBC027ECF8C}" dt="2023-12-07T16:51:18.513" v="407" actId="164"/>
          <ac:spMkLst>
            <pc:docMk/>
            <pc:sldMk cId="0" sldId="258"/>
            <ac:spMk id="21" creationId="{2D994C3B-2D9B-0CAE-2D4A-7E321228A415}"/>
          </ac:spMkLst>
        </pc:spChg>
        <pc:spChg chg="del mod">
          <ac:chgData name="Karthik R" userId="4e398868310779d7" providerId="LiveId" clId="{23E275ED-9775-4221-8411-4DBC027ECF8C}" dt="2023-12-07T16:46:19.983" v="314" actId="478"/>
          <ac:spMkLst>
            <pc:docMk/>
            <pc:sldMk cId="0" sldId="258"/>
            <ac:spMk id="3850" creationId="{00000000-0000-0000-0000-000000000000}"/>
          </ac:spMkLst>
        </pc:spChg>
        <pc:spChg chg="mod">
          <ac:chgData name="Karthik R" userId="4e398868310779d7" providerId="LiveId" clId="{23E275ED-9775-4221-8411-4DBC027ECF8C}" dt="2023-12-08T10:20:01.052" v="1866" actId="113"/>
          <ac:spMkLst>
            <pc:docMk/>
            <pc:sldMk cId="0" sldId="258"/>
            <ac:spMk id="3851" creationId="{00000000-0000-0000-0000-000000000000}"/>
          </ac:spMkLst>
        </pc:spChg>
        <pc:grpChg chg="add mod">
          <ac:chgData name="Karthik R" userId="4e398868310779d7" providerId="LiveId" clId="{23E275ED-9775-4221-8411-4DBC027ECF8C}" dt="2023-12-07T16:51:36.523" v="410" actId="164"/>
          <ac:grpSpMkLst>
            <pc:docMk/>
            <pc:sldMk cId="0" sldId="258"/>
            <ac:grpSpMk id="3" creationId="{08E834FD-A68E-3C04-2AF6-31173CE47889}"/>
          </ac:grpSpMkLst>
        </pc:grpChg>
        <pc:grpChg chg="add mod">
          <ac:chgData name="Karthik R" userId="4e398868310779d7" providerId="LiveId" clId="{23E275ED-9775-4221-8411-4DBC027ECF8C}" dt="2023-12-07T16:51:24.793" v="408" actId="164"/>
          <ac:grpSpMkLst>
            <pc:docMk/>
            <pc:sldMk cId="0" sldId="258"/>
            <ac:grpSpMk id="8" creationId="{8B341DA6-D6DD-CF3A-AECD-2622CA9DCDDA}"/>
          </ac:grpSpMkLst>
        </pc:grpChg>
        <pc:grpChg chg="add mod">
          <ac:chgData name="Karthik R" userId="4e398868310779d7" providerId="LiveId" clId="{23E275ED-9775-4221-8411-4DBC027ECF8C}" dt="2023-12-07T16:51:18.513" v="407" actId="164"/>
          <ac:grpSpMkLst>
            <pc:docMk/>
            <pc:sldMk cId="0" sldId="258"/>
            <ac:grpSpMk id="11" creationId="{54A2C1D6-745E-29CA-3553-37895EE7A111}"/>
          </ac:grpSpMkLst>
        </pc:grpChg>
        <pc:grpChg chg="add mod">
          <ac:chgData name="Karthik R" userId="4e398868310779d7" providerId="LiveId" clId="{23E275ED-9775-4221-8411-4DBC027ECF8C}" dt="2023-12-07T16:53:42.619" v="441" actId="1076"/>
          <ac:grpSpMkLst>
            <pc:docMk/>
            <pc:sldMk cId="0" sldId="258"/>
            <ac:grpSpMk id="22" creationId="{846AA112-B1BF-8554-26D2-6325EA56ADF4}"/>
          </ac:grpSpMkLst>
        </pc:grpChg>
        <pc:grpChg chg="add mod">
          <ac:chgData name="Karthik R" userId="4e398868310779d7" providerId="LiveId" clId="{23E275ED-9775-4221-8411-4DBC027ECF8C}" dt="2023-12-07T16:53:34.685" v="440" actId="1076"/>
          <ac:grpSpMkLst>
            <pc:docMk/>
            <pc:sldMk cId="0" sldId="258"/>
            <ac:grpSpMk id="23" creationId="{886BB38C-A88A-7B6E-3A02-0CD493384969}"/>
          </ac:grpSpMkLst>
        </pc:grpChg>
        <pc:grpChg chg="add mod">
          <ac:chgData name="Karthik R" userId="4e398868310779d7" providerId="LiveId" clId="{23E275ED-9775-4221-8411-4DBC027ECF8C}" dt="2023-12-07T16:53:30.154" v="439" actId="1076"/>
          <ac:grpSpMkLst>
            <pc:docMk/>
            <pc:sldMk cId="0" sldId="258"/>
            <ac:grpSpMk id="24" creationId="{E249795A-9E4E-7A21-4230-7BB5B2693BE9}"/>
          </ac:grpSpMkLst>
        </pc:grpChg>
        <pc:grpChg chg="add mod">
          <ac:chgData name="Karthik R" userId="4e398868310779d7" providerId="LiveId" clId="{23E275ED-9775-4221-8411-4DBC027ECF8C}" dt="2023-12-07T16:53:23.369" v="438" actId="1076"/>
          <ac:grpSpMkLst>
            <pc:docMk/>
            <pc:sldMk cId="0" sldId="258"/>
            <ac:grpSpMk id="25" creationId="{F0D52AE3-D69A-7A81-2B22-07FE09186E2A}"/>
          </ac:grpSpMkLst>
        </pc:grpChg>
        <pc:picChg chg="add mod">
          <ac:chgData name="Karthik R" userId="4e398868310779d7" providerId="LiveId" clId="{23E275ED-9775-4221-8411-4DBC027ECF8C}" dt="2023-12-07T16:51:28.301" v="409" actId="164"/>
          <ac:picMkLst>
            <pc:docMk/>
            <pc:sldMk cId="0" sldId="258"/>
            <ac:picMk id="7" creationId="{A845F7CB-558D-BD51-4B97-BE594535089B}"/>
          </ac:picMkLst>
        </pc:picChg>
        <pc:picChg chg="del">
          <ac:chgData name="Karthik R" userId="4e398868310779d7" providerId="LiveId" clId="{23E275ED-9775-4221-8411-4DBC027ECF8C}" dt="2023-12-07T16:08:59.582" v="60" actId="478"/>
          <ac:picMkLst>
            <pc:docMk/>
            <pc:sldMk cId="0" sldId="258"/>
            <ac:picMk id="3852" creationId="{00000000-0000-0000-0000-000000000000}"/>
          </ac:picMkLst>
        </pc:picChg>
      </pc:sldChg>
      <pc:sldChg chg="addSp delSp modSp mod ord">
        <pc:chgData name="Karthik R" userId="4e398868310779d7" providerId="LiveId" clId="{23E275ED-9775-4221-8411-4DBC027ECF8C}" dt="2023-12-07T17:59:50.657" v="893" actId="2711"/>
        <pc:sldMkLst>
          <pc:docMk/>
          <pc:sldMk cId="0" sldId="259"/>
        </pc:sldMkLst>
        <pc:spChg chg="add del mod">
          <ac:chgData name="Karthik R" userId="4e398868310779d7" providerId="LiveId" clId="{23E275ED-9775-4221-8411-4DBC027ECF8C}" dt="2023-12-07T17:57:52.321" v="858" actId="478"/>
          <ac:spMkLst>
            <pc:docMk/>
            <pc:sldMk cId="0" sldId="259"/>
            <ac:spMk id="3" creationId="{C3423C76-22EC-1A15-322D-88F366212149}"/>
          </ac:spMkLst>
        </pc:spChg>
        <pc:spChg chg="mod">
          <ac:chgData name="Karthik R" userId="4e398868310779d7" providerId="LiveId" clId="{23E275ED-9775-4221-8411-4DBC027ECF8C}" dt="2023-12-07T17:59:50.657" v="893" actId="2711"/>
          <ac:spMkLst>
            <pc:docMk/>
            <pc:sldMk cId="0" sldId="259"/>
            <ac:spMk id="3858" creationId="{00000000-0000-0000-0000-000000000000}"/>
          </ac:spMkLst>
        </pc:spChg>
        <pc:spChg chg="del">
          <ac:chgData name="Karthik R" userId="4e398868310779d7" providerId="LiveId" clId="{23E275ED-9775-4221-8411-4DBC027ECF8C}" dt="2023-12-07T17:57:49.561" v="857" actId="478"/>
          <ac:spMkLst>
            <pc:docMk/>
            <pc:sldMk cId="0" sldId="259"/>
            <ac:spMk id="3859" creationId="{00000000-0000-0000-0000-000000000000}"/>
          </ac:spMkLst>
        </pc:spChg>
        <pc:picChg chg="add mod">
          <ac:chgData name="Karthik R" userId="4e398868310779d7" providerId="LiveId" clId="{23E275ED-9775-4221-8411-4DBC027ECF8C}" dt="2023-12-07T17:59:23.659" v="888" actId="1076"/>
          <ac:picMkLst>
            <pc:docMk/>
            <pc:sldMk cId="0" sldId="259"/>
            <ac:picMk id="4" creationId="{2AB91FFD-5CDE-92C7-0E33-E425DEEF63BF}"/>
          </ac:picMkLst>
        </pc:picChg>
      </pc:sldChg>
      <pc:sldChg chg="addSp delSp modSp mod ord modTransition">
        <pc:chgData name="Karthik R" userId="4e398868310779d7" providerId="LiveId" clId="{23E275ED-9775-4221-8411-4DBC027ECF8C}" dt="2023-12-08T10:07:30.140" v="1861"/>
        <pc:sldMkLst>
          <pc:docMk/>
          <pc:sldMk cId="0" sldId="260"/>
        </pc:sldMkLst>
        <pc:spChg chg="add del mod">
          <ac:chgData name="Karthik R" userId="4e398868310779d7" providerId="LiveId" clId="{23E275ED-9775-4221-8411-4DBC027ECF8C}" dt="2023-12-07T19:15:27.522" v="1783" actId="478"/>
          <ac:spMkLst>
            <pc:docMk/>
            <pc:sldMk cId="0" sldId="260"/>
            <ac:spMk id="3" creationId="{578DC6A8-B07D-9CEA-7950-A989DD7BC06A}"/>
          </ac:spMkLst>
        </pc:spChg>
        <pc:spChg chg="add mod">
          <ac:chgData name="Karthik R" userId="4e398868310779d7" providerId="LiveId" clId="{23E275ED-9775-4221-8411-4DBC027ECF8C}" dt="2023-12-07T19:16:29.093" v="1845" actId="1076"/>
          <ac:spMkLst>
            <pc:docMk/>
            <pc:sldMk cId="0" sldId="260"/>
            <ac:spMk id="4" creationId="{FB895CD9-DB3B-C019-12AC-A1DE75E9B25B}"/>
          </ac:spMkLst>
        </pc:spChg>
        <pc:spChg chg="del">
          <ac:chgData name="Karthik R" userId="4e398868310779d7" providerId="LiveId" clId="{23E275ED-9775-4221-8411-4DBC027ECF8C}" dt="2023-12-07T19:15:25.848" v="1782" actId="478"/>
          <ac:spMkLst>
            <pc:docMk/>
            <pc:sldMk cId="0" sldId="260"/>
            <ac:spMk id="3864" creationId="{00000000-0000-0000-0000-000000000000}"/>
          </ac:spMkLst>
        </pc:spChg>
      </pc:sldChg>
      <pc:sldChg chg="addSp delSp modSp mod ord modTransition modAnim">
        <pc:chgData name="Karthik R" userId="4e398868310779d7" providerId="LiveId" clId="{23E275ED-9775-4221-8411-4DBC027ECF8C}" dt="2023-12-08T02:09:55.726" v="1859" actId="1076"/>
        <pc:sldMkLst>
          <pc:docMk/>
          <pc:sldMk cId="0" sldId="261"/>
        </pc:sldMkLst>
        <pc:spChg chg="add del mod">
          <ac:chgData name="Karthik R" userId="4e398868310779d7" providerId="LiveId" clId="{23E275ED-9775-4221-8411-4DBC027ECF8C}" dt="2023-12-07T18:57:53.382" v="1552" actId="478"/>
          <ac:spMkLst>
            <pc:docMk/>
            <pc:sldMk cId="0" sldId="261"/>
            <ac:spMk id="3" creationId="{528FD50E-FA9A-3834-2B49-9FDD7A2EEF7C}"/>
          </ac:spMkLst>
        </pc:spChg>
        <pc:spChg chg="add del mod">
          <ac:chgData name="Karthik R" userId="4e398868310779d7" providerId="LiveId" clId="{23E275ED-9775-4221-8411-4DBC027ECF8C}" dt="2023-12-07T18:58:15.626" v="1554" actId="478"/>
          <ac:spMkLst>
            <pc:docMk/>
            <pc:sldMk cId="0" sldId="261"/>
            <ac:spMk id="5" creationId="{767AE376-DF7F-9506-670E-9BC5C81AAE79}"/>
          </ac:spMkLst>
        </pc:spChg>
        <pc:spChg chg="add mod">
          <ac:chgData name="Karthik R" userId="4e398868310779d7" providerId="LiveId" clId="{23E275ED-9775-4221-8411-4DBC027ECF8C}" dt="2023-12-07T19:09:59.148" v="1685" actId="164"/>
          <ac:spMkLst>
            <pc:docMk/>
            <pc:sldMk cId="0" sldId="261"/>
            <ac:spMk id="16" creationId="{B978570E-2460-C4EA-1361-1E87A3D31B76}"/>
          </ac:spMkLst>
        </pc:spChg>
        <pc:spChg chg="add mod">
          <ac:chgData name="Karthik R" userId="4e398868310779d7" providerId="LiveId" clId="{23E275ED-9775-4221-8411-4DBC027ECF8C}" dt="2023-12-07T19:10:06.815" v="1686" actId="164"/>
          <ac:spMkLst>
            <pc:docMk/>
            <pc:sldMk cId="0" sldId="261"/>
            <ac:spMk id="17" creationId="{3D03F6CB-A50F-7C37-42D3-CABAD546F55D}"/>
          </ac:spMkLst>
        </pc:spChg>
        <pc:spChg chg="add mod">
          <ac:chgData name="Karthik R" userId="4e398868310779d7" providerId="LiveId" clId="{23E275ED-9775-4221-8411-4DBC027ECF8C}" dt="2023-12-07T19:10:12.883" v="1687" actId="164"/>
          <ac:spMkLst>
            <pc:docMk/>
            <pc:sldMk cId="0" sldId="261"/>
            <ac:spMk id="18" creationId="{76C787CB-474F-06D2-1D01-84E833066208}"/>
          </ac:spMkLst>
        </pc:spChg>
        <pc:spChg chg="del">
          <ac:chgData name="Karthik R" userId="4e398868310779d7" providerId="LiveId" clId="{23E275ED-9775-4221-8411-4DBC027ECF8C}" dt="2023-12-07T18:57:50.722" v="1551" actId="478"/>
          <ac:spMkLst>
            <pc:docMk/>
            <pc:sldMk cId="0" sldId="261"/>
            <ac:spMk id="3870" creationId="{00000000-0000-0000-0000-000000000000}"/>
          </ac:spMkLst>
        </pc:spChg>
        <pc:spChg chg="del">
          <ac:chgData name="Karthik R" userId="4e398868310779d7" providerId="LiveId" clId="{23E275ED-9775-4221-8411-4DBC027ECF8C}" dt="2023-12-07T18:57:56.360" v="1553" actId="478"/>
          <ac:spMkLst>
            <pc:docMk/>
            <pc:sldMk cId="0" sldId="261"/>
            <ac:spMk id="3871" creationId="{00000000-0000-0000-0000-000000000000}"/>
          </ac:spMkLst>
        </pc:spChg>
        <pc:grpChg chg="add mod">
          <ac:chgData name="Karthik R" userId="4e398868310779d7" providerId="LiveId" clId="{23E275ED-9775-4221-8411-4DBC027ECF8C}" dt="2023-12-07T19:10:19.961" v="1689" actId="1076"/>
          <ac:grpSpMkLst>
            <pc:docMk/>
            <pc:sldMk cId="0" sldId="261"/>
            <ac:grpSpMk id="19" creationId="{FF6A292D-E20E-3AB6-4868-ABECF4EE299A}"/>
          </ac:grpSpMkLst>
        </pc:grpChg>
        <pc:grpChg chg="add mod">
          <ac:chgData name="Karthik R" userId="4e398868310779d7" providerId="LiveId" clId="{23E275ED-9775-4221-8411-4DBC027ECF8C}" dt="2023-12-08T02:09:55.726" v="1859" actId="1076"/>
          <ac:grpSpMkLst>
            <pc:docMk/>
            <pc:sldMk cId="0" sldId="261"/>
            <ac:grpSpMk id="20" creationId="{A491080D-D74B-7A1F-7AA7-88A2DC704F83}"/>
          </ac:grpSpMkLst>
        </pc:grpChg>
        <pc:grpChg chg="add mod">
          <ac:chgData name="Karthik R" userId="4e398868310779d7" providerId="LiveId" clId="{23E275ED-9775-4221-8411-4DBC027ECF8C}" dt="2023-12-07T19:10:23.052" v="1690" actId="1076"/>
          <ac:grpSpMkLst>
            <pc:docMk/>
            <pc:sldMk cId="0" sldId="261"/>
            <ac:grpSpMk id="21" creationId="{0C3B3226-DB59-8D3D-79BE-5962C7B19A72}"/>
          </ac:grpSpMkLst>
        </pc:grpChg>
        <pc:picChg chg="add mod modCrop">
          <ac:chgData name="Karthik R" userId="4e398868310779d7" providerId="LiveId" clId="{23E275ED-9775-4221-8411-4DBC027ECF8C}" dt="2023-12-07T19:10:06.815" v="1686" actId="164"/>
          <ac:picMkLst>
            <pc:docMk/>
            <pc:sldMk cId="0" sldId="261"/>
            <ac:picMk id="7" creationId="{F2C0B676-2D48-7E82-1F78-856C10736D46}"/>
          </ac:picMkLst>
        </pc:picChg>
        <pc:picChg chg="add mod">
          <ac:chgData name="Karthik R" userId="4e398868310779d7" providerId="LiveId" clId="{23E275ED-9775-4221-8411-4DBC027ECF8C}" dt="2023-12-07T19:10:12.883" v="1687" actId="164"/>
          <ac:picMkLst>
            <pc:docMk/>
            <pc:sldMk cId="0" sldId="261"/>
            <ac:picMk id="9" creationId="{7B0E545D-D8AB-CF42-D00C-6DC2B1E47C9F}"/>
          </ac:picMkLst>
        </pc:picChg>
        <pc:picChg chg="add mod">
          <ac:chgData name="Karthik R" userId="4e398868310779d7" providerId="LiveId" clId="{23E275ED-9775-4221-8411-4DBC027ECF8C}" dt="2023-12-07T19:10:12.883" v="1687" actId="164"/>
          <ac:picMkLst>
            <pc:docMk/>
            <pc:sldMk cId="0" sldId="261"/>
            <ac:picMk id="11" creationId="{35517A43-CA1B-678D-8DCB-70D9218D54CD}"/>
          </ac:picMkLst>
        </pc:picChg>
        <pc:picChg chg="add mod">
          <ac:chgData name="Karthik R" userId="4e398868310779d7" providerId="LiveId" clId="{23E275ED-9775-4221-8411-4DBC027ECF8C}" dt="2023-12-07T19:10:12.883" v="1687" actId="164"/>
          <ac:picMkLst>
            <pc:docMk/>
            <pc:sldMk cId="0" sldId="261"/>
            <ac:picMk id="13" creationId="{F3CFD437-A4AB-23EF-E690-F8EA9A1C93BA}"/>
          </ac:picMkLst>
        </pc:picChg>
        <pc:picChg chg="add mod">
          <ac:chgData name="Karthik R" userId="4e398868310779d7" providerId="LiveId" clId="{23E275ED-9775-4221-8411-4DBC027ECF8C}" dt="2023-12-07T19:09:59.148" v="1685" actId="164"/>
          <ac:picMkLst>
            <pc:docMk/>
            <pc:sldMk cId="0" sldId="261"/>
            <ac:picMk id="15" creationId="{BE8E9606-A71D-C501-35AA-D586C18A402F}"/>
          </ac:picMkLst>
        </pc:picChg>
      </pc:sldChg>
      <pc:sldChg chg="addSp delSp modSp mod modTransition delAnim modAnim">
        <pc:chgData name="Karthik R" userId="4e398868310779d7" providerId="LiveId" clId="{23E275ED-9775-4221-8411-4DBC027ECF8C}" dt="2023-12-07T19:25:43.739" v="1857"/>
        <pc:sldMkLst>
          <pc:docMk/>
          <pc:sldMk cId="0" sldId="262"/>
        </pc:sldMkLst>
        <pc:spChg chg="add mod topLvl">
          <ac:chgData name="Karthik R" userId="4e398868310779d7" providerId="LiveId" clId="{23E275ED-9775-4221-8411-4DBC027ECF8C}" dt="2023-12-07T17:45:50.845" v="826" actId="165"/>
          <ac:spMkLst>
            <pc:docMk/>
            <pc:sldMk cId="0" sldId="262"/>
            <ac:spMk id="8" creationId="{5633BA0E-47DF-89A5-3E0A-9BF30BB4A4FA}"/>
          </ac:spMkLst>
        </pc:spChg>
        <pc:spChg chg="add mod topLvl">
          <ac:chgData name="Karthik R" userId="4e398868310779d7" providerId="LiveId" clId="{23E275ED-9775-4221-8411-4DBC027ECF8C}" dt="2023-12-07T17:45:29.702" v="825" actId="165"/>
          <ac:spMkLst>
            <pc:docMk/>
            <pc:sldMk cId="0" sldId="262"/>
            <ac:spMk id="9" creationId="{AA5482DE-29F0-615C-277B-1D011196BAB5}"/>
          </ac:spMkLst>
        </pc:spChg>
        <pc:spChg chg="add mod topLvl">
          <ac:chgData name="Karthik R" userId="4e398868310779d7" providerId="LiveId" clId="{23E275ED-9775-4221-8411-4DBC027ECF8C}" dt="2023-12-07T17:45:56.584" v="827" actId="165"/>
          <ac:spMkLst>
            <pc:docMk/>
            <pc:sldMk cId="0" sldId="262"/>
            <ac:spMk id="10" creationId="{1756561F-5CD9-B3EE-1B82-8983F2924303}"/>
          </ac:spMkLst>
        </pc:spChg>
        <pc:spChg chg="add del mod">
          <ac:chgData name="Karthik R" userId="4e398868310779d7" providerId="LiveId" clId="{23E275ED-9775-4221-8411-4DBC027ECF8C}" dt="2023-12-07T19:25:11.676" v="1850" actId="478"/>
          <ac:spMkLst>
            <pc:docMk/>
            <pc:sldMk cId="0" sldId="262"/>
            <ac:spMk id="14" creationId="{E1CE9E92-A34A-B308-D2C0-9E137FBEF8C7}"/>
          </ac:spMkLst>
        </pc:spChg>
        <pc:spChg chg="del">
          <ac:chgData name="Karthik R" userId="4e398868310779d7" providerId="LiveId" clId="{23E275ED-9775-4221-8411-4DBC027ECF8C}" dt="2023-12-07T16:54:25.841" v="443" actId="478"/>
          <ac:spMkLst>
            <pc:docMk/>
            <pc:sldMk cId="0" sldId="262"/>
            <ac:spMk id="3877" creationId="{00000000-0000-0000-0000-000000000000}"/>
          </ac:spMkLst>
        </pc:spChg>
        <pc:spChg chg="mod">
          <ac:chgData name="Karthik R" userId="4e398868310779d7" providerId="LiveId" clId="{23E275ED-9775-4221-8411-4DBC027ECF8C}" dt="2023-12-07T16:55:48.370" v="548" actId="20577"/>
          <ac:spMkLst>
            <pc:docMk/>
            <pc:sldMk cId="0" sldId="262"/>
            <ac:spMk id="3878" creationId="{00000000-0000-0000-0000-000000000000}"/>
          </ac:spMkLst>
        </pc:spChg>
        <pc:spChg chg="del">
          <ac:chgData name="Karthik R" userId="4e398868310779d7" providerId="LiveId" clId="{23E275ED-9775-4221-8411-4DBC027ECF8C}" dt="2023-12-07T16:54:21.736" v="442" actId="478"/>
          <ac:spMkLst>
            <pc:docMk/>
            <pc:sldMk cId="0" sldId="262"/>
            <ac:spMk id="3879" creationId="{00000000-0000-0000-0000-000000000000}"/>
          </ac:spMkLst>
        </pc:spChg>
        <pc:spChg chg="del">
          <ac:chgData name="Karthik R" userId="4e398868310779d7" providerId="LiveId" clId="{23E275ED-9775-4221-8411-4DBC027ECF8C}" dt="2023-12-07T16:54:21.736" v="442" actId="478"/>
          <ac:spMkLst>
            <pc:docMk/>
            <pc:sldMk cId="0" sldId="262"/>
            <ac:spMk id="3888" creationId="{00000000-0000-0000-0000-000000000000}"/>
          </ac:spMkLst>
        </pc:spChg>
        <pc:spChg chg="del">
          <ac:chgData name="Karthik R" userId="4e398868310779d7" providerId="LiveId" clId="{23E275ED-9775-4221-8411-4DBC027ECF8C}" dt="2023-12-07T16:54:21.736" v="442" actId="478"/>
          <ac:spMkLst>
            <pc:docMk/>
            <pc:sldMk cId="0" sldId="262"/>
            <ac:spMk id="3889" creationId="{00000000-0000-0000-0000-000000000000}"/>
          </ac:spMkLst>
        </pc:spChg>
        <pc:spChg chg="del">
          <ac:chgData name="Karthik R" userId="4e398868310779d7" providerId="LiveId" clId="{23E275ED-9775-4221-8411-4DBC027ECF8C}" dt="2023-12-07T16:54:21.736" v="442" actId="478"/>
          <ac:spMkLst>
            <pc:docMk/>
            <pc:sldMk cId="0" sldId="262"/>
            <ac:spMk id="3890" creationId="{00000000-0000-0000-0000-000000000000}"/>
          </ac:spMkLst>
        </pc:spChg>
        <pc:spChg chg="del">
          <ac:chgData name="Karthik R" userId="4e398868310779d7" providerId="LiveId" clId="{23E275ED-9775-4221-8411-4DBC027ECF8C}" dt="2023-12-07T16:54:21.736" v="442" actId="478"/>
          <ac:spMkLst>
            <pc:docMk/>
            <pc:sldMk cId="0" sldId="262"/>
            <ac:spMk id="3891" creationId="{00000000-0000-0000-0000-000000000000}"/>
          </ac:spMkLst>
        </pc:spChg>
        <pc:grpChg chg="add del mod">
          <ac:chgData name="Karthik R" userId="4e398868310779d7" providerId="LiveId" clId="{23E275ED-9775-4221-8411-4DBC027ECF8C}" dt="2023-12-07T17:45:50.845" v="826" actId="165"/>
          <ac:grpSpMkLst>
            <pc:docMk/>
            <pc:sldMk cId="0" sldId="262"/>
            <ac:grpSpMk id="11" creationId="{6A4BA48E-006B-A461-2C67-65B96D8F413B}"/>
          </ac:grpSpMkLst>
        </pc:grpChg>
        <pc:grpChg chg="add del mod">
          <ac:chgData name="Karthik R" userId="4e398868310779d7" providerId="LiveId" clId="{23E275ED-9775-4221-8411-4DBC027ECF8C}" dt="2023-12-07T17:45:29.702" v="825" actId="165"/>
          <ac:grpSpMkLst>
            <pc:docMk/>
            <pc:sldMk cId="0" sldId="262"/>
            <ac:grpSpMk id="12" creationId="{BF4016EF-EE91-756F-9FA5-DD203E55F004}"/>
          </ac:grpSpMkLst>
        </pc:grpChg>
        <pc:grpChg chg="add del mod">
          <ac:chgData name="Karthik R" userId="4e398868310779d7" providerId="LiveId" clId="{23E275ED-9775-4221-8411-4DBC027ECF8C}" dt="2023-12-07T17:45:56.584" v="827" actId="165"/>
          <ac:grpSpMkLst>
            <pc:docMk/>
            <pc:sldMk cId="0" sldId="262"/>
            <ac:grpSpMk id="13" creationId="{0AA5B6CE-27C9-099D-D1C6-DF86BE578249}"/>
          </ac:grpSpMkLst>
        </pc:grpChg>
        <pc:grpChg chg="del">
          <ac:chgData name="Karthik R" userId="4e398868310779d7" providerId="LiveId" clId="{23E275ED-9775-4221-8411-4DBC027ECF8C}" dt="2023-12-07T16:54:21.736" v="442" actId="478"/>
          <ac:grpSpMkLst>
            <pc:docMk/>
            <pc:sldMk cId="0" sldId="262"/>
            <ac:grpSpMk id="3880" creationId="{00000000-0000-0000-0000-000000000000}"/>
          </ac:grpSpMkLst>
        </pc:grpChg>
        <pc:grpChg chg="del">
          <ac:chgData name="Karthik R" userId="4e398868310779d7" providerId="LiveId" clId="{23E275ED-9775-4221-8411-4DBC027ECF8C}" dt="2023-12-07T16:54:21.736" v="442" actId="478"/>
          <ac:grpSpMkLst>
            <pc:docMk/>
            <pc:sldMk cId="0" sldId="262"/>
            <ac:grpSpMk id="3883" creationId="{00000000-0000-0000-0000-000000000000}"/>
          </ac:grpSpMkLst>
        </pc:grpChg>
        <pc:picChg chg="add mod topLvl">
          <ac:chgData name="Karthik R" userId="4e398868310779d7" providerId="LiveId" clId="{23E275ED-9775-4221-8411-4DBC027ECF8C}" dt="2023-12-07T17:45:50.845" v="826" actId="165"/>
          <ac:picMkLst>
            <pc:docMk/>
            <pc:sldMk cId="0" sldId="262"/>
            <ac:picMk id="3" creationId="{83D3811F-1675-1B11-4CCA-8C97D9FE6005}"/>
          </ac:picMkLst>
        </pc:picChg>
        <pc:picChg chg="add del mod topLvl">
          <ac:chgData name="Karthik R" userId="4e398868310779d7" providerId="LiveId" clId="{23E275ED-9775-4221-8411-4DBC027ECF8C}" dt="2023-12-07T19:25:13.852" v="1851" actId="478"/>
          <ac:picMkLst>
            <pc:docMk/>
            <pc:sldMk cId="0" sldId="262"/>
            <ac:picMk id="5" creationId="{56E73346-1E53-B28E-F18C-A5846E70C6C7}"/>
          </ac:picMkLst>
        </pc:picChg>
        <pc:picChg chg="add mod topLvl">
          <ac:chgData name="Karthik R" userId="4e398868310779d7" providerId="LiveId" clId="{23E275ED-9775-4221-8411-4DBC027ECF8C}" dt="2023-12-07T17:45:29.702" v="825" actId="165"/>
          <ac:picMkLst>
            <pc:docMk/>
            <pc:sldMk cId="0" sldId="262"/>
            <ac:picMk id="7" creationId="{A16B68CC-ECE3-6E5C-8F4B-AAA480975F7D}"/>
          </ac:picMkLst>
        </pc:picChg>
        <pc:picChg chg="add mod">
          <ac:chgData name="Karthik R" userId="4e398868310779d7" providerId="LiveId" clId="{23E275ED-9775-4221-8411-4DBC027ECF8C}" dt="2023-12-07T19:25:35.043" v="1856" actId="1076"/>
          <ac:picMkLst>
            <pc:docMk/>
            <pc:sldMk cId="0" sldId="262"/>
            <ac:picMk id="15" creationId="{1624E77E-A2CD-72AA-84D3-F7B8EA58706D}"/>
          </ac:picMkLst>
        </pc:picChg>
      </pc:sldChg>
      <pc:sldChg chg="addSp delSp modSp mod modTransition addAnim delAnim modAnim">
        <pc:chgData name="Karthik R" userId="4e398868310779d7" providerId="LiveId" clId="{23E275ED-9775-4221-8411-4DBC027ECF8C}" dt="2023-12-08T01:56:15.228" v="1858" actId="1076"/>
        <pc:sldMkLst>
          <pc:docMk/>
          <pc:sldMk cId="0" sldId="263"/>
        </pc:sldMkLst>
        <pc:spChg chg="add mod">
          <ac:chgData name="Karthik R" userId="4e398868310779d7" providerId="LiveId" clId="{23E275ED-9775-4221-8411-4DBC027ECF8C}" dt="2023-12-07T17:48:32.859" v="851" actId="113"/>
          <ac:spMkLst>
            <pc:docMk/>
            <pc:sldMk cId="0" sldId="263"/>
            <ac:spMk id="3" creationId="{B0106CCD-058F-A341-DEDB-291CBB6CE4E9}"/>
          </ac:spMkLst>
        </pc:spChg>
        <pc:spChg chg="add del mod">
          <ac:chgData name="Karthik R" userId="4e398868310779d7" providerId="LiveId" clId="{23E275ED-9775-4221-8411-4DBC027ECF8C}" dt="2023-12-07T17:03:40.719" v="695" actId="478"/>
          <ac:spMkLst>
            <pc:docMk/>
            <pc:sldMk cId="0" sldId="263"/>
            <ac:spMk id="6" creationId="{4AC32985-FFF3-F0A8-9CD2-A7E22F1AEF60}"/>
          </ac:spMkLst>
        </pc:spChg>
        <pc:spChg chg="add mod">
          <ac:chgData name="Karthik R" userId="4e398868310779d7" providerId="LiveId" clId="{23E275ED-9775-4221-8411-4DBC027ECF8C}" dt="2023-12-07T18:41:28.401" v="1375" actId="1076"/>
          <ac:spMkLst>
            <pc:docMk/>
            <pc:sldMk cId="0" sldId="263"/>
            <ac:spMk id="8" creationId="{749A9728-3207-8B05-EC2A-2643CB1EB404}"/>
          </ac:spMkLst>
        </pc:spChg>
        <pc:spChg chg="add del mod">
          <ac:chgData name="Karthik R" userId="4e398868310779d7" providerId="LiveId" clId="{23E275ED-9775-4221-8411-4DBC027ECF8C}" dt="2023-12-07T17:48:25.479" v="850"/>
          <ac:spMkLst>
            <pc:docMk/>
            <pc:sldMk cId="0" sldId="263"/>
            <ac:spMk id="9" creationId="{A3AEECEF-7417-8927-48A5-0FFD37208386}"/>
          </ac:spMkLst>
        </pc:spChg>
        <pc:spChg chg="add mod">
          <ac:chgData name="Karthik R" userId="4e398868310779d7" providerId="LiveId" clId="{23E275ED-9775-4221-8411-4DBC027ECF8C}" dt="2023-12-07T18:41:31.334" v="1376" actId="1076"/>
          <ac:spMkLst>
            <pc:docMk/>
            <pc:sldMk cId="0" sldId="263"/>
            <ac:spMk id="10" creationId="{183CED04-643D-FB1C-2525-73BD2CA72AD6}"/>
          </ac:spMkLst>
        </pc:spChg>
        <pc:spChg chg="del mod">
          <ac:chgData name="Karthik R" userId="4e398868310779d7" providerId="LiveId" clId="{23E275ED-9775-4221-8411-4DBC027ECF8C}" dt="2023-12-07T17:03:45.206" v="697" actId="478"/>
          <ac:spMkLst>
            <pc:docMk/>
            <pc:sldMk cId="0" sldId="263"/>
            <ac:spMk id="3897" creationId="{00000000-0000-0000-0000-000000000000}"/>
          </ac:spMkLst>
        </pc:spChg>
        <pc:spChg chg="del">
          <ac:chgData name="Karthik R" userId="4e398868310779d7" providerId="LiveId" clId="{23E275ED-9775-4221-8411-4DBC027ECF8C}" dt="2023-12-07T17:01:20.645" v="650" actId="478"/>
          <ac:spMkLst>
            <pc:docMk/>
            <pc:sldMk cId="0" sldId="263"/>
            <ac:spMk id="3898" creationId="{00000000-0000-0000-0000-000000000000}"/>
          </ac:spMkLst>
        </pc:spChg>
        <pc:spChg chg="del mod">
          <ac:chgData name="Karthik R" userId="4e398868310779d7" providerId="LiveId" clId="{23E275ED-9775-4221-8411-4DBC027ECF8C}" dt="2023-12-07T17:03:37.714" v="694" actId="478"/>
          <ac:spMkLst>
            <pc:docMk/>
            <pc:sldMk cId="0" sldId="263"/>
            <ac:spMk id="3899" creationId="{00000000-0000-0000-0000-000000000000}"/>
          </ac:spMkLst>
        </pc:spChg>
        <pc:picChg chg="add mod">
          <ac:chgData name="Karthik R" userId="4e398868310779d7" providerId="LiveId" clId="{23E275ED-9775-4221-8411-4DBC027ECF8C}" dt="2023-12-08T01:56:15.228" v="1858" actId="1076"/>
          <ac:picMkLst>
            <pc:docMk/>
            <pc:sldMk cId="0" sldId="263"/>
            <ac:picMk id="4" creationId="{85C31DBF-317F-85BA-4F8E-BC6A7A208C2B}"/>
          </ac:picMkLst>
        </pc:picChg>
      </pc:sldChg>
      <pc:sldChg chg="addSp delSp modSp mod modTransition modAnim">
        <pc:chgData name="Karthik R" userId="4e398868310779d7" providerId="LiveId" clId="{23E275ED-9775-4221-8411-4DBC027ECF8C}" dt="2023-12-08T10:07:41.079" v="1863"/>
        <pc:sldMkLst>
          <pc:docMk/>
          <pc:sldMk cId="0" sldId="264"/>
        </pc:sldMkLst>
        <pc:spChg chg="add del mod">
          <ac:chgData name="Karthik R" userId="4e398868310779d7" providerId="LiveId" clId="{23E275ED-9775-4221-8411-4DBC027ECF8C}" dt="2023-12-07T18:41:49.702" v="1378" actId="478"/>
          <ac:spMkLst>
            <pc:docMk/>
            <pc:sldMk cId="0" sldId="264"/>
            <ac:spMk id="3" creationId="{795BD841-9B3A-C410-1046-E6B3FFDD89EB}"/>
          </ac:spMkLst>
        </pc:spChg>
        <pc:spChg chg="add del mod">
          <ac:chgData name="Karthik R" userId="4e398868310779d7" providerId="LiveId" clId="{23E275ED-9775-4221-8411-4DBC027ECF8C}" dt="2023-12-07T18:41:59.681" v="1380" actId="478"/>
          <ac:spMkLst>
            <pc:docMk/>
            <pc:sldMk cId="0" sldId="264"/>
            <ac:spMk id="5" creationId="{6FFBF5A5-0FB7-C557-962C-C746FD9CD181}"/>
          </ac:spMkLst>
        </pc:spChg>
        <pc:spChg chg="add del mod">
          <ac:chgData name="Karthik R" userId="4e398868310779d7" providerId="LiveId" clId="{23E275ED-9775-4221-8411-4DBC027ECF8C}" dt="2023-12-07T18:42:03.728" v="1383" actId="478"/>
          <ac:spMkLst>
            <pc:docMk/>
            <pc:sldMk cId="0" sldId="264"/>
            <ac:spMk id="7" creationId="{31D9EB76-E379-C3EE-45FD-0C9641E2C0FB}"/>
          </ac:spMkLst>
        </pc:spChg>
        <pc:spChg chg="add del mod">
          <ac:chgData name="Karthik R" userId="4e398868310779d7" providerId="LiveId" clId="{23E275ED-9775-4221-8411-4DBC027ECF8C}" dt="2023-12-07T18:42:05.806" v="1384" actId="478"/>
          <ac:spMkLst>
            <pc:docMk/>
            <pc:sldMk cId="0" sldId="264"/>
            <ac:spMk id="9" creationId="{2DF615AB-3599-E087-82A7-BAEEF0970A63}"/>
          </ac:spMkLst>
        </pc:spChg>
        <pc:spChg chg="mod">
          <ac:chgData name="Karthik R" userId="4e398868310779d7" providerId="LiveId" clId="{23E275ED-9775-4221-8411-4DBC027ECF8C}" dt="2023-12-07T18:42:50.211" v="1394" actId="1076"/>
          <ac:spMkLst>
            <pc:docMk/>
            <pc:sldMk cId="0" sldId="264"/>
            <ac:spMk id="12" creationId="{58DA5603-85FD-7213-184B-0D9445C22AF7}"/>
          </ac:spMkLst>
        </pc:spChg>
        <pc:spChg chg="mod">
          <ac:chgData name="Karthik R" userId="4e398868310779d7" providerId="LiveId" clId="{23E275ED-9775-4221-8411-4DBC027ECF8C}" dt="2023-12-07T18:42:52.937" v="1395"/>
          <ac:spMkLst>
            <pc:docMk/>
            <pc:sldMk cId="0" sldId="264"/>
            <ac:spMk id="15" creationId="{CBBB3526-9D0D-8D1A-5A27-C726FA2EC474}"/>
          </ac:spMkLst>
        </pc:spChg>
        <pc:spChg chg="add mod">
          <ac:chgData name="Karthik R" userId="4e398868310779d7" providerId="LiveId" clId="{23E275ED-9775-4221-8411-4DBC027ECF8C}" dt="2023-12-07T18:45:40.342" v="1423" actId="1076"/>
          <ac:spMkLst>
            <pc:docMk/>
            <pc:sldMk cId="0" sldId="264"/>
            <ac:spMk id="18" creationId="{478AD863-3604-84B3-79F0-A7CCE0BA7F64}"/>
          </ac:spMkLst>
        </pc:spChg>
        <pc:spChg chg="add mod">
          <ac:chgData name="Karthik R" userId="4e398868310779d7" providerId="LiveId" clId="{23E275ED-9775-4221-8411-4DBC027ECF8C}" dt="2023-12-07T18:49:34.829" v="1468" actId="1076"/>
          <ac:spMkLst>
            <pc:docMk/>
            <pc:sldMk cId="0" sldId="264"/>
            <ac:spMk id="38" creationId="{F4592C8A-9B21-7787-947E-DE86BC3C002F}"/>
          </ac:spMkLst>
        </pc:spChg>
        <pc:spChg chg="add mod">
          <ac:chgData name="Karthik R" userId="4e398868310779d7" providerId="LiveId" clId="{23E275ED-9775-4221-8411-4DBC027ECF8C}" dt="2023-12-07T18:50:43.111" v="1500" actId="1076"/>
          <ac:spMkLst>
            <pc:docMk/>
            <pc:sldMk cId="0" sldId="264"/>
            <ac:spMk id="39" creationId="{D121ABBB-6EBB-D01F-F44E-5156A24948CC}"/>
          </ac:spMkLst>
        </pc:spChg>
        <pc:spChg chg="add mod">
          <ac:chgData name="Karthik R" userId="4e398868310779d7" providerId="LiveId" clId="{23E275ED-9775-4221-8411-4DBC027ECF8C}" dt="2023-12-07T18:50:33.254" v="1497" actId="1076"/>
          <ac:spMkLst>
            <pc:docMk/>
            <pc:sldMk cId="0" sldId="264"/>
            <ac:spMk id="40" creationId="{B99A8C88-64FB-B169-EE72-759A326D4595}"/>
          </ac:spMkLst>
        </pc:spChg>
        <pc:spChg chg="del">
          <ac:chgData name="Karthik R" userId="4e398868310779d7" providerId="LiveId" clId="{23E275ED-9775-4221-8411-4DBC027ECF8C}" dt="2023-12-07T18:41:48.043" v="1377" actId="478"/>
          <ac:spMkLst>
            <pc:docMk/>
            <pc:sldMk cId="0" sldId="264"/>
            <ac:spMk id="3905" creationId="{00000000-0000-0000-0000-000000000000}"/>
          </ac:spMkLst>
        </pc:spChg>
        <pc:spChg chg="del">
          <ac:chgData name="Karthik R" userId="4e398868310779d7" providerId="LiveId" clId="{23E275ED-9775-4221-8411-4DBC027ECF8C}" dt="2023-12-07T18:41:56.575" v="1379" actId="478"/>
          <ac:spMkLst>
            <pc:docMk/>
            <pc:sldMk cId="0" sldId="264"/>
            <ac:spMk id="3906" creationId="{00000000-0000-0000-0000-000000000000}"/>
          </ac:spMkLst>
        </pc:spChg>
        <pc:spChg chg="del">
          <ac:chgData name="Karthik R" userId="4e398868310779d7" providerId="LiveId" clId="{23E275ED-9775-4221-8411-4DBC027ECF8C}" dt="2023-12-07T18:42:00.965" v="1381" actId="478"/>
          <ac:spMkLst>
            <pc:docMk/>
            <pc:sldMk cId="0" sldId="264"/>
            <ac:spMk id="3907" creationId="{00000000-0000-0000-0000-000000000000}"/>
          </ac:spMkLst>
        </pc:spChg>
        <pc:spChg chg="del">
          <ac:chgData name="Karthik R" userId="4e398868310779d7" providerId="LiveId" clId="{23E275ED-9775-4221-8411-4DBC027ECF8C}" dt="2023-12-07T18:42:02.898" v="1382" actId="478"/>
          <ac:spMkLst>
            <pc:docMk/>
            <pc:sldMk cId="0" sldId="264"/>
            <ac:spMk id="3908" creationId="{00000000-0000-0000-0000-000000000000}"/>
          </ac:spMkLst>
        </pc:spChg>
        <pc:grpChg chg="add mod">
          <ac:chgData name="Karthik R" userId="4e398868310779d7" providerId="LiveId" clId="{23E275ED-9775-4221-8411-4DBC027ECF8C}" dt="2023-12-07T18:47:32.025" v="1441" actId="1076"/>
          <ac:grpSpMkLst>
            <pc:docMk/>
            <pc:sldMk cId="0" sldId="264"/>
            <ac:grpSpMk id="10" creationId="{ACFB257C-E622-1302-5194-0264B7838E5D}"/>
          </ac:grpSpMkLst>
        </pc:grpChg>
        <pc:grpChg chg="add mod">
          <ac:chgData name="Karthik R" userId="4e398868310779d7" providerId="LiveId" clId="{23E275ED-9775-4221-8411-4DBC027ECF8C}" dt="2023-12-07T18:47:32.025" v="1441" actId="1076"/>
          <ac:grpSpMkLst>
            <pc:docMk/>
            <pc:sldMk cId="0" sldId="264"/>
            <ac:grpSpMk id="13" creationId="{D260651B-034B-BF68-BA27-BB3B8048C7A3}"/>
          </ac:grpSpMkLst>
        </pc:grpChg>
        <pc:picChg chg="mod">
          <ac:chgData name="Karthik R" userId="4e398868310779d7" providerId="LiveId" clId="{23E275ED-9775-4221-8411-4DBC027ECF8C}" dt="2023-12-07T18:42:23.381" v="1385"/>
          <ac:picMkLst>
            <pc:docMk/>
            <pc:sldMk cId="0" sldId="264"/>
            <ac:picMk id="11" creationId="{B7749919-F460-9AC3-690E-2FC089DF7663}"/>
          </ac:picMkLst>
        </pc:picChg>
        <pc:picChg chg="mod">
          <ac:chgData name="Karthik R" userId="4e398868310779d7" providerId="LiveId" clId="{23E275ED-9775-4221-8411-4DBC027ECF8C}" dt="2023-12-07T18:42:52.937" v="1395"/>
          <ac:picMkLst>
            <pc:docMk/>
            <pc:sldMk cId="0" sldId="264"/>
            <ac:picMk id="14" creationId="{D1DA7CDA-8B2E-7885-D068-44916FD744C8}"/>
          </ac:picMkLst>
        </pc:picChg>
        <pc:picChg chg="add mod">
          <ac:chgData name="Karthik R" userId="4e398868310779d7" providerId="LiveId" clId="{23E275ED-9775-4221-8411-4DBC027ECF8C}" dt="2023-12-07T18:50:38.297" v="1499" actId="1076"/>
          <ac:picMkLst>
            <pc:docMk/>
            <pc:sldMk cId="0" sldId="264"/>
            <ac:picMk id="16" creationId="{16348528-3AE7-B30A-EE7D-A63E1C42D9A7}"/>
          </ac:picMkLst>
        </pc:picChg>
        <pc:picChg chg="add mod">
          <ac:chgData name="Karthik R" userId="4e398868310779d7" providerId="LiveId" clId="{23E275ED-9775-4221-8411-4DBC027ECF8C}" dt="2023-12-07T18:45:40.342" v="1423" actId="1076"/>
          <ac:picMkLst>
            <pc:docMk/>
            <pc:sldMk cId="0" sldId="264"/>
            <ac:picMk id="17" creationId="{BC63C28E-CC44-43DD-C3E2-819A7341F739}"/>
          </ac:picMkLst>
        </pc:picChg>
        <pc:picChg chg="add mod">
          <ac:chgData name="Karthik R" userId="4e398868310779d7" providerId="LiveId" clId="{23E275ED-9775-4221-8411-4DBC027ECF8C}" dt="2023-12-07T18:45:19.818" v="1417" actId="196"/>
          <ac:picMkLst>
            <pc:docMk/>
            <pc:sldMk cId="0" sldId="264"/>
            <ac:picMk id="19" creationId="{3AB29177-9658-D2F1-FDA3-C9ADD07FD1C9}"/>
          </ac:picMkLst>
        </pc:picChg>
        <pc:picChg chg="add mod">
          <ac:chgData name="Karthik R" userId="4e398868310779d7" providerId="LiveId" clId="{23E275ED-9775-4221-8411-4DBC027ECF8C}" dt="2023-12-07T18:47:22.500" v="1440" actId="1076"/>
          <ac:picMkLst>
            <pc:docMk/>
            <pc:sldMk cId="0" sldId="264"/>
            <ac:picMk id="20" creationId="{704C377F-5499-B102-C32D-A58CB63595E8}"/>
          </ac:picMkLst>
        </pc:picChg>
        <pc:picChg chg="add mod">
          <ac:chgData name="Karthik R" userId="4e398868310779d7" providerId="LiveId" clId="{23E275ED-9775-4221-8411-4DBC027ECF8C}" dt="2023-12-07T18:47:18.577" v="1439" actId="1076"/>
          <ac:picMkLst>
            <pc:docMk/>
            <pc:sldMk cId="0" sldId="264"/>
            <ac:picMk id="21" creationId="{54CC05E3-B6D6-EA58-6D28-24FA7201E9C8}"/>
          </ac:picMkLst>
        </pc:picChg>
        <pc:cxnChg chg="add mod">
          <ac:chgData name="Karthik R" userId="4e398868310779d7" providerId="LiveId" clId="{23E275ED-9775-4221-8411-4DBC027ECF8C}" dt="2023-12-07T18:48:19.362" v="1447" actId="13822"/>
          <ac:cxnSpMkLst>
            <pc:docMk/>
            <pc:sldMk cId="0" sldId="264"/>
            <ac:cxnSpMk id="23" creationId="{CCE013E1-3AD0-7EE6-55D8-B33BEBD58537}"/>
          </ac:cxnSpMkLst>
        </pc:cxnChg>
        <pc:cxnChg chg="add mod">
          <ac:chgData name="Karthik R" userId="4e398868310779d7" providerId="LiveId" clId="{23E275ED-9775-4221-8411-4DBC027ECF8C}" dt="2023-12-07T18:48:19.362" v="1447" actId="13822"/>
          <ac:cxnSpMkLst>
            <pc:docMk/>
            <pc:sldMk cId="0" sldId="264"/>
            <ac:cxnSpMk id="25" creationId="{D7EBADDB-944B-7BF9-D38D-7D9F3289AE94}"/>
          </ac:cxnSpMkLst>
        </pc:cxnChg>
        <pc:cxnChg chg="add del mod">
          <ac:chgData name="Karthik R" userId="4e398868310779d7" providerId="LiveId" clId="{23E275ED-9775-4221-8411-4DBC027ECF8C}" dt="2023-12-07T18:46:59.873" v="1436" actId="478"/>
          <ac:cxnSpMkLst>
            <pc:docMk/>
            <pc:sldMk cId="0" sldId="264"/>
            <ac:cxnSpMk id="27" creationId="{2A1C5E3F-2342-3316-B16E-C943DAAB229C}"/>
          </ac:cxnSpMkLst>
        </pc:cxnChg>
        <pc:cxnChg chg="add mod">
          <ac:chgData name="Karthik R" userId="4e398868310779d7" providerId="LiveId" clId="{23E275ED-9775-4221-8411-4DBC027ECF8C}" dt="2023-12-07T18:48:19.362" v="1447" actId="13822"/>
          <ac:cxnSpMkLst>
            <pc:docMk/>
            <pc:sldMk cId="0" sldId="264"/>
            <ac:cxnSpMk id="30" creationId="{CC3085D3-6AB1-3C4A-3061-47A9DEF24C90}"/>
          </ac:cxnSpMkLst>
        </pc:cxnChg>
        <pc:cxnChg chg="add mod">
          <ac:chgData name="Karthik R" userId="4e398868310779d7" providerId="LiveId" clId="{23E275ED-9775-4221-8411-4DBC027ECF8C}" dt="2023-12-07T18:48:19.362" v="1447" actId="13822"/>
          <ac:cxnSpMkLst>
            <pc:docMk/>
            <pc:sldMk cId="0" sldId="264"/>
            <ac:cxnSpMk id="33" creationId="{63B9B549-9C0C-4D2F-BE2D-34994BAAE50E}"/>
          </ac:cxnSpMkLst>
        </pc:cxnChg>
        <pc:cxnChg chg="add mod">
          <ac:chgData name="Karthik R" userId="4e398868310779d7" providerId="LiveId" clId="{23E275ED-9775-4221-8411-4DBC027ECF8C}" dt="2023-12-07T18:48:19.362" v="1447" actId="13822"/>
          <ac:cxnSpMkLst>
            <pc:docMk/>
            <pc:sldMk cId="0" sldId="264"/>
            <ac:cxnSpMk id="36" creationId="{99FA9DBD-E1FF-678E-E1BD-2255E90819B8}"/>
          </ac:cxnSpMkLst>
        </pc:cxnChg>
        <pc:cxnChg chg="add mod">
          <ac:chgData name="Karthik R" userId="4e398868310779d7" providerId="LiveId" clId="{23E275ED-9775-4221-8411-4DBC027ECF8C}" dt="2023-12-07T18:53:03.518" v="1509" actId="13822"/>
          <ac:cxnSpMkLst>
            <pc:docMk/>
            <pc:sldMk cId="0" sldId="264"/>
            <ac:cxnSpMk id="42" creationId="{DA4B2B48-A749-C7CA-9BA1-E25FB8CC3FE8}"/>
          </ac:cxnSpMkLst>
        </pc:cxnChg>
      </pc:sldChg>
      <pc:sldChg chg="addSp delSp modSp mod ord modTransition">
        <pc:chgData name="Karthik R" userId="4e398868310779d7" providerId="LiveId" clId="{23E275ED-9775-4221-8411-4DBC027ECF8C}" dt="2023-12-08T10:07:35.745" v="1862"/>
        <pc:sldMkLst>
          <pc:docMk/>
          <pc:sldMk cId="0" sldId="265"/>
        </pc:sldMkLst>
        <pc:spChg chg="add del mod">
          <ac:chgData name="Karthik R" userId="4e398868310779d7" providerId="LiveId" clId="{23E275ED-9775-4221-8411-4DBC027ECF8C}" dt="2023-12-07T19:10:58.355" v="1698" actId="478"/>
          <ac:spMkLst>
            <pc:docMk/>
            <pc:sldMk cId="0" sldId="265"/>
            <ac:spMk id="3" creationId="{103BED7F-EF35-3A7A-1282-EBE0158E6E11}"/>
          </ac:spMkLst>
        </pc:spChg>
        <pc:spChg chg="add mod">
          <ac:chgData name="Karthik R" userId="4e398868310779d7" providerId="LiveId" clId="{23E275ED-9775-4221-8411-4DBC027ECF8C}" dt="2023-12-07T19:12:01.172" v="1745" actId="1076"/>
          <ac:spMkLst>
            <pc:docMk/>
            <pc:sldMk cId="0" sldId="265"/>
            <ac:spMk id="4" creationId="{1738D6EB-6883-7B6E-8CBC-98CE66F7F712}"/>
          </ac:spMkLst>
        </pc:spChg>
        <pc:spChg chg="mod">
          <ac:chgData name="Karthik R" userId="4e398868310779d7" providerId="LiveId" clId="{23E275ED-9775-4221-8411-4DBC027ECF8C}" dt="2023-12-07T19:13:32.970" v="1746" actId="3626"/>
          <ac:spMkLst>
            <pc:docMk/>
            <pc:sldMk cId="0" sldId="265"/>
            <ac:spMk id="3914" creationId="{00000000-0000-0000-0000-000000000000}"/>
          </ac:spMkLst>
        </pc:spChg>
        <pc:spChg chg="del">
          <ac:chgData name="Karthik R" userId="4e398868310779d7" providerId="LiveId" clId="{23E275ED-9775-4221-8411-4DBC027ECF8C}" dt="2023-12-07T19:10:56.300" v="1697" actId="478"/>
          <ac:spMkLst>
            <pc:docMk/>
            <pc:sldMk cId="0" sldId="265"/>
            <ac:spMk id="3915" creationId="{00000000-0000-0000-0000-000000000000}"/>
          </ac:spMkLst>
        </pc:spChg>
        <pc:picChg chg="del">
          <ac:chgData name="Karthik R" userId="4e398868310779d7" providerId="LiveId" clId="{23E275ED-9775-4221-8411-4DBC027ECF8C}" dt="2023-12-07T19:10:52.554" v="1696" actId="478"/>
          <ac:picMkLst>
            <pc:docMk/>
            <pc:sldMk cId="0" sldId="265"/>
            <ac:picMk id="3916" creationId="{00000000-0000-0000-0000-000000000000}"/>
          </ac:picMkLst>
        </pc:picChg>
      </pc:sldChg>
      <pc:sldChg chg="del">
        <pc:chgData name="Karthik R" userId="4e398868310779d7" providerId="LiveId" clId="{23E275ED-9775-4221-8411-4DBC027ECF8C}" dt="2023-12-07T19:14:38.672" v="1773" actId="47"/>
        <pc:sldMkLst>
          <pc:docMk/>
          <pc:sldMk cId="0" sldId="266"/>
        </pc:sldMkLst>
      </pc:sldChg>
      <pc:sldChg chg="del">
        <pc:chgData name="Karthik R" userId="4e398868310779d7" providerId="LiveId" clId="{23E275ED-9775-4221-8411-4DBC027ECF8C}" dt="2023-12-07T19:14:37.953" v="1772" actId="47"/>
        <pc:sldMkLst>
          <pc:docMk/>
          <pc:sldMk cId="0" sldId="267"/>
        </pc:sldMkLst>
      </pc:sldChg>
      <pc:sldChg chg="del">
        <pc:chgData name="Karthik R" userId="4e398868310779d7" providerId="LiveId" clId="{23E275ED-9775-4221-8411-4DBC027ECF8C}" dt="2023-12-07T19:14:37.340" v="1771" actId="47"/>
        <pc:sldMkLst>
          <pc:docMk/>
          <pc:sldMk cId="0" sldId="268"/>
        </pc:sldMkLst>
      </pc:sldChg>
      <pc:sldChg chg="addSp delSp modSp del mod ord">
        <pc:chgData name="Karthik R" userId="4e398868310779d7" providerId="LiveId" clId="{23E275ED-9775-4221-8411-4DBC027ECF8C}" dt="2023-12-07T18:17:21.778" v="1108" actId="47"/>
        <pc:sldMkLst>
          <pc:docMk/>
          <pc:sldMk cId="0" sldId="269"/>
        </pc:sldMkLst>
        <pc:spChg chg="del">
          <ac:chgData name="Karthik R" userId="4e398868310779d7" providerId="LiveId" clId="{23E275ED-9775-4221-8411-4DBC027ECF8C}" dt="2023-12-07T18:15:36.642" v="1077" actId="478"/>
          <ac:spMkLst>
            <pc:docMk/>
            <pc:sldMk cId="0" sldId="269"/>
            <ac:spMk id="3944" creationId="{00000000-0000-0000-0000-000000000000}"/>
          </ac:spMkLst>
        </pc:spChg>
        <pc:spChg chg="del mod">
          <ac:chgData name="Karthik R" userId="4e398868310779d7" providerId="LiveId" clId="{23E275ED-9775-4221-8411-4DBC027ECF8C}" dt="2023-12-07T18:15:41.176" v="1079" actId="478"/>
          <ac:spMkLst>
            <pc:docMk/>
            <pc:sldMk cId="0" sldId="269"/>
            <ac:spMk id="3945" creationId="{00000000-0000-0000-0000-000000000000}"/>
          </ac:spMkLst>
        </pc:spChg>
        <pc:spChg chg="del">
          <ac:chgData name="Karthik R" userId="4e398868310779d7" providerId="LiveId" clId="{23E275ED-9775-4221-8411-4DBC027ECF8C}" dt="2023-12-07T18:15:41.176" v="1079" actId="478"/>
          <ac:spMkLst>
            <pc:docMk/>
            <pc:sldMk cId="0" sldId="269"/>
            <ac:spMk id="3946" creationId="{00000000-0000-0000-0000-000000000000}"/>
          </ac:spMkLst>
        </pc:spChg>
        <pc:spChg chg="del">
          <ac:chgData name="Karthik R" userId="4e398868310779d7" providerId="LiveId" clId="{23E275ED-9775-4221-8411-4DBC027ECF8C}" dt="2023-12-07T18:15:41.176" v="1079" actId="478"/>
          <ac:spMkLst>
            <pc:docMk/>
            <pc:sldMk cId="0" sldId="269"/>
            <ac:spMk id="3947" creationId="{00000000-0000-0000-0000-000000000000}"/>
          </ac:spMkLst>
        </pc:spChg>
        <pc:spChg chg="del">
          <ac:chgData name="Karthik R" userId="4e398868310779d7" providerId="LiveId" clId="{23E275ED-9775-4221-8411-4DBC027ECF8C}" dt="2023-12-07T18:15:41.176" v="1079" actId="478"/>
          <ac:spMkLst>
            <pc:docMk/>
            <pc:sldMk cId="0" sldId="269"/>
            <ac:spMk id="3948" creationId="{00000000-0000-0000-0000-000000000000}"/>
          </ac:spMkLst>
        </pc:spChg>
        <pc:spChg chg="del">
          <ac:chgData name="Karthik R" userId="4e398868310779d7" providerId="LiveId" clId="{23E275ED-9775-4221-8411-4DBC027ECF8C}" dt="2023-12-07T18:15:41.176" v="1079" actId="478"/>
          <ac:spMkLst>
            <pc:docMk/>
            <pc:sldMk cId="0" sldId="269"/>
            <ac:spMk id="3949" creationId="{00000000-0000-0000-0000-000000000000}"/>
          </ac:spMkLst>
        </pc:spChg>
        <pc:spChg chg="del">
          <ac:chgData name="Karthik R" userId="4e398868310779d7" providerId="LiveId" clId="{23E275ED-9775-4221-8411-4DBC027ECF8C}" dt="2023-12-07T18:15:41.176" v="1079" actId="478"/>
          <ac:spMkLst>
            <pc:docMk/>
            <pc:sldMk cId="0" sldId="269"/>
            <ac:spMk id="3950" creationId="{00000000-0000-0000-0000-000000000000}"/>
          </ac:spMkLst>
        </pc:spChg>
        <pc:spChg chg="del">
          <ac:chgData name="Karthik R" userId="4e398868310779d7" providerId="LiveId" clId="{23E275ED-9775-4221-8411-4DBC027ECF8C}" dt="2023-12-07T18:15:41.176" v="1079" actId="478"/>
          <ac:spMkLst>
            <pc:docMk/>
            <pc:sldMk cId="0" sldId="269"/>
            <ac:spMk id="3951" creationId="{00000000-0000-0000-0000-000000000000}"/>
          </ac:spMkLst>
        </pc:spChg>
        <pc:spChg chg="del">
          <ac:chgData name="Karthik R" userId="4e398868310779d7" providerId="LiveId" clId="{23E275ED-9775-4221-8411-4DBC027ECF8C}" dt="2023-12-07T18:15:41.176" v="1079" actId="478"/>
          <ac:spMkLst>
            <pc:docMk/>
            <pc:sldMk cId="0" sldId="269"/>
            <ac:spMk id="3952" creationId="{00000000-0000-0000-0000-000000000000}"/>
          </ac:spMkLst>
        </pc:spChg>
        <pc:picChg chg="add mod">
          <ac:chgData name="Karthik R" userId="4e398868310779d7" providerId="LiveId" clId="{23E275ED-9775-4221-8411-4DBC027ECF8C}" dt="2023-12-07T18:16:50.887" v="1102" actId="1076"/>
          <ac:picMkLst>
            <pc:docMk/>
            <pc:sldMk cId="0" sldId="269"/>
            <ac:picMk id="2" creationId="{4BF0166D-B89E-BC04-F42E-9E6F1D280AD7}"/>
          </ac:picMkLst>
        </pc:picChg>
        <pc:picChg chg="add mod">
          <ac:chgData name="Karthik R" userId="4e398868310779d7" providerId="LiveId" clId="{23E275ED-9775-4221-8411-4DBC027ECF8C}" dt="2023-12-07T18:16:31.569" v="1093" actId="571"/>
          <ac:picMkLst>
            <pc:docMk/>
            <pc:sldMk cId="0" sldId="269"/>
            <ac:picMk id="3" creationId="{12F89F68-CF2F-14A7-099F-00157A97CBB0}"/>
          </ac:picMkLst>
        </pc:picChg>
      </pc:sldChg>
      <pc:sldChg chg="del">
        <pc:chgData name="Karthik R" userId="4e398868310779d7" providerId="LiveId" clId="{23E275ED-9775-4221-8411-4DBC027ECF8C}" dt="2023-12-07T19:14:36.612" v="1770" actId="47"/>
        <pc:sldMkLst>
          <pc:docMk/>
          <pc:sldMk cId="0" sldId="270"/>
        </pc:sldMkLst>
      </pc:sldChg>
      <pc:sldChg chg="del">
        <pc:chgData name="Karthik R" userId="4e398868310779d7" providerId="LiveId" clId="{23E275ED-9775-4221-8411-4DBC027ECF8C}" dt="2023-12-07T19:14:35.969" v="1769" actId="47"/>
        <pc:sldMkLst>
          <pc:docMk/>
          <pc:sldMk cId="0" sldId="271"/>
        </pc:sldMkLst>
      </pc:sldChg>
      <pc:sldChg chg="del">
        <pc:chgData name="Karthik R" userId="4e398868310779d7" providerId="LiveId" clId="{23E275ED-9775-4221-8411-4DBC027ECF8C}" dt="2023-12-07T19:14:35.248" v="1768" actId="47"/>
        <pc:sldMkLst>
          <pc:docMk/>
          <pc:sldMk cId="0" sldId="272"/>
        </pc:sldMkLst>
      </pc:sldChg>
      <pc:sldChg chg="del">
        <pc:chgData name="Karthik R" userId="4e398868310779d7" providerId="LiveId" clId="{23E275ED-9775-4221-8411-4DBC027ECF8C}" dt="2023-12-07T19:14:34.573" v="1767" actId="47"/>
        <pc:sldMkLst>
          <pc:docMk/>
          <pc:sldMk cId="0" sldId="273"/>
        </pc:sldMkLst>
      </pc:sldChg>
      <pc:sldChg chg="del">
        <pc:chgData name="Karthik R" userId="4e398868310779d7" providerId="LiveId" clId="{23E275ED-9775-4221-8411-4DBC027ECF8C}" dt="2023-12-07T19:14:33.541" v="1766" actId="47"/>
        <pc:sldMkLst>
          <pc:docMk/>
          <pc:sldMk cId="0" sldId="274"/>
        </pc:sldMkLst>
      </pc:sldChg>
      <pc:sldChg chg="del">
        <pc:chgData name="Karthik R" userId="4e398868310779d7" providerId="LiveId" clId="{23E275ED-9775-4221-8411-4DBC027ECF8C}" dt="2023-12-07T19:14:32.674" v="1765" actId="47"/>
        <pc:sldMkLst>
          <pc:docMk/>
          <pc:sldMk cId="0" sldId="275"/>
        </pc:sldMkLst>
      </pc:sldChg>
      <pc:sldChg chg="del">
        <pc:chgData name="Karthik R" userId="4e398868310779d7" providerId="LiveId" clId="{23E275ED-9775-4221-8411-4DBC027ECF8C}" dt="2023-12-07T19:14:31.048" v="1764" actId="47"/>
        <pc:sldMkLst>
          <pc:docMk/>
          <pc:sldMk cId="0" sldId="276"/>
        </pc:sldMkLst>
      </pc:sldChg>
      <pc:sldChg chg="del">
        <pc:chgData name="Karthik R" userId="4e398868310779d7" providerId="LiveId" clId="{23E275ED-9775-4221-8411-4DBC027ECF8C}" dt="2023-12-07T19:14:29.778" v="1763" actId="47"/>
        <pc:sldMkLst>
          <pc:docMk/>
          <pc:sldMk cId="0" sldId="277"/>
        </pc:sldMkLst>
      </pc:sldChg>
      <pc:sldChg chg="delSp modSp mod modTransition">
        <pc:chgData name="Karthik R" userId="4e398868310779d7" providerId="LiveId" clId="{23E275ED-9775-4221-8411-4DBC027ECF8C}" dt="2023-12-08T10:07:27.407" v="1860"/>
        <pc:sldMkLst>
          <pc:docMk/>
          <pc:sldMk cId="0" sldId="278"/>
        </pc:sldMkLst>
        <pc:spChg chg="mod">
          <ac:chgData name="Karthik R" userId="4e398868310779d7" providerId="LiveId" clId="{23E275ED-9775-4221-8411-4DBC027ECF8C}" dt="2023-12-07T19:15:20.821" v="1781" actId="1076"/>
          <ac:spMkLst>
            <pc:docMk/>
            <pc:sldMk cId="0" sldId="278"/>
            <ac:spMk id="4059" creationId="{00000000-0000-0000-0000-000000000000}"/>
          </ac:spMkLst>
        </pc:spChg>
        <pc:spChg chg="del mod">
          <ac:chgData name="Karthik R" userId="4e398868310779d7" providerId="LiveId" clId="{23E275ED-9775-4221-8411-4DBC027ECF8C}" dt="2023-12-07T19:15:17" v="1780" actId="478"/>
          <ac:spMkLst>
            <pc:docMk/>
            <pc:sldMk cId="0" sldId="278"/>
            <ac:spMk id="4060" creationId="{00000000-0000-0000-0000-000000000000}"/>
          </ac:spMkLst>
        </pc:spChg>
        <pc:spChg chg="del mod">
          <ac:chgData name="Karthik R" userId="4e398868310779d7" providerId="LiveId" clId="{23E275ED-9775-4221-8411-4DBC027ECF8C}" dt="2023-12-07T19:15:08.898" v="1778" actId="478"/>
          <ac:spMkLst>
            <pc:docMk/>
            <pc:sldMk cId="0" sldId="278"/>
            <ac:spMk id="4061" creationId="{00000000-0000-0000-0000-000000000000}"/>
          </ac:spMkLst>
        </pc:spChg>
      </pc:sldChg>
      <pc:sldChg chg="del">
        <pc:chgData name="Karthik R" userId="4e398868310779d7" providerId="LiveId" clId="{23E275ED-9775-4221-8411-4DBC027ECF8C}" dt="2023-12-07T19:14:27.682" v="1762" actId="47"/>
        <pc:sldMkLst>
          <pc:docMk/>
          <pc:sldMk cId="0" sldId="279"/>
        </pc:sldMkLst>
      </pc:sldChg>
      <pc:sldChg chg="del">
        <pc:chgData name="Karthik R" userId="4e398868310779d7" providerId="LiveId" clId="{23E275ED-9775-4221-8411-4DBC027ECF8C}" dt="2023-12-07T19:14:27.087" v="1761" actId="47"/>
        <pc:sldMkLst>
          <pc:docMk/>
          <pc:sldMk cId="0" sldId="280"/>
        </pc:sldMkLst>
      </pc:sldChg>
      <pc:sldChg chg="del">
        <pc:chgData name="Karthik R" userId="4e398868310779d7" providerId="LiveId" clId="{23E275ED-9775-4221-8411-4DBC027ECF8C}" dt="2023-12-07T19:14:26.889" v="1760" actId="47"/>
        <pc:sldMkLst>
          <pc:docMk/>
          <pc:sldMk cId="0" sldId="281"/>
        </pc:sldMkLst>
      </pc:sldChg>
      <pc:sldChg chg="del">
        <pc:chgData name="Karthik R" userId="4e398868310779d7" providerId="LiveId" clId="{23E275ED-9775-4221-8411-4DBC027ECF8C}" dt="2023-12-07T19:14:26.535" v="1759" actId="47"/>
        <pc:sldMkLst>
          <pc:docMk/>
          <pc:sldMk cId="0" sldId="282"/>
        </pc:sldMkLst>
      </pc:sldChg>
      <pc:sldChg chg="del">
        <pc:chgData name="Karthik R" userId="4e398868310779d7" providerId="LiveId" clId="{23E275ED-9775-4221-8411-4DBC027ECF8C}" dt="2023-12-07T19:14:26.349" v="1758" actId="47"/>
        <pc:sldMkLst>
          <pc:docMk/>
          <pc:sldMk cId="0" sldId="283"/>
        </pc:sldMkLst>
      </pc:sldChg>
      <pc:sldChg chg="del">
        <pc:chgData name="Karthik R" userId="4e398868310779d7" providerId="LiveId" clId="{23E275ED-9775-4221-8411-4DBC027ECF8C}" dt="2023-12-07T19:14:26.167" v="1757" actId="47"/>
        <pc:sldMkLst>
          <pc:docMk/>
          <pc:sldMk cId="0" sldId="284"/>
        </pc:sldMkLst>
      </pc:sldChg>
      <pc:sldChg chg="del">
        <pc:chgData name="Karthik R" userId="4e398868310779d7" providerId="LiveId" clId="{23E275ED-9775-4221-8411-4DBC027ECF8C}" dt="2023-12-07T19:14:25.991" v="1756" actId="47"/>
        <pc:sldMkLst>
          <pc:docMk/>
          <pc:sldMk cId="0" sldId="285"/>
        </pc:sldMkLst>
      </pc:sldChg>
      <pc:sldChg chg="del">
        <pc:chgData name="Karthik R" userId="4e398868310779d7" providerId="LiveId" clId="{23E275ED-9775-4221-8411-4DBC027ECF8C}" dt="2023-12-07T19:14:25.676" v="1755" actId="47"/>
        <pc:sldMkLst>
          <pc:docMk/>
          <pc:sldMk cId="0" sldId="286"/>
        </pc:sldMkLst>
      </pc:sldChg>
      <pc:sldChg chg="del">
        <pc:chgData name="Karthik R" userId="4e398868310779d7" providerId="LiveId" clId="{23E275ED-9775-4221-8411-4DBC027ECF8C}" dt="2023-12-07T19:14:25.477" v="1754" actId="47"/>
        <pc:sldMkLst>
          <pc:docMk/>
          <pc:sldMk cId="0" sldId="287"/>
        </pc:sldMkLst>
      </pc:sldChg>
      <pc:sldChg chg="del">
        <pc:chgData name="Karthik R" userId="4e398868310779d7" providerId="LiveId" clId="{23E275ED-9775-4221-8411-4DBC027ECF8C}" dt="2023-12-07T19:14:24.870" v="1753" actId="47"/>
        <pc:sldMkLst>
          <pc:docMk/>
          <pc:sldMk cId="0" sldId="288"/>
        </pc:sldMkLst>
      </pc:sldChg>
      <pc:sldChg chg="addSp delSp modSp del mod">
        <pc:chgData name="Karthik R" userId="4e398868310779d7" providerId="LiveId" clId="{23E275ED-9775-4221-8411-4DBC027ECF8C}" dt="2023-12-07T19:14:24.556" v="1752" actId="47"/>
        <pc:sldMkLst>
          <pc:docMk/>
          <pc:sldMk cId="0" sldId="289"/>
        </pc:sldMkLst>
        <pc:picChg chg="add del mod">
          <ac:chgData name="Karthik R" userId="4e398868310779d7" providerId="LiveId" clId="{23E275ED-9775-4221-8411-4DBC027ECF8C}" dt="2023-12-07T18:43:43.835" v="1403" actId="21"/>
          <ac:picMkLst>
            <pc:docMk/>
            <pc:sldMk cId="0" sldId="289"/>
            <ac:picMk id="3" creationId="{66425269-2315-9AD9-B365-6B8778DEEF6D}"/>
          </ac:picMkLst>
        </pc:picChg>
      </pc:sldChg>
      <pc:sldChg chg="del">
        <pc:chgData name="Karthik R" userId="4e398868310779d7" providerId="LiveId" clId="{23E275ED-9775-4221-8411-4DBC027ECF8C}" dt="2023-12-07T19:14:23.871" v="1750" actId="47"/>
        <pc:sldMkLst>
          <pc:docMk/>
          <pc:sldMk cId="0" sldId="290"/>
        </pc:sldMkLst>
      </pc:sldChg>
      <pc:sldChg chg="addSp delSp modSp del mod">
        <pc:chgData name="Karthik R" userId="4e398868310779d7" providerId="LiveId" clId="{23E275ED-9775-4221-8411-4DBC027ECF8C}" dt="2023-12-07T19:14:22.572" v="1749" actId="47"/>
        <pc:sldMkLst>
          <pc:docMk/>
          <pc:sldMk cId="0" sldId="291"/>
        </pc:sldMkLst>
        <pc:spChg chg="mod">
          <ac:chgData name="Karthik R" userId="4e398868310779d7" providerId="LiveId" clId="{23E275ED-9775-4221-8411-4DBC027ECF8C}" dt="2023-12-07T16:35:06.174" v="160"/>
          <ac:spMkLst>
            <pc:docMk/>
            <pc:sldMk cId="0" sldId="291"/>
            <ac:spMk id="3" creationId="{23BB4B25-9E8D-6875-FEAE-ECE1A4112F06}"/>
          </ac:spMkLst>
        </pc:spChg>
        <pc:spChg chg="mod">
          <ac:chgData name="Karthik R" userId="4e398868310779d7" providerId="LiveId" clId="{23E275ED-9775-4221-8411-4DBC027ECF8C}" dt="2023-12-07T16:35:06.174" v="160"/>
          <ac:spMkLst>
            <pc:docMk/>
            <pc:sldMk cId="0" sldId="291"/>
            <ac:spMk id="4" creationId="{B37A5B22-3327-2D21-A9F2-F8C1388E4EB6}"/>
          </ac:spMkLst>
        </pc:spChg>
        <pc:spChg chg="mod">
          <ac:chgData name="Karthik R" userId="4e398868310779d7" providerId="LiveId" clId="{23E275ED-9775-4221-8411-4DBC027ECF8C}" dt="2023-12-07T16:35:06.174" v="160"/>
          <ac:spMkLst>
            <pc:docMk/>
            <pc:sldMk cId="0" sldId="291"/>
            <ac:spMk id="5" creationId="{9296FE6C-2E81-B110-5A64-5021922EB761}"/>
          </ac:spMkLst>
        </pc:spChg>
        <pc:spChg chg="mod">
          <ac:chgData name="Karthik R" userId="4e398868310779d7" providerId="LiveId" clId="{23E275ED-9775-4221-8411-4DBC027ECF8C}" dt="2023-12-07T16:35:06.174" v="160"/>
          <ac:spMkLst>
            <pc:docMk/>
            <pc:sldMk cId="0" sldId="291"/>
            <ac:spMk id="6" creationId="{8E3B383C-EC2F-7134-585C-7F7A5EA4ACCC}"/>
          </ac:spMkLst>
        </pc:spChg>
        <pc:spChg chg="mod">
          <ac:chgData name="Karthik R" userId="4e398868310779d7" providerId="LiveId" clId="{23E275ED-9775-4221-8411-4DBC027ECF8C}" dt="2023-12-07T16:35:06.174" v="160"/>
          <ac:spMkLst>
            <pc:docMk/>
            <pc:sldMk cId="0" sldId="291"/>
            <ac:spMk id="7" creationId="{AE4966A5-C2C7-35D5-4E23-ECBE733E085B}"/>
          </ac:spMkLst>
        </pc:spChg>
        <pc:spChg chg="mod">
          <ac:chgData name="Karthik R" userId="4e398868310779d7" providerId="LiveId" clId="{23E275ED-9775-4221-8411-4DBC027ECF8C}" dt="2023-12-07T16:35:06.174" v="160"/>
          <ac:spMkLst>
            <pc:docMk/>
            <pc:sldMk cId="0" sldId="291"/>
            <ac:spMk id="8" creationId="{3CB95058-9676-8D60-2D2C-D3C5F9DAE2BC}"/>
          </ac:spMkLst>
        </pc:spChg>
        <pc:grpChg chg="add del mod">
          <ac:chgData name="Karthik R" userId="4e398868310779d7" providerId="LiveId" clId="{23E275ED-9775-4221-8411-4DBC027ECF8C}" dt="2023-12-07T16:35:12.090" v="162" actId="21"/>
          <ac:grpSpMkLst>
            <pc:docMk/>
            <pc:sldMk cId="0" sldId="291"/>
            <ac:grpSpMk id="2" creationId="{A6290BEF-76AA-230D-5228-DCEBB793AEA2}"/>
          </ac:grpSpMkLst>
        </pc:grpChg>
      </pc:sldChg>
      <pc:sldChg chg="del">
        <pc:chgData name="Karthik R" userId="4e398868310779d7" providerId="LiveId" clId="{23E275ED-9775-4221-8411-4DBC027ECF8C}" dt="2023-12-07T19:14:21.291" v="1748" actId="47"/>
        <pc:sldMkLst>
          <pc:docMk/>
          <pc:sldMk cId="0" sldId="292"/>
        </pc:sldMkLst>
      </pc:sldChg>
      <pc:sldChg chg="del">
        <pc:chgData name="Karthik R" userId="4e398868310779d7" providerId="LiveId" clId="{23E275ED-9775-4221-8411-4DBC027ECF8C}" dt="2023-12-07T19:14:19.503" v="1747" actId="47"/>
        <pc:sldMkLst>
          <pc:docMk/>
          <pc:sldMk cId="0" sldId="293"/>
        </pc:sldMkLst>
      </pc:sldChg>
      <pc:sldChg chg="del">
        <pc:chgData name="Karthik R" userId="4e398868310779d7" providerId="LiveId" clId="{23E275ED-9775-4221-8411-4DBC027ECF8C}" dt="2023-12-07T19:14:24.184" v="1751" actId="47"/>
        <pc:sldMkLst>
          <pc:docMk/>
          <pc:sldMk cId="0" sldId="294"/>
        </pc:sldMkLst>
      </pc:sldChg>
      <pc:sldChg chg="addSp delSp modSp add mod modAnim">
        <pc:chgData name="Karthik R" userId="4e398868310779d7" providerId="LiveId" clId="{23E275ED-9775-4221-8411-4DBC027ECF8C}" dt="2023-12-07T16:44:40.656" v="310"/>
        <pc:sldMkLst>
          <pc:docMk/>
          <pc:sldMk cId="1382564513" sldId="295"/>
        </pc:sldMkLst>
        <pc:spChg chg="add del mod">
          <ac:chgData name="Karthik R" userId="4e398868310779d7" providerId="LiveId" clId="{23E275ED-9775-4221-8411-4DBC027ECF8C}" dt="2023-12-07T16:37:35.529" v="195" actId="478"/>
          <ac:spMkLst>
            <pc:docMk/>
            <pc:sldMk cId="1382564513" sldId="295"/>
            <ac:spMk id="3" creationId="{B71017A6-45C0-5247-8108-A70F4C65AAC8}"/>
          </ac:spMkLst>
        </pc:spChg>
        <pc:spChg chg="add mod">
          <ac:chgData name="Karthik R" userId="4e398868310779d7" providerId="LiveId" clId="{23E275ED-9775-4221-8411-4DBC027ECF8C}" dt="2023-12-07T16:40:43.646" v="265" actId="1076"/>
          <ac:spMkLst>
            <pc:docMk/>
            <pc:sldMk cId="1382564513" sldId="295"/>
            <ac:spMk id="4" creationId="{D86D0D0E-7FB2-27E5-E792-FE3ED99CEFA8}"/>
          </ac:spMkLst>
        </pc:spChg>
        <pc:spChg chg="add mod">
          <ac:chgData name="Karthik R" userId="4e398868310779d7" providerId="LiveId" clId="{23E275ED-9775-4221-8411-4DBC027ECF8C}" dt="2023-12-07T16:43:37.039" v="282" actId="21"/>
          <ac:spMkLst>
            <pc:docMk/>
            <pc:sldMk cId="1382564513" sldId="295"/>
            <ac:spMk id="7" creationId="{52C68074-3DF6-562D-3F73-CDD8A3174A2F}"/>
          </ac:spMkLst>
        </pc:spChg>
        <pc:spChg chg="add mod">
          <ac:chgData name="Karthik R" userId="4e398868310779d7" providerId="LiveId" clId="{23E275ED-9775-4221-8411-4DBC027ECF8C}" dt="2023-12-07T16:44:02.114" v="290" actId="113"/>
          <ac:spMkLst>
            <pc:docMk/>
            <pc:sldMk cId="1382564513" sldId="295"/>
            <ac:spMk id="9" creationId="{2C1D3255-98A0-85C3-1D92-C6098CEB825F}"/>
          </ac:spMkLst>
        </pc:spChg>
        <pc:spChg chg="del">
          <ac:chgData name="Karthik R" userId="4e398868310779d7" providerId="LiveId" clId="{23E275ED-9775-4221-8411-4DBC027ECF8C}" dt="2023-12-07T16:37:33.532" v="194" actId="478"/>
          <ac:spMkLst>
            <pc:docMk/>
            <pc:sldMk cId="1382564513" sldId="295"/>
            <ac:spMk id="3843" creationId="{00000000-0000-0000-0000-000000000000}"/>
          </ac:spMkLst>
        </pc:spChg>
        <pc:grpChg chg="del">
          <ac:chgData name="Karthik R" userId="4e398868310779d7" providerId="LiveId" clId="{23E275ED-9775-4221-8411-4DBC027ECF8C}" dt="2023-12-07T16:37:37.568" v="197" actId="478"/>
          <ac:grpSpMkLst>
            <pc:docMk/>
            <pc:sldMk cId="1382564513" sldId="295"/>
            <ac:grpSpMk id="13" creationId="{5D4D09DC-360E-0A56-CBAB-12FCDBD7A0D5}"/>
          </ac:grpSpMkLst>
        </pc:grpChg>
        <pc:picChg chg="mod">
          <ac:chgData name="Karthik R" userId="4e398868310779d7" providerId="LiveId" clId="{23E275ED-9775-4221-8411-4DBC027ECF8C}" dt="2023-12-07T16:37:55.771" v="204" actId="1076"/>
          <ac:picMkLst>
            <pc:docMk/>
            <pc:sldMk cId="1382564513" sldId="295"/>
            <ac:picMk id="5" creationId="{3181AB3D-7A0B-CF88-4E11-74D39D082D24}"/>
          </ac:picMkLst>
        </pc:picChg>
        <pc:picChg chg="del">
          <ac:chgData name="Karthik R" userId="4e398868310779d7" providerId="LiveId" clId="{23E275ED-9775-4221-8411-4DBC027ECF8C}" dt="2023-12-07T16:37:39.767" v="200" actId="478"/>
          <ac:picMkLst>
            <pc:docMk/>
            <pc:sldMk cId="1382564513" sldId="295"/>
            <ac:picMk id="20" creationId="{BEE3A96F-13A1-F278-B5F8-ED7FB654E9D1}"/>
          </ac:picMkLst>
        </pc:picChg>
        <pc:picChg chg="del">
          <ac:chgData name="Karthik R" userId="4e398868310779d7" providerId="LiveId" clId="{23E275ED-9775-4221-8411-4DBC027ECF8C}" dt="2023-12-07T16:37:39.132" v="199" actId="478"/>
          <ac:picMkLst>
            <pc:docMk/>
            <pc:sldMk cId="1382564513" sldId="295"/>
            <ac:picMk id="21" creationId="{2AED818A-00DE-6058-995C-CB2C02111221}"/>
          </ac:picMkLst>
        </pc:picChg>
        <pc:picChg chg="del">
          <ac:chgData name="Karthik R" userId="4e398868310779d7" providerId="LiveId" clId="{23E275ED-9775-4221-8411-4DBC027ECF8C}" dt="2023-12-07T16:37:38.539" v="198" actId="478"/>
          <ac:picMkLst>
            <pc:docMk/>
            <pc:sldMk cId="1382564513" sldId="295"/>
            <ac:picMk id="22" creationId="{6DC5D174-38F2-6B1D-2346-9FAF20D95DD2}"/>
          </ac:picMkLst>
        </pc:picChg>
        <pc:picChg chg="del">
          <ac:chgData name="Karthik R" userId="4e398868310779d7" providerId="LiveId" clId="{23E275ED-9775-4221-8411-4DBC027ECF8C}" dt="2023-12-07T16:37:36.797" v="196" actId="478"/>
          <ac:picMkLst>
            <pc:docMk/>
            <pc:sldMk cId="1382564513" sldId="295"/>
            <ac:picMk id="23" creationId="{8295EB32-0875-78C1-D25E-12977834C07D}"/>
          </ac:picMkLst>
        </pc:picChg>
      </pc:sldChg>
      <pc:sldChg chg="addSp delSp modSp add mod delAnim modAnim">
        <pc:chgData name="Karthik R" userId="4e398868310779d7" providerId="LiveId" clId="{23E275ED-9775-4221-8411-4DBC027ECF8C}" dt="2023-12-07T17:36:48.561" v="824"/>
        <pc:sldMkLst>
          <pc:docMk/>
          <pc:sldMk cId="1986943845" sldId="296"/>
        </pc:sldMkLst>
        <pc:spChg chg="add mod">
          <ac:chgData name="Karthik R" userId="4e398868310779d7" providerId="LiveId" clId="{23E275ED-9775-4221-8411-4DBC027ECF8C}" dt="2023-12-07T17:36:38.697" v="822" actId="164"/>
          <ac:spMkLst>
            <pc:docMk/>
            <pc:sldMk cId="1986943845" sldId="296"/>
            <ac:spMk id="3" creationId="{EBB33AA1-6158-CB74-E8F0-1EF4CE93F8F6}"/>
          </ac:spMkLst>
        </pc:spChg>
        <pc:spChg chg="mod">
          <ac:chgData name="Karthik R" userId="4e398868310779d7" providerId="LiveId" clId="{23E275ED-9775-4221-8411-4DBC027ECF8C}" dt="2023-12-07T17:29:57.942" v="772" actId="1076"/>
          <ac:spMkLst>
            <pc:docMk/>
            <pc:sldMk cId="1986943845" sldId="296"/>
            <ac:spMk id="4" creationId="{D86D0D0E-7FB2-27E5-E792-FE3ED99CEFA8}"/>
          </ac:spMkLst>
        </pc:spChg>
        <pc:spChg chg="add mod">
          <ac:chgData name="Karthik R" userId="4e398868310779d7" providerId="LiveId" clId="{23E275ED-9775-4221-8411-4DBC027ECF8C}" dt="2023-12-07T17:36:35.179" v="821" actId="164"/>
          <ac:spMkLst>
            <pc:docMk/>
            <pc:sldMk cId="1986943845" sldId="296"/>
            <ac:spMk id="6" creationId="{A959D10C-01AC-2964-8CF9-1E20CA42C0F4}"/>
          </ac:spMkLst>
        </pc:spChg>
        <pc:spChg chg="mod">
          <ac:chgData name="Karthik R" userId="4e398868310779d7" providerId="LiveId" clId="{23E275ED-9775-4221-8411-4DBC027ECF8C}" dt="2023-12-07T17:32:12.755" v="784" actId="1076"/>
          <ac:spMkLst>
            <pc:docMk/>
            <pc:sldMk cId="1986943845" sldId="296"/>
            <ac:spMk id="7" creationId="{52C68074-3DF6-562D-3F73-CDD8A3174A2F}"/>
          </ac:spMkLst>
        </pc:spChg>
        <pc:spChg chg="del">
          <ac:chgData name="Karthik R" userId="4e398868310779d7" providerId="LiveId" clId="{23E275ED-9775-4221-8411-4DBC027ECF8C}" dt="2023-12-07T17:29:36.466" v="764" actId="478"/>
          <ac:spMkLst>
            <pc:docMk/>
            <pc:sldMk cId="1986943845" sldId="296"/>
            <ac:spMk id="9" creationId="{2C1D3255-98A0-85C3-1D92-C6098CEB825F}"/>
          </ac:spMkLst>
        </pc:spChg>
        <pc:grpChg chg="add mod">
          <ac:chgData name="Karthik R" userId="4e398868310779d7" providerId="LiveId" clId="{23E275ED-9775-4221-8411-4DBC027ECF8C}" dt="2023-12-07T17:36:35.179" v="821" actId="164"/>
          <ac:grpSpMkLst>
            <pc:docMk/>
            <pc:sldMk cId="1986943845" sldId="296"/>
            <ac:grpSpMk id="8" creationId="{1C580E29-8049-EADE-5145-F61138E449C6}"/>
          </ac:grpSpMkLst>
        </pc:grpChg>
        <pc:grpChg chg="add mod">
          <ac:chgData name="Karthik R" userId="4e398868310779d7" providerId="LiveId" clId="{23E275ED-9775-4221-8411-4DBC027ECF8C}" dt="2023-12-07T17:36:38.697" v="822" actId="164"/>
          <ac:grpSpMkLst>
            <pc:docMk/>
            <pc:sldMk cId="1986943845" sldId="296"/>
            <ac:grpSpMk id="10" creationId="{DFCBC5F6-962A-997C-383C-7895E15ABF54}"/>
          </ac:grpSpMkLst>
        </pc:grpChg>
        <pc:picChg chg="mod">
          <ac:chgData name="Karthik R" userId="4e398868310779d7" providerId="LiveId" clId="{23E275ED-9775-4221-8411-4DBC027ECF8C}" dt="2023-12-07T17:30:25.804" v="777" actId="1076"/>
          <ac:picMkLst>
            <pc:docMk/>
            <pc:sldMk cId="1986943845" sldId="296"/>
            <ac:picMk id="5" creationId="{3181AB3D-7A0B-CF88-4E11-74D39D082D24}"/>
          </ac:picMkLst>
        </pc:picChg>
        <pc:picChg chg="add mod">
          <ac:chgData name="Karthik R" userId="4e398868310779d7" providerId="LiveId" clId="{23E275ED-9775-4221-8411-4DBC027ECF8C}" dt="2023-12-07T17:36:38.697" v="822" actId="164"/>
          <ac:picMkLst>
            <pc:docMk/>
            <pc:sldMk cId="1986943845" sldId="296"/>
            <ac:picMk id="1026" creationId="{1969828A-18D5-72EA-4722-56E940A5D13F}"/>
          </ac:picMkLst>
        </pc:picChg>
        <pc:picChg chg="add mod">
          <ac:chgData name="Karthik R" userId="4e398868310779d7" providerId="LiveId" clId="{23E275ED-9775-4221-8411-4DBC027ECF8C}" dt="2023-12-07T17:36:35.179" v="821" actId="164"/>
          <ac:picMkLst>
            <pc:docMk/>
            <pc:sldMk cId="1986943845" sldId="296"/>
            <ac:picMk id="1028" creationId="{9DF1833B-D3BC-1D01-52BB-92F8E2E29134}"/>
          </ac:picMkLst>
        </pc:picChg>
      </pc:sldChg>
      <pc:sldChg chg="addSp delSp modSp add mod ord modAnim">
        <pc:chgData name="Karthik R" userId="4e398868310779d7" providerId="LiveId" clId="{23E275ED-9775-4221-8411-4DBC027ECF8C}" dt="2023-12-07T18:13:37.409" v="1076" actId="1076"/>
        <pc:sldMkLst>
          <pc:docMk/>
          <pc:sldMk cId="3095520831" sldId="297"/>
        </pc:sldMkLst>
        <pc:spChg chg="del">
          <ac:chgData name="Karthik R" userId="4e398868310779d7" providerId="LiveId" clId="{23E275ED-9775-4221-8411-4DBC027ECF8C}" dt="2023-12-07T17:59:55.512" v="895" actId="478"/>
          <ac:spMkLst>
            <pc:docMk/>
            <pc:sldMk cId="3095520831" sldId="297"/>
            <ac:spMk id="3" creationId="{B0106CCD-058F-A341-DEDB-291CBB6CE4E9}"/>
          </ac:spMkLst>
        </pc:spChg>
        <pc:spChg chg="add del mod">
          <ac:chgData name="Karthik R" userId="4e398868310779d7" providerId="LiveId" clId="{23E275ED-9775-4221-8411-4DBC027ECF8C}" dt="2023-12-07T17:59:57.421" v="896" actId="478"/>
          <ac:spMkLst>
            <pc:docMk/>
            <pc:sldMk cId="3095520831" sldId="297"/>
            <ac:spMk id="5" creationId="{4A9C17DE-5C2E-60AB-A8C2-81BE3056D7C8}"/>
          </ac:spMkLst>
        </pc:spChg>
        <pc:spChg chg="del">
          <ac:chgData name="Karthik R" userId="4e398868310779d7" providerId="LiveId" clId="{23E275ED-9775-4221-8411-4DBC027ECF8C}" dt="2023-12-07T17:59:59.267" v="897" actId="478"/>
          <ac:spMkLst>
            <pc:docMk/>
            <pc:sldMk cId="3095520831" sldId="297"/>
            <ac:spMk id="8" creationId="{749A9728-3207-8B05-EC2A-2643CB1EB404}"/>
          </ac:spMkLst>
        </pc:spChg>
        <pc:spChg chg="add mod">
          <ac:chgData name="Karthik R" userId="4e398868310779d7" providerId="LiveId" clId="{23E275ED-9775-4221-8411-4DBC027ECF8C}" dt="2023-12-07T18:03:42.694" v="985" actId="164"/>
          <ac:spMkLst>
            <pc:docMk/>
            <pc:sldMk cId="3095520831" sldId="297"/>
            <ac:spMk id="9" creationId="{812D3C3D-F159-08C3-1AEF-4FCACAD95BFB}"/>
          </ac:spMkLst>
        </pc:spChg>
        <pc:spChg chg="add mod">
          <ac:chgData name="Karthik R" userId="4e398868310779d7" providerId="LiveId" clId="{23E275ED-9775-4221-8411-4DBC027ECF8C}" dt="2023-12-07T18:03:58.046" v="989" actId="207"/>
          <ac:spMkLst>
            <pc:docMk/>
            <pc:sldMk cId="3095520831" sldId="297"/>
            <ac:spMk id="10" creationId="{9BB8534A-65BF-BEE8-70E4-7A747E56EA3E}"/>
          </ac:spMkLst>
        </pc:spChg>
        <pc:spChg chg="add mod">
          <ac:chgData name="Karthik R" userId="4e398868310779d7" providerId="LiveId" clId="{23E275ED-9775-4221-8411-4DBC027ECF8C}" dt="2023-12-07T18:04:03.447" v="990" actId="1076"/>
          <ac:spMkLst>
            <pc:docMk/>
            <pc:sldMk cId="3095520831" sldId="297"/>
            <ac:spMk id="11" creationId="{CC251CA2-3FCC-13B6-3654-1561020BAF76}"/>
          </ac:spMkLst>
        </pc:spChg>
        <pc:spChg chg="add mod">
          <ac:chgData name="Karthik R" userId="4e398868310779d7" providerId="LiveId" clId="{23E275ED-9775-4221-8411-4DBC027ECF8C}" dt="2023-12-07T18:13:37.409" v="1076" actId="1076"/>
          <ac:spMkLst>
            <pc:docMk/>
            <pc:sldMk cId="3095520831" sldId="297"/>
            <ac:spMk id="13" creationId="{3ED4E5A6-D7BA-C576-69FE-2F8EE9A08B52}"/>
          </ac:spMkLst>
        </pc:spChg>
        <pc:grpChg chg="add mod">
          <ac:chgData name="Karthik R" userId="4e398868310779d7" providerId="LiveId" clId="{23E275ED-9775-4221-8411-4DBC027ECF8C}" dt="2023-12-07T18:03:47.232" v="986" actId="1076"/>
          <ac:grpSpMkLst>
            <pc:docMk/>
            <pc:sldMk cId="3095520831" sldId="297"/>
            <ac:grpSpMk id="12" creationId="{F349D47C-8D75-570C-E445-D19785B3AF26}"/>
          </ac:grpSpMkLst>
        </pc:grpChg>
        <pc:picChg chg="del">
          <ac:chgData name="Karthik R" userId="4e398868310779d7" providerId="LiveId" clId="{23E275ED-9775-4221-8411-4DBC027ECF8C}" dt="2023-12-07T17:59:54.006" v="894" actId="478"/>
          <ac:picMkLst>
            <pc:docMk/>
            <pc:sldMk cId="3095520831" sldId="297"/>
            <ac:picMk id="4" creationId="{85C31DBF-317F-85BA-4F8E-BC6A7A208C2B}"/>
          </ac:picMkLst>
        </pc:picChg>
        <pc:picChg chg="add mod">
          <ac:chgData name="Karthik R" userId="4e398868310779d7" providerId="LiveId" clId="{23E275ED-9775-4221-8411-4DBC027ECF8C}" dt="2023-12-07T18:03:42.694" v="985" actId="164"/>
          <ac:picMkLst>
            <pc:docMk/>
            <pc:sldMk cId="3095520831" sldId="297"/>
            <ac:picMk id="7" creationId="{FD0007DE-390C-3F61-27E4-E082ABA1F756}"/>
          </ac:picMkLst>
        </pc:picChg>
      </pc:sldChg>
      <pc:sldChg chg="modSp add mod ord modTransition">
        <pc:chgData name="Karthik R" userId="4e398868310779d7" providerId="LiveId" clId="{23E275ED-9775-4221-8411-4DBC027ECF8C}" dt="2023-12-07T18:21:40.538" v="1165"/>
        <pc:sldMkLst>
          <pc:docMk/>
          <pc:sldMk cId="2067840408" sldId="298"/>
        </pc:sldMkLst>
        <pc:spChg chg="mod">
          <ac:chgData name="Karthik R" userId="4e398868310779d7" providerId="LiveId" clId="{23E275ED-9775-4221-8411-4DBC027ECF8C}" dt="2023-12-07T18:13:25.401" v="1074" actId="1076"/>
          <ac:spMkLst>
            <pc:docMk/>
            <pc:sldMk cId="2067840408" sldId="298"/>
            <ac:spMk id="3858" creationId="{00000000-0000-0000-0000-000000000000}"/>
          </ac:spMkLst>
        </pc:spChg>
        <pc:picChg chg="mod">
          <ac:chgData name="Karthik R" userId="4e398868310779d7" providerId="LiveId" clId="{23E275ED-9775-4221-8411-4DBC027ECF8C}" dt="2023-12-07T18:16:09.276" v="1083" actId="1076"/>
          <ac:picMkLst>
            <pc:docMk/>
            <pc:sldMk cId="2067840408" sldId="298"/>
            <ac:picMk id="4" creationId="{2AB91FFD-5CDE-92C7-0E33-E425DEEF63BF}"/>
          </ac:picMkLst>
        </pc:picChg>
      </pc:sldChg>
      <pc:sldChg chg="add del">
        <pc:chgData name="Karthik R" userId="4e398868310779d7" providerId="LiveId" clId="{23E275ED-9775-4221-8411-4DBC027ECF8C}" dt="2023-12-07T18:01:27.441" v="905"/>
        <pc:sldMkLst>
          <pc:docMk/>
          <pc:sldMk cId="2214750975" sldId="298"/>
        </pc:sldMkLst>
      </pc:sldChg>
      <pc:sldChg chg="addSp modSp add mod modTransition">
        <pc:chgData name="Karthik R" userId="4e398868310779d7" providerId="LiveId" clId="{23E275ED-9775-4221-8411-4DBC027ECF8C}" dt="2023-12-07T18:26:20.768" v="1226" actId="1076"/>
        <pc:sldMkLst>
          <pc:docMk/>
          <pc:sldMk cId="4148769974" sldId="299"/>
        </pc:sldMkLst>
        <pc:spChg chg="add mod">
          <ac:chgData name="Karthik R" userId="4e398868310779d7" providerId="LiveId" clId="{23E275ED-9775-4221-8411-4DBC027ECF8C}" dt="2023-12-07T18:26:20.768" v="1226" actId="1076"/>
          <ac:spMkLst>
            <pc:docMk/>
            <pc:sldMk cId="4148769974" sldId="299"/>
            <ac:spMk id="3" creationId="{0E19B411-8C80-4EFA-71AB-43D092CBBB22}"/>
          </ac:spMkLst>
        </pc:spChg>
        <pc:spChg chg="add mod">
          <ac:chgData name="Karthik R" userId="4e398868310779d7" providerId="LiveId" clId="{23E275ED-9775-4221-8411-4DBC027ECF8C}" dt="2023-12-07T18:26:20.582" v="1225"/>
          <ac:spMkLst>
            <pc:docMk/>
            <pc:sldMk cId="4148769974" sldId="299"/>
            <ac:spMk id="6" creationId="{7E3F83DD-22BE-56A5-32AE-FCE30E9F0474}"/>
          </ac:spMkLst>
        </pc:spChg>
        <pc:grpChg chg="add mod">
          <ac:chgData name="Karthik R" userId="4e398868310779d7" providerId="LiveId" clId="{23E275ED-9775-4221-8411-4DBC027ECF8C}" dt="2023-12-07T18:18:49.733" v="1137" actId="1076"/>
          <ac:grpSpMkLst>
            <pc:docMk/>
            <pc:sldMk cId="4148769974" sldId="299"/>
            <ac:grpSpMk id="4" creationId="{396838C7-EA2C-8373-EF4D-C451ADE43CF6}"/>
          </ac:grpSpMkLst>
        </pc:grpChg>
        <pc:picChg chg="mod">
          <ac:chgData name="Karthik R" userId="4e398868310779d7" providerId="LiveId" clId="{23E275ED-9775-4221-8411-4DBC027ECF8C}" dt="2023-12-07T18:18:45.454" v="1136" actId="164"/>
          <ac:picMkLst>
            <pc:docMk/>
            <pc:sldMk cId="4148769974" sldId="299"/>
            <ac:picMk id="2" creationId="{4BF0166D-B89E-BC04-F42E-9E6F1D280AD7}"/>
          </ac:picMkLst>
        </pc:picChg>
      </pc:sldChg>
      <pc:sldChg chg="addSp delSp modSp add mod">
        <pc:chgData name="Karthik R" userId="4e398868310779d7" providerId="LiveId" clId="{23E275ED-9775-4221-8411-4DBC027ECF8C}" dt="2023-12-08T10:21:03.342" v="1881" actId="20577"/>
        <pc:sldMkLst>
          <pc:docMk/>
          <pc:sldMk cId="547674859" sldId="300"/>
        </pc:sldMkLst>
        <pc:spChg chg="mod">
          <ac:chgData name="Karthik R" userId="4e398868310779d7" providerId="LiveId" clId="{23E275ED-9775-4221-8411-4DBC027ECF8C}" dt="2023-12-07T18:25:01.577" v="1188" actId="1076"/>
          <ac:spMkLst>
            <pc:docMk/>
            <pc:sldMk cId="547674859" sldId="300"/>
            <ac:spMk id="3" creationId="{0E19B411-8C80-4EFA-71AB-43D092CBBB22}"/>
          </ac:spMkLst>
        </pc:spChg>
        <pc:spChg chg="add mod">
          <ac:chgData name="Karthik R" userId="4e398868310779d7" providerId="LiveId" clId="{23E275ED-9775-4221-8411-4DBC027ECF8C}" dt="2023-12-08T10:21:03.342" v="1881" actId="20577"/>
          <ac:spMkLst>
            <pc:docMk/>
            <pc:sldMk cId="547674859" sldId="300"/>
            <ac:spMk id="5" creationId="{F0EDEE50-B23A-7C53-DEE8-54A5AFF446B9}"/>
          </ac:spMkLst>
        </pc:spChg>
        <pc:spChg chg="del">
          <ac:chgData name="Karthik R" userId="4e398868310779d7" providerId="LiveId" clId="{23E275ED-9775-4221-8411-4DBC027ECF8C}" dt="2023-12-07T18:26:26.013" v="1227" actId="478"/>
          <ac:spMkLst>
            <pc:docMk/>
            <pc:sldMk cId="547674859" sldId="300"/>
            <ac:spMk id="6" creationId="{7E3F83DD-22BE-56A5-32AE-FCE30E9F0474}"/>
          </ac:spMkLst>
        </pc:spChg>
      </pc:sldChg>
      <pc:sldChg chg="add del">
        <pc:chgData name="Karthik R" userId="4e398868310779d7" providerId="LiveId" clId="{23E275ED-9775-4221-8411-4DBC027ECF8C}" dt="2023-12-07T18:24:27.783" v="1169" actId="47"/>
        <pc:sldMkLst>
          <pc:docMk/>
          <pc:sldMk cId="3464847138" sldId="300"/>
        </pc:sldMkLst>
      </pc:sldChg>
      <pc:sldChg chg="modSp add mod">
        <pc:chgData name="Karthik R" userId="4e398868310779d7" providerId="LiveId" clId="{23E275ED-9775-4221-8411-4DBC027ECF8C}" dt="2023-12-07T18:27:27.555" v="1254" actId="20577"/>
        <pc:sldMkLst>
          <pc:docMk/>
          <pc:sldMk cId="2900924381" sldId="301"/>
        </pc:sldMkLst>
        <pc:spChg chg="mod">
          <ac:chgData name="Karthik R" userId="4e398868310779d7" providerId="LiveId" clId="{23E275ED-9775-4221-8411-4DBC027ECF8C}" dt="2023-12-07T18:27:27.555" v="1254" actId="20577"/>
          <ac:spMkLst>
            <pc:docMk/>
            <pc:sldMk cId="2900924381" sldId="301"/>
            <ac:spMk id="3" creationId="{0E19B411-8C80-4EFA-71AB-43D092CBBB22}"/>
          </ac:spMkLst>
        </pc:spChg>
        <pc:spChg chg="mod">
          <ac:chgData name="Karthik R" userId="4e398868310779d7" providerId="LiveId" clId="{23E275ED-9775-4221-8411-4DBC027ECF8C}" dt="2023-12-07T18:27:18.954" v="1242" actId="1076"/>
          <ac:spMkLst>
            <pc:docMk/>
            <pc:sldMk cId="2900924381" sldId="301"/>
            <ac:spMk id="5" creationId="{F0EDEE50-B23A-7C53-DEE8-54A5AFF446B9}"/>
          </ac:spMkLst>
        </pc:spChg>
      </pc:sldChg>
      <pc:sldChg chg="add del">
        <pc:chgData name="Karthik R" userId="4e398868310779d7" providerId="LiveId" clId="{23E275ED-9775-4221-8411-4DBC027ECF8C}" dt="2023-12-07T18:24:28.886" v="1170" actId="47"/>
        <pc:sldMkLst>
          <pc:docMk/>
          <pc:sldMk cId="4247733413" sldId="301"/>
        </pc:sldMkLst>
      </pc:sldChg>
      <pc:sldChg chg="modSp add mod">
        <pc:chgData name="Karthik R" userId="4e398868310779d7" providerId="LiveId" clId="{23E275ED-9775-4221-8411-4DBC027ECF8C}" dt="2023-12-08T10:21:31.622" v="1882" actId="20577"/>
        <pc:sldMkLst>
          <pc:docMk/>
          <pc:sldMk cId="1871591612" sldId="302"/>
        </pc:sldMkLst>
        <pc:spChg chg="mod">
          <ac:chgData name="Karthik R" userId="4e398868310779d7" providerId="LiveId" clId="{23E275ED-9775-4221-8411-4DBC027ECF8C}" dt="2023-12-07T18:28:00.016" v="1263" actId="1076"/>
          <ac:spMkLst>
            <pc:docMk/>
            <pc:sldMk cId="1871591612" sldId="302"/>
            <ac:spMk id="3" creationId="{0E19B411-8C80-4EFA-71AB-43D092CBBB22}"/>
          </ac:spMkLst>
        </pc:spChg>
        <pc:spChg chg="mod">
          <ac:chgData name="Karthik R" userId="4e398868310779d7" providerId="LiveId" clId="{23E275ED-9775-4221-8411-4DBC027ECF8C}" dt="2023-12-08T10:21:31.622" v="1882" actId="20577"/>
          <ac:spMkLst>
            <pc:docMk/>
            <pc:sldMk cId="1871591612" sldId="302"/>
            <ac:spMk id="5" creationId="{F0EDEE50-B23A-7C53-DEE8-54A5AFF446B9}"/>
          </ac:spMkLst>
        </pc:spChg>
      </pc:sldChg>
      <pc:sldChg chg="modSp add del mod">
        <pc:chgData name="Karthik R" userId="4e398868310779d7" providerId="LiveId" clId="{23E275ED-9775-4221-8411-4DBC027ECF8C}" dt="2023-12-07T18:17:37.061" v="1109" actId="47"/>
        <pc:sldMkLst>
          <pc:docMk/>
          <pc:sldMk cId="3160983247" sldId="302"/>
        </pc:sldMkLst>
        <pc:picChg chg="mod">
          <ac:chgData name="Karthik R" userId="4e398868310779d7" providerId="LiveId" clId="{23E275ED-9775-4221-8411-4DBC027ECF8C}" dt="2023-12-07T18:17:16.351" v="1107" actId="1076"/>
          <ac:picMkLst>
            <pc:docMk/>
            <pc:sldMk cId="3160983247" sldId="302"/>
            <ac:picMk id="2" creationId="{4BF0166D-B89E-BC04-F42E-9E6F1D280AD7}"/>
          </ac:picMkLst>
        </pc:picChg>
      </pc:sldChg>
      <pc:sldChg chg="add del">
        <pc:chgData name="Karthik R" userId="4e398868310779d7" providerId="LiveId" clId="{23E275ED-9775-4221-8411-4DBC027ECF8C}" dt="2023-12-07T18:24:29.962" v="1171" actId="47"/>
        <pc:sldMkLst>
          <pc:docMk/>
          <pc:sldMk cId="3290142033" sldId="302"/>
        </pc:sldMkLst>
      </pc:sldChg>
      <pc:sldChg chg="delSp modSp add mod">
        <pc:chgData name="Karthik R" userId="4e398868310779d7" providerId="LiveId" clId="{23E275ED-9775-4221-8411-4DBC027ECF8C}" dt="2023-12-07T18:29:52.960" v="1312" actId="1076"/>
        <pc:sldMkLst>
          <pc:docMk/>
          <pc:sldMk cId="160192484" sldId="303"/>
        </pc:sldMkLst>
        <pc:spChg chg="mod">
          <ac:chgData name="Karthik R" userId="4e398868310779d7" providerId="LiveId" clId="{23E275ED-9775-4221-8411-4DBC027ECF8C}" dt="2023-12-07T18:29:23.097" v="1305" actId="14100"/>
          <ac:spMkLst>
            <pc:docMk/>
            <pc:sldMk cId="160192484" sldId="303"/>
            <ac:spMk id="3" creationId="{0E19B411-8C80-4EFA-71AB-43D092CBBB22}"/>
          </ac:spMkLst>
        </pc:spChg>
        <pc:spChg chg="del">
          <ac:chgData name="Karthik R" userId="4e398868310779d7" providerId="LiveId" clId="{23E275ED-9775-4221-8411-4DBC027ECF8C}" dt="2023-12-07T18:29:27.352" v="1306" actId="478"/>
          <ac:spMkLst>
            <pc:docMk/>
            <pc:sldMk cId="160192484" sldId="303"/>
            <ac:spMk id="5" creationId="{F0EDEE50-B23A-7C53-DEE8-54A5AFF446B9}"/>
          </ac:spMkLst>
        </pc:spChg>
        <pc:grpChg chg="mod">
          <ac:chgData name="Karthik R" userId="4e398868310779d7" providerId="LiveId" clId="{23E275ED-9775-4221-8411-4DBC027ECF8C}" dt="2023-12-07T18:29:52.960" v="1312" actId="1076"/>
          <ac:grpSpMkLst>
            <pc:docMk/>
            <pc:sldMk cId="160192484" sldId="303"/>
            <ac:grpSpMk id="4" creationId="{396838C7-EA2C-8373-EF4D-C451ADE43CF6}"/>
          </ac:grpSpMkLst>
        </pc:grpChg>
        <pc:picChg chg="mod">
          <ac:chgData name="Karthik R" userId="4e398868310779d7" providerId="LiveId" clId="{23E275ED-9775-4221-8411-4DBC027ECF8C}" dt="2023-12-07T18:29:40.877" v="1310" actId="1076"/>
          <ac:picMkLst>
            <pc:docMk/>
            <pc:sldMk cId="160192484" sldId="303"/>
            <ac:picMk id="2" creationId="{4BF0166D-B89E-BC04-F42E-9E6F1D280AD7}"/>
          </ac:picMkLst>
        </pc:picChg>
      </pc:sldChg>
      <pc:sldChg chg="add del">
        <pc:chgData name="Karthik R" userId="4e398868310779d7" providerId="LiveId" clId="{23E275ED-9775-4221-8411-4DBC027ECF8C}" dt="2023-12-07T18:28:07.010" v="1265"/>
        <pc:sldMkLst>
          <pc:docMk/>
          <pc:sldMk cId="1272740087" sldId="303"/>
        </pc:sldMkLst>
      </pc:sldChg>
      <pc:sldChg chg="add del">
        <pc:chgData name="Karthik R" userId="4e398868310779d7" providerId="LiveId" clId="{23E275ED-9775-4221-8411-4DBC027ECF8C}" dt="2023-12-07T18:24:31.101" v="1172" actId="47"/>
        <pc:sldMkLst>
          <pc:docMk/>
          <pc:sldMk cId="4133286872" sldId="303"/>
        </pc:sldMkLst>
      </pc:sldChg>
      <pc:sldMasterChg chg="delSldLayout">
        <pc:chgData name="Karthik R" userId="4e398868310779d7" providerId="LiveId" clId="{23E275ED-9775-4221-8411-4DBC027ECF8C}" dt="2023-12-07T19:14:38.672" v="1773" actId="47"/>
        <pc:sldMasterMkLst>
          <pc:docMk/>
          <pc:sldMasterMk cId="0" sldId="2147483659"/>
        </pc:sldMasterMkLst>
        <pc:sldLayoutChg chg="del">
          <pc:chgData name="Karthik R" userId="4e398868310779d7" providerId="LiveId" clId="{23E275ED-9775-4221-8411-4DBC027ECF8C}" dt="2023-12-07T19:14:37.953" v="1772" actId="47"/>
          <pc:sldLayoutMkLst>
            <pc:docMk/>
            <pc:sldMasterMk cId="0" sldId="2147483659"/>
            <pc:sldLayoutMk cId="0" sldId="2147483654"/>
          </pc:sldLayoutMkLst>
        </pc:sldLayoutChg>
        <pc:sldLayoutChg chg="del">
          <pc:chgData name="Karthik R" userId="4e398868310779d7" providerId="LiveId" clId="{23E275ED-9775-4221-8411-4DBC027ECF8C}" dt="2023-12-07T19:14:33.541" v="1766" actId="47"/>
          <pc:sldLayoutMkLst>
            <pc:docMk/>
            <pc:sldMasterMk cId="0" sldId="2147483659"/>
            <pc:sldLayoutMk cId="0" sldId="2147483655"/>
          </pc:sldLayoutMkLst>
        </pc:sldLayoutChg>
        <pc:sldLayoutChg chg="del">
          <pc:chgData name="Karthik R" userId="4e398868310779d7" providerId="LiveId" clId="{23E275ED-9775-4221-8411-4DBC027ECF8C}" dt="2023-12-07T19:14:38.672" v="1773" actId="47"/>
          <pc:sldLayoutMkLst>
            <pc:docMk/>
            <pc:sldMasterMk cId="0" sldId="2147483659"/>
            <pc:sldLayoutMk cId="0" sldId="2147483658"/>
          </pc:sldLayoutMkLst>
        </pc:sldLayoutChg>
      </pc:sldMasterChg>
    </pc:docChg>
  </pc:docChgLst>
  <pc:docChgLst>
    <pc:chgData name="Karthik R" userId="4e398868310779d7" providerId="LiveId" clId="{3ED35A18-CAA7-4B3D-A5F3-E41FE2D5D42A}"/>
    <pc:docChg chg="undo custSel modSld">
      <pc:chgData name="Karthik R" userId="4e398868310779d7" providerId="LiveId" clId="{3ED35A18-CAA7-4B3D-A5F3-E41FE2D5D42A}" dt="2023-12-07T16:01:43.054" v="29" actId="20577"/>
      <pc:docMkLst>
        <pc:docMk/>
      </pc:docMkLst>
      <pc:sldChg chg="modSp mod">
        <pc:chgData name="Karthik R" userId="4e398868310779d7" providerId="LiveId" clId="{3ED35A18-CAA7-4B3D-A5F3-E41FE2D5D42A}" dt="2023-12-07T16:01:43.054" v="29" actId="20577"/>
        <pc:sldMkLst>
          <pc:docMk/>
          <pc:sldMk cId="0" sldId="256"/>
        </pc:sldMkLst>
        <pc:spChg chg="mod">
          <ac:chgData name="Karthik R" userId="4e398868310779d7" providerId="LiveId" clId="{3ED35A18-CAA7-4B3D-A5F3-E41FE2D5D42A}" dt="2023-12-07T16:01:43.054" v="29" actId="20577"/>
          <ac:spMkLst>
            <pc:docMk/>
            <pc:sldMk cId="0" sldId="256"/>
            <ac:spMk id="383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0"/>
        <p:cNvGrpSpPr/>
        <p:nvPr/>
      </p:nvGrpSpPr>
      <p:grpSpPr>
        <a:xfrm>
          <a:off x="0" y="0"/>
          <a:ext cx="0" cy="0"/>
          <a:chOff x="0" y="0"/>
          <a:chExt cx="0" cy="0"/>
        </a:xfrm>
      </p:grpSpPr>
      <p:sp>
        <p:nvSpPr>
          <p:cNvPr id="3941" name="Google Shape;394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2" name="Google Shape;394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2430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0"/>
        <p:cNvGrpSpPr/>
        <p:nvPr/>
      </p:nvGrpSpPr>
      <p:grpSpPr>
        <a:xfrm>
          <a:off x="0" y="0"/>
          <a:ext cx="0" cy="0"/>
          <a:chOff x="0" y="0"/>
          <a:chExt cx="0" cy="0"/>
        </a:xfrm>
      </p:grpSpPr>
      <p:sp>
        <p:nvSpPr>
          <p:cNvPr id="3941" name="Google Shape;394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2" name="Google Shape;394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3601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0"/>
        <p:cNvGrpSpPr/>
        <p:nvPr/>
      </p:nvGrpSpPr>
      <p:grpSpPr>
        <a:xfrm>
          <a:off x="0" y="0"/>
          <a:ext cx="0" cy="0"/>
          <a:chOff x="0" y="0"/>
          <a:chExt cx="0" cy="0"/>
        </a:xfrm>
      </p:grpSpPr>
      <p:sp>
        <p:nvSpPr>
          <p:cNvPr id="3941" name="Google Shape;394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2" name="Google Shape;394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713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0"/>
        <p:cNvGrpSpPr/>
        <p:nvPr/>
      </p:nvGrpSpPr>
      <p:grpSpPr>
        <a:xfrm>
          <a:off x="0" y="0"/>
          <a:ext cx="0" cy="0"/>
          <a:chOff x="0" y="0"/>
          <a:chExt cx="0" cy="0"/>
        </a:xfrm>
      </p:grpSpPr>
      <p:sp>
        <p:nvSpPr>
          <p:cNvPr id="3941" name="Google Shape;394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2" name="Google Shape;394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077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Google Shape;391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2" name="Google Shape;391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5"/>
        <p:cNvGrpSpPr/>
        <p:nvPr/>
      </p:nvGrpSpPr>
      <p:grpSpPr>
        <a:xfrm>
          <a:off x="0" y="0"/>
          <a:ext cx="0" cy="0"/>
          <a:chOff x="0" y="0"/>
          <a:chExt cx="0" cy="0"/>
        </a:xfrm>
      </p:grpSpPr>
      <p:sp>
        <p:nvSpPr>
          <p:cNvPr id="4056" name="Google Shape;4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7" name="Google Shape;4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205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014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481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519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0"/>
        <p:cNvGrpSpPr/>
        <p:nvPr/>
      </p:nvGrpSpPr>
      <p:grpSpPr>
        <a:xfrm>
          <a:off x="0" y="0"/>
          <a:ext cx="0" cy="0"/>
          <a:chOff x="0" y="0"/>
          <a:chExt cx="0" cy="0"/>
        </a:xfrm>
      </p:grpSpPr>
      <p:sp>
        <p:nvSpPr>
          <p:cNvPr id="3941" name="Google Shape;394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2" name="Google Shape;394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453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chemeClr val="accent1"/>
                </a:solidFill>
                <a:latin typeface="Dosis"/>
                <a:ea typeface="Dosis"/>
                <a:cs typeface="Dosis"/>
                <a:sym typeface="Dosis"/>
              </a:rPr>
              <a:t>“</a:t>
            </a:r>
            <a:endParaRPr sz="12000">
              <a:solidFill>
                <a:schemeClr val="accent1"/>
              </a:solidFill>
              <a:latin typeface="Dosis"/>
              <a:ea typeface="Dosis"/>
              <a:cs typeface="Dosis"/>
              <a:sym typeface="Dosis"/>
            </a:endParaRPr>
          </a:p>
        </p:txBody>
      </p:sp>
      <p:sp>
        <p:nvSpPr>
          <p:cNvPr id="1047" name="Google Shape;1047;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grpSp>
        <p:nvGrpSpPr>
          <p:cNvPr id="1048" name="Google Shape;1048;p4"/>
          <p:cNvGrpSpPr/>
          <p:nvPr/>
        </p:nvGrpSpPr>
        <p:grpSpPr>
          <a:xfrm rot="10800000">
            <a:off x="8705367" y="28698"/>
            <a:ext cx="410132" cy="5086302"/>
            <a:chOff x="836200" y="238125"/>
            <a:chExt cx="422425" cy="5238750"/>
          </a:xfrm>
        </p:grpSpPr>
        <p:sp>
          <p:nvSpPr>
            <p:cNvPr id="1049" name="Google Shape;1049;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4"/>
          <p:cNvGrpSpPr/>
          <p:nvPr/>
        </p:nvGrpSpPr>
        <p:grpSpPr>
          <a:xfrm rot="10800000">
            <a:off x="6659535" y="28698"/>
            <a:ext cx="2309844" cy="5086302"/>
            <a:chOff x="986700" y="238125"/>
            <a:chExt cx="2379075" cy="5238750"/>
          </a:xfrm>
        </p:grpSpPr>
        <p:sp>
          <p:nvSpPr>
            <p:cNvPr id="1130" name="Google Shape;1130;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
          <p:cNvGrpSpPr/>
          <p:nvPr/>
        </p:nvGrpSpPr>
        <p:grpSpPr>
          <a:xfrm rot="10800000">
            <a:off x="6367294" y="28698"/>
            <a:ext cx="2017554" cy="5086302"/>
            <a:chOff x="1588750" y="238125"/>
            <a:chExt cx="2078025" cy="5238750"/>
          </a:xfrm>
        </p:grpSpPr>
        <p:sp>
          <p:nvSpPr>
            <p:cNvPr id="1250" name="Google Shape;1250;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4"/>
          <p:cNvGrpSpPr/>
          <p:nvPr/>
        </p:nvGrpSpPr>
        <p:grpSpPr>
          <a:xfrm rot="10800000">
            <a:off x="6367294" y="28698"/>
            <a:ext cx="2309820" cy="5086302"/>
            <a:chOff x="1287725" y="238125"/>
            <a:chExt cx="2379050" cy="5238750"/>
          </a:xfrm>
        </p:grpSpPr>
        <p:sp>
          <p:nvSpPr>
            <p:cNvPr id="1460" name="Google Shape;1460;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5" name="Google Shape;2125;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126" name="Google Shape;2126;p7"/>
          <p:cNvGrpSpPr/>
          <p:nvPr/>
        </p:nvGrpSpPr>
        <p:grpSpPr>
          <a:xfrm rot="10800000">
            <a:off x="8851487" y="28707"/>
            <a:ext cx="264012" cy="5086302"/>
            <a:chOff x="5307800" y="238125"/>
            <a:chExt cx="271925" cy="5238750"/>
          </a:xfrm>
        </p:grpSpPr>
        <p:sp>
          <p:nvSpPr>
            <p:cNvPr id="2127" name="Google Shape;2127;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7"/>
          <p:cNvGrpSpPr/>
          <p:nvPr/>
        </p:nvGrpSpPr>
        <p:grpSpPr>
          <a:xfrm rot="10800000">
            <a:off x="7828571" y="28707"/>
            <a:ext cx="1140783" cy="5086302"/>
            <a:chOff x="5458325" y="238125"/>
            <a:chExt cx="1174975" cy="5238750"/>
          </a:xfrm>
        </p:grpSpPr>
        <p:sp>
          <p:nvSpPr>
            <p:cNvPr id="2185" name="Google Shape;2185;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7"/>
          <p:cNvGrpSpPr/>
          <p:nvPr/>
        </p:nvGrpSpPr>
        <p:grpSpPr>
          <a:xfrm rot="10800000">
            <a:off x="7682451" y="28707"/>
            <a:ext cx="994639" cy="4940182"/>
            <a:chOff x="5759350" y="388625"/>
            <a:chExt cx="1024450" cy="5088250"/>
          </a:xfrm>
        </p:grpSpPr>
        <p:sp>
          <p:nvSpPr>
            <p:cNvPr id="2248" name="Google Shape;2248;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9" name="Google Shape;2349;p7"/>
          <p:cNvGrpSpPr/>
          <p:nvPr/>
        </p:nvGrpSpPr>
        <p:grpSpPr>
          <a:xfrm rot="10800000">
            <a:off x="7682451" y="28707"/>
            <a:ext cx="1140783" cy="5086302"/>
            <a:chOff x="5608825" y="238125"/>
            <a:chExt cx="1174975" cy="5238750"/>
          </a:xfrm>
        </p:grpSpPr>
        <p:sp>
          <p:nvSpPr>
            <p:cNvPr id="2350" name="Google Shape;2350;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9.sv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0.png"/><Relationship Id="rId7" Type="http://schemas.openxmlformats.org/officeDocument/2006/relationships/image" Target="../media/image16.sv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1.sv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494370" y="1345043"/>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7200" b="1" dirty="0"/>
              <a:t>CLOUD SERVICES</a:t>
            </a:r>
            <a:endParaRPr sz="7200" b="1" dirty="0"/>
          </a:p>
        </p:txBody>
      </p:sp>
      <p:pic>
        <p:nvPicPr>
          <p:cNvPr id="3" name="Graphic 2" descr="Cloud with solid fill">
            <a:extLst>
              <a:ext uri="{FF2B5EF4-FFF2-40B4-BE49-F238E27FC236}">
                <a16:creationId xmlns:a16="http://schemas.microsoft.com/office/drawing/2014/main" id="{01E66E1E-8B50-6962-7B9B-C325DCA6DC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56047" y="2371027"/>
            <a:ext cx="1368349" cy="1368349"/>
          </a:xfrm>
          <a:prstGeom prst="rect">
            <a:avLst/>
          </a:prstGeom>
        </p:spPr>
      </p:pic>
      <p:sp>
        <p:nvSpPr>
          <p:cNvPr id="2" name="Google Shape;3836;p13">
            <a:extLst>
              <a:ext uri="{FF2B5EF4-FFF2-40B4-BE49-F238E27FC236}">
                <a16:creationId xmlns:a16="http://schemas.microsoft.com/office/drawing/2014/main" id="{0B3C2779-92A3-A356-237D-B940329B2A30}"/>
              </a:ext>
            </a:extLst>
          </p:cNvPr>
          <p:cNvSpPr txBox="1">
            <a:spLocks/>
          </p:cNvSpPr>
          <p:nvPr/>
        </p:nvSpPr>
        <p:spPr>
          <a:xfrm>
            <a:off x="204438" y="72337"/>
            <a:ext cx="1368349" cy="5692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9pPr>
          </a:lstStyle>
          <a:p>
            <a:r>
              <a:rPr lang="en-IN" sz="2800" b="1" dirty="0" err="1">
                <a:latin typeface="Bahnschrift SemiBold SemiConden" panose="020B0502040204020203" pitchFamily="34" charset="0"/>
              </a:rPr>
              <a:t>AzTecX</a:t>
            </a:r>
            <a:endParaRPr lang="en-IN" sz="2800" b="1" dirty="0">
              <a:latin typeface="Bahnschrift SemiBold SemiConden"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43"/>
        <p:cNvGrpSpPr/>
        <p:nvPr/>
      </p:nvGrpSpPr>
      <p:grpSpPr>
        <a:xfrm>
          <a:off x="0" y="0"/>
          <a:ext cx="0" cy="0"/>
          <a:chOff x="0" y="0"/>
          <a:chExt cx="0" cy="0"/>
        </a:xfrm>
      </p:grpSpPr>
      <p:sp>
        <p:nvSpPr>
          <p:cNvPr id="3953" name="Google Shape;3953;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grpSp>
        <p:nvGrpSpPr>
          <p:cNvPr id="4" name="Group 3">
            <a:extLst>
              <a:ext uri="{FF2B5EF4-FFF2-40B4-BE49-F238E27FC236}">
                <a16:creationId xmlns:a16="http://schemas.microsoft.com/office/drawing/2014/main" id="{396838C7-EA2C-8373-EF4D-C451ADE43CF6}"/>
              </a:ext>
            </a:extLst>
          </p:cNvPr>
          <p:cNvGrpSpPr/>
          <p:nvPr/>
        </p:nvGrpSpPr>
        <p:grpSpPr>
          <a:xfrm>
            <a:off x="91531" y="1153685"/>
            <a:ext cx="2607579" cy="2607579"/>
            <a:chOff x="91531" y="-325710"/>
            <a:chExt cx="2607579" cy="2607579"/>
          </a:xfrm>
        </p:grpSpPr>
        <p:pic>
          <p:nvPicPr>
            <p:cNvPr id="2" name="Graphic 1" descr="Cloud with solid fill">
              <a:extLst>
                <a:ext uri="{FF2B5EF4-FFF2-40B4-BE49-F238E27FC236}">
                  <a16:creationId xmlns:a16="http://schemas.microsoft.com/office/drawing/2014/main" id="{4BF0166D-B89E-BC04-F42E-9E6F1D280A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531" y="-325710"/>
              <a:ext cx="2607579" cy="2607579"/>
            </a:xfrm>
            <a:prstGeom prst="rect">
              <a:avLst/>
            </a:prstGeom>
          </p:spPr>
        </p:pic>
        <p:sp>
          <p:nvSpPr>
            <p:cNvPr id="3" name="TextBox 2">
              <a:extLst>
                <a:ext uri="{FF2B5EF4-FFF2-40B4-BE49-F238E27FC236}">
                  <a16:creationId xmlns:a16="http://schemas.microsoft.com/office/drawing/2014/main" id="{0E19B411-8C80-4EFA-71AB-43D092CBBB22}"/>
                </a:ext>
              </a:extLst>
            </p:cNvPr>
            <p:cNvSpPr txBox="1"/>
            <p:nvPr/>
          </p:nvSpPr>
          <p:spPr>
            <a:xfrm>
              <a:off x="640231" y="978079"/>
              <a:ext cx="1841874" cy="461665"/>
            </a:xfrm>
            <a:prstGeom prst="rect">
              <a:avLst/>
            </a:prstGeom>
            <a:noFill/>
          </p:spPr>
          <p:txBody>
            <a:bodyPr wrap="square" rtlCol="0">
              <a:spAutoFit/>
            </a:bodyPr>
            <a:lstStyle/>
            <a:p>
              <a:r>
                <a:rPr lang="en-IN" sz="2400" b="1" dirty="0">
                  <a:solidFill>
                    <a:schemeClr val="bg1"/>
                  </a:solidFill>
                  <a:latin typeface="Titillium Web" panose="00000500000000000000" pitchFamily="2" charset="0"/>
                </a:rPr>
                <a:t>Elasticity</a:t>
              </a:r>
            </a:p>
          </p:txBody>
        </p:sp>
      </p:grpSp>
      <p:sp>
        <p:nvSpPr>
          <p:cNvPr id="5" name="TextBox 4">
            <a:extLst>
              <a:ext uri="{FF2B5EF4-FFF2-40B4-BE49-F238E27FC236}">
                <a16:creationId xmlns:a16="http://schemas.microsoft.com/office/drawing/2014/main" id="{F0EDEE50-B23A-7C53-DEE8-54A5AFF446B9}"/>
              </a:ext>
            </a:extLst>
          </p:cNvPr>
          <p:cNvSpPr txBox="1"/>
          <p:nvPr/>
        </p:nvSpPr>
        <p:spPr>
          <a:xfrm>
            <a:off x="3030805" y="1986974"/>
            <a:ext cx="4572000" cy="1169551"/>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b="1" dirty="0">
                <a:solidFill>
                  <a:schemeClr val="bg1"/>
                </a:solidFill>
                <a:latin typeface="Titillium Web Light" panose="00000400000000000000" pitchFamily="2" charset="0"/>
              </a:rPr>
              <a:t>Ability to scale up, scale down or scale out or scale in the resource dynamically.</a:t>
            </a:r>
          </a:p>
          <a:p>
            <a:pPr marL="285750" indent="-285750">
              <a:buClr>
                <a:schemeClr val="bg1"/>
              </a:buClr>
              <a:buFont typeface="Arial" panose="020B0604020202020204" pitchFamily="34" charset="0"/>
              <a:buChar char="•"/>
            </a:pPr>
            <a:endParaRPr lang="en-US" b="1" dirty="0">
              <a:solidFill>
                <a:schemeClr val="bg1"/>
              </a:solidFill>
              <a:latin typeface="Titillium Web Light" panose="00000400000000000000" pitchFamily="2" charset="0"/>
            </a:endParaRPr>
          </a:p>
          <a:p>
            <a:pPr marL="285750" indent="-285750">
              <a:buClr>
                <a:schemeClr val="bg1"/>
              </a:buClr>
              <a:buFont typeface="Arial" panose="020B0604020202020204" pitchFamily="34" charset="0"/>
              <a:buChar char="•"/>
            </a:pPr>
            <a:r>
              <a:rPr lang="en-US" b="1" dirty="0">
                <a:solidFill>
                  <a:schemeClr val="bg1"/>
                </a:solidFill>
                <a:latin typeface="Titillium Web Light" panose="00000400000000000000" pitchFamily="2" charset="0"/>
              </a:rPr>
              <a:t>Demand driven scalability strategy for unpredictable loads.</a:t>
            </a:r>
            <a:endParaRPr lang="en-IN" dirty="0">
              <a:solidFill>
                <a:schemeClr val="bg1"/>
              </a:solidFill>
              <a:latin typeface="Titillium Web Light" panose="00000400000000000000" pitchFamily="2" charset="0"/>
            </a:endParaRPr>
          </a:p>
        </p:txBody>
      </p:sp>
    </p:spTree>
    <p:extLst>
      <p:ext uri="{BB962C8B-B14F-4D97-AF65-F5344CB8AC3E}">
        <p14:creationId xmlns:p14="http://schemas.microsoft.com/office/powerpoint/2010/main" val="547674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43"/>
        <p:cNvGrpSpPr/>
        <p:nvPr/>
      </p:nvGrpSpPr>
      <p:grpSpPr>
        <a:xfrm>
          <a:off x="0" y="0"/>
          <a:ext cx="0" cy="0"/>
          <a:chOff x="0" y="0"/>
          <a:chExt cx="0" cy="0"/>
        </a:xfrm>
      </p:grpSpPr>
      <p:sp>
        <p:nvSpPr>
          <p:cNvPr id="3953" name="Google Shape;3953;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grpSp>
        <p:nvGrpSpPr>
          <p:cNvPr id="4" name="Group 3">
            <a:extLst>
              <a:ext uri="{FF2B5EF4-FFF2-40B4-BE49-F238E27FC236}">
                <a16:creationId xmlns:a16="http://schemas.microsoft.com/office/drawing/2014/main" id="{396838C7-EA2C-8373-EF4D-C451ADE43CF6}"/>
              </a:ext>
            </a:extLst>
          </p:cNvPr>
          <p:cNvGrpSpPr/>
          <p:nvPr/>
        </p:nvGrpSpPr>
        <p:grpSpPr>
          <a:xfrm>
            <a:off x="91531" y="1153685"/>
            <a:ext cx="2607579" cy="2607579"/>
            <a:chOff x="91531" y="-325710"/>
            <a:chExt cx="2607579" cy="2607579"/>
          </a:xfrm>
        </p:grpSpPr>
        <p:pic>
          <p:nvPicPr>
            <p:cNvPr id="2" name="Graphic 1" descr="Cloud with solid fill">
              <a:extLst>
                <a:ext uri="{FF2B5EF4-FFF2-40B4-BE49-F238E27FC236}">
                  <a16:creationId xmlns:a16="http://schemas.microsoft.com/office/drawing/2014/main" id="{4BF0166D-B89E-BC04-F42E-9E6F1D280A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531" y="-325710"/>
              <a:ext cx="2607579" cy="2607579"/>
            </a:xfrm>
            <a:prstGeom prst="rect">
              <a:avLst/>
            </a:prstGeom>
          </p:spPr>
        </p:pic>
        <p:sp>
          <p:nvSpPr>
            <p:cNvPr id="3" name="TextBox 2">
              <a:extLst>
                <a:ext uri="{FF2B5EF4-FFF2-40B4-BE49-F238E27FC236}">
                  <a16:creationId xmlns:a16="http://schemas.microsoft.com/office/drawing/2014/main" id="{0E19B411-8C80-4EFA-71AB-43D092CBBB22}"/>
                </a:ext>
              </a:extLst>
            </p:cNvPr>
            <p:cNvSpPr txBox="1"/>
            <p:nvPr/>
          </p:nvSpPr>
          <p:spPr>
            <a:xfrm>
              <a:off x="640231" y="978079"/>
              <a:ext cx="1841874" cy="461665"/>
            </a:xfrm>
            <a:prstGeom prst="rect">
              <a:avLst/>
            </a:prstGeom>
            <a:noFill/>
          </p:spPr>
          <p:txBody>
            <a:bodyPr wrap="square" rtlCol="0">
              <a:spAutoFit/>
            </a:bodyPr>
            <a:lstStyle/>
            <a:p>
              <a:r>
                <a:rPr lang="en-IN" sz="2400" b="1" dirty="0">
                  <a:solidFill>
                    <a:schemeClr val="bg1"/>
                  </a:solidFill>
                  <a:latin typeface="Titillium Web" panose="00000500000000000000" pitchFamily="2" charset="0"/>
                </a:rPr>
                <a:t>Availability</a:t>
              </a:r>
            </a:p>
          </p:txBody>
        </p:sp>
      </p:grpSp>
      <p:sp>
        <p:nvSpPr>
          <p:cNvPr id="5" name="TextBox 4">
            <a:extLst>
              <a:ext uri="{FF2B5EF4-FFF2-40B4-BE49-F238E27FC236}">
                <a16:creationId xmlns:a16="http://schemas.microsoft.com/office/drawing/2014/main" id="{F0EDEE50-B23A-7C53-DEE8-54A5AFF446B9}"/>
              </a:ext>
            </a:extLst>
          </p:cNvPr>
          <p:cNvSpPr txBox="1"/>
          <p:nvPr/>
        </p:nvSpPr>
        <p:spPr>
          <a:xfrm>
            <a:off x="3179488" y="1663809"/>
            <a:ext cx="4572000" cy="1815882"/>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b="1" dirty="0">
                <a:solidFill>
                  <a:schemeClr val="bg1"/>
                </a:solidFill>
                <a:latin typeface="Titillium Web Light" panose="00000400000000000000" pitchFamily="2" charset="0"/>
              </a:rPr>
              <a:t>Application should be up and running 24*7 365 days.</a:t>
            </a:r>
          </a:p>
          <a:p>
            <a:pPr marL="285750" indent="-285750">
              <a:buClr>
                <a:schemeClr val="bg1"/>
              </a:buClr>
              <a:buFont typeface="Arial" panose="020B0604020202020204" pitchFamily="34" charset="0"/>
              <a:buChar char="•"/>
            </a:pPr>
            <a:endParaRPr lang="en-US" b="1" dirty="0">
              <a:solidFill>
                <a:schemeClr val="bg1"/>
              </a:solidFill>
              <a:latin typeface="Titillium Web Light" panose="00000400000000000000" pitchFamily="2" charset="0"/>
            </a:endParaRPr>
          </a:p>
          <a:p>
            <a:pPr marL="285750" indent="-285750">
              <a:buClr>
                <a:schemeClr val="bg1"/>
              </a:buClr>
              <a:buFont typeface="Arial" panose="020B0604020202020204" pitchFamily="34" charset="0"/>
              <a:buChar char="•"/>
            </a:pPr>
            <a:r>
              <a:rPr lang="en-US" b="1" dirty="0">
                <a:solidFill>
                  <a:schemeClr val="bg1"/>
                </a:solidFill>
                <a:latin typeface="Titillium Web Light" panose="00000400000000000000" pitchFamily="2" charset="0"/>
              </a:rPr>
              <a:t> There should not be any downtime, due to planned maintenance </a:t>
            </a:r>
            <a:r>
              <a:rPr lang="en-US" b="1" dirty="0" err="1">
                <a:solidFill>
                  <a:schemeClr val="bg1"/>
                </a:solidFill>
                <a:latin typeface="Titillium Web Light" panose="00000400000000000000" pitchFamily="2" charset="0"/>
              </a:rPr>
              <a:t>ог</a:t>
            </a:r>
            <a:r>
              <a:rPr lang="en-US" b="1" dirty="0">
                <a:solidFill>
                  <a:schemeClr val="bg1"/>
                </a:solidFill>
                <a:latin typeface="Titillium Web Light" panose="00000400000000000000" pitchFamily="2" charset="0"/>
              </a:rPr>
              <a:t> any network/server issue (called fault).</a:t>
            </a:r>
          </a:p>
          <a:p>
            <a:pPr>
              <a:buClr>
                <a:schemeClr val="bg1"/>
              </a:buClr>
            </a:pPr>
            <a:endParaRPr lang="en-US" b="1" dirty="0">
              <a:solidFill>
                <a:schemeClr val="bg1"/>
              </a:solidFill>
              <a:latin typeface="Titillium Web Light" panose="00000400000000000000" pitchFamily="2" charset="0"/>
            </a:endParaRPr>
          </a:p>
          <a:p>
            <a:pPr marL="285750" indent="-285750">
              <a:buClr>
                <a:schemeClr val="bg1"/>
              </a:buClr>
              <a:buFont typeface="Arial" panose="020B0604020202020204" pitchFamily="34" charset="0"/>
              <a:buChar char="•"/>
            </a:pPr>
            <a:r>
              <a:rPr lang="en-US" b="1" dirty="0">
                <a:solidFill>
                  <a:schemeClr val="bg1"/>
                </a:solidFill>
                <a:latin typeface="Titillium Web Light" panose="00000400000000000000" pitchFamily="2" charset="0"/>
              </a:rPr>
              <a:t>Systems should be "Highly Available" and "Fault Tolerant"</a:t>
            </a:r>
            <a:endParaRPr lang="en-IN" dirty="0">
              <a:solidFill>
                <a:schemeClr val="bg1"/>
              </a:solidFill>
              <a:latin typeface="Titillium Web Light" panose="00000400000000000000" pitchFamily="2" charset="0"/>
            </a:endParaRPr>
          </a:p>
        </p:txBody>
      </p:sp>
    </p:spTree>
    <p:extLst>
      <p:ext uri="{BB962C8B-B14F-4D97-AF65-F5344CB8AC3E}">
        <p14:creationId xmlns:p14="http://schemas.microsoft.com/office/powerpoint/2010/main" val="2900924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43"/>
        <p:cNvGrpSpPr/>
        <p:nvPr/>
      </p:nvGrpSpPr>
      <p:grpSpPr>
        <a:xfrm>
          <a:off x="0" y="0"/>
          <a:ext cx="0" cy="0"/>
          <a:chOff x="0" y="0"/>
          <a:chExt cx="0" cy="0"/>
        </a:xfrm>
      </p:grpSpPr>
      <p:sp>
        <p:nvSpPr>
          <p:cNvPr id="3953" name="Google Shape;3953;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grpSp>
        <p:nvGrpSpPr>
          <p:cNvPr id="4" name="Group 3">
            <a:extLst>
              <a:ext uri="{FF2B5EF4-FFF2-40B4-BE49-F238E27FC236}">
                <a16:creationId xmlns:a16="http://schemas.microsoft.com/office/drawing/2014/main" id="{396838C7-EA2C-8373-EF4D-C451ADE43CF6}"/>
              </a:ext>
            </a:extLst>
          </p:cNvPr>
          <p:cNvGrpSpPr/>
          <p:nvPr/>
        </p:nvGrpSpPr>
        <p:grpSpPr>
          <a:xfrm>
            <a:off x="91531" y="1153685"/>
            <a:ext cx="2607579" cy="2607579"/>
            <a:chOff x="91531" y="-325710"/>
            <a:chExt cx="2607579" cy="2607579"/>
          </a:xfrm>
        </p:grpSpPr>
        <p:pic>
          <p:nvPicPr>
            <p:cNvPr id="2" name="Graphic 1" descr="Cloud with solid fill">
              <a:extLst>
                <a:ext uri="{FF2B5EF4-FFF2-40B4-BE49-F238E27FC236}">
                  <a16:creationId xmlns:a16="http://schemas.microsoft.com/office/drawing/2014/main" id="{4BF0166D-B89E-BC04-F42E-9E6F1D280A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531" y="-325710"/>
              <a:ext cx="2607579" cy="2607579"/>
            </a:xfrm>
            <a:prstGeom prst="rect">
              <a:avLst/>
            </a:prstGeom>
          </p:spPr>
        </p:pic>
        <p:sp>
          <p:nvSpPr>
            <p:cNvPr id="3" name="TextBox 2">
              <a:extLst>
                <a:ext uri="{FF2B5EF4-FFF2-40B4-BE49-F238E27FC236}">
                  <a16:creationId xmlns:a16="http://schemas.microsoft.com/office/drawing/2014/main" id="{0E19B411-8C80-4EFA-71AB-43D092CBBB22}"/>
                </a:ext>
              </a:extLst>
            </p:cNvPr>
            <p:cNvSpPr txBox="1"/>
            <p:nvPr/>
          </p:nvSpPr>
          <p:spPr>
            <a:xfrm>
              <a:off x="844694" y="978079"/>
              <a:ext cx="1841874" cy="461665"/>
            </a:xfrm>
            <a:prstGeom prst="rect">
              <a:avLst/>
            </a:prstGeom>
            <a:noFill/>
          </p:spPr>
          <p:txBody>
            <a:bodyPr wrap="square" rtlCol="0">
              <a:spAutoFit/>
            </a:bodyPr>
            <a:lstStyle/>
            <a:p>
              <a:r>
                <a:rPr lang="en-IN" sz="2400" b="1" dirty="0">
                  <a:solidFill>
                    <a:schemeClr val="bg1"/>
                  </a:solidFill>
                  <a:latin typeface="Titillium Web" panose="00000500000000000000" pitchFamily="2" charset="0"/>
                </a:rPr>
                <a:t>Agility</a:t>
              </a:r>
            </a:p>
          </p:txBody>
        </p:sp>
      </p:grpSp>
      <p:sp>
        <p:nvSpPr>
          <p:cNvPr id="5" name="TextBox 4">
            <a:extLst>
              <a:ext uri="{FF2B5EF4-FFF2-40B4-BE49-F238E27FC236}">
                <a16:creationId xmlns:a16="http://schemas.microsoft.com/office/drawing/2014/main" id="{F0EDEE50-B23A-7C53-DEE8-54A5AFF446B9}"/>
              </a:ext>
            </a:extLst>
          </p:cNvPr>
          <p:cNvSpPr txBox="1"/>
          <p:nvPr/>
        </p:nvSpPr>
        <p:spPr>
          <a:xfrm>
            <a:off x="2971332" y="909756"/>
            <a:ext cx="4572000" cy="3323987"/>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b="1" dirty="0">
                <a:solidFill>
                  <a:schemeClr val="bg1"/>
                </a:solidFill>
                <a:latin typeface="Titillium Web Light" panose="00000400000000000000" pitchFamily="2" charset="0"/>
              </a:rPr>
              <a:t>Ability to move faster and easily. Cloud is Agile in terms of</a:t>
            </a:r>
          </a:p>
          <a:p>
            <a:pPr marL="285750" indent="-285750">
              <a:buClr>
                <a:schemeClr val="bg1"/>
              </a:buClr>
              <a:buFont typeface="Arial" panose="020B0604020202020204" pitchFamily="34" charset="0"/>
              <a:buChar char="•"/>
            </a:pPr>
            <a:endParaRPr lang="en-US" b="1" dirty="0">
              <a:solidFill>
                <a:schemeClr val="bg1"/>
              </a:solidFill>
              <a:latin typeface="Titillium Web Light" panose="00000400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Titillium Web Light" panose="00000400000000000000" pitchFamily="2" charset="0"/>
              </a:rPr>
              <a:t>Ability to quickly recover from internal or external threats like faults, bug fixes, patches, cyber attacks or natural disasters</a:t>
            </a:r>
          </a:p>
          <a:p>
            <a:pPr marL="285750" indent="-285750">
              <a:buClr>
                <a:schemeClr val="bg1"/>
              </a:buClr>
              <a:buFont typeface="Arial" panose="020B0604020202020204" pitchFamily="34" charset="0"/>
              <a:buChar char="•"/>
            </a:pPr>
            <a:endParaRPr lang="en-US" dirty="0">
              <a:solidFill>
                <a:schemeClr val="bg1"/>
              </a:solidFill>
              <a:latin typeface="Titillium Web Light" panose="00000400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Titillium Web Light" panose="00000400000000000000" pitchFamily="2" charset="0"/>
              </a:rPr>
              <a:t>Achieved via automated code deployments called Continuous Integration - Continuous Deployment (CI-CD)</a:t>
            </a:r>
          </a:p>
          <a:p>
            <a:pPr marL="285750" indent="-285750">
              <a:buClr>
                <a:schemeClr val="bg1"/>
              </a:buClr>
              <a:buFont typeface="Arial" panose="020B0604020202020204" pitchFamily="34" charset="0"/>
              <a:buChar char="•"/>
            </a:pPr>
            <a:endParaRPr lang="en-US" dirty="0">
              <a:solidFill>
                <a:schemeClr val="bg1"/>
              </a:solidFill>
              <a:latin typeface="Titillium Web Light" panose="00000400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Titillium Web Light" panose="00000400000000000000" pitchFamily="2" charset="0"/>
              </a:rPr>
              <a:t> Agility helps in faster time to market, hence helps business in going live early, adapting to business change faster i.e. being relevant in dynamic business environment</a:t>
            </a:r>
            <a:endParaRPr lang="en-IN" dirty="0">
              <a:solidFill>
                <a:schemeClr val="bg1"/>
              </a:solidFill>
              <a:latin typeface="Titillium Web Light" panose="00000400000000000000" pitchFamily="2" charset="0"/>
            </a:endParaRPr>
          </a:p>
        </p:txBody>
      </p:sp>
    </p:spTree>
    <p:extLst>
      <p:ext uri="{BB962C8B-B14F-4D97-AF65-F5344CB8AC3E}">
        <p14:creationId xmlns:p14="http://schemas.microsoft.com/office/powerpoint/2010/main" val="1871591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43"/>
        <p:cNvGrpSpPr/>
        <p:nvPr/>
      </p:nvGrpSpPr>
      <p:grpSpPr>
        <a:xfrm>
          <a:off x="0" y="0"/>
          <a:ext cx="0" cy="0"/>
          <a:chOff x="0" y="0"/>
          <a:chExt cx="0" cy="0"/>
        </a:xfrm>
      </p:grpSpPr>
      <p:sp>
        <p:nvSpPr>
          <p:cNvPr id="3953" name="Google Shape;3953;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grpSp>
        <p:nvGrpSpPr>
          <p:cNvPr id="4" name="Group 3">
            <a:extLst>
              <a:ext uri="{FF2B5EF4-FFF2-40B4-BE49-F238E27FC236}">
                <a16:creationId xmlns:a16="http://schemas.microsoft.com/office/drawing/2014/main" id="{396838C7-EA2C-8373-EF4D-C451ADE43CF6}"/>
              </a:ext>
            </a:extLst>
          </p:cNvPr>
          <p:cNvGrpSpPr/>
          <p:nvPr/>
        </p:nvGrpSpPr>
        <p:grpSpPr>
          <a:xfrm>
            <a:off x="2341756" y="844213"/>
            <a:ext cx="3708751" cy="3281738"/>
            <a:chOff x="-172053" y="-325710"/>
            <a:chExt cx="2858621" cy="2607579"/>
          </a:xfrm>
        </p:grpSpPr>
        <p:pic>
          <p:nvPicPr>
            <p:cNvPr id="2" name="Graphic 1" descr="Cloud with solid fill">
              <a:extLst>
                <a:ext uri="{FF2B5EF4-FFF2-40B4-BE49-F238E27FC236}">
                  <a16:creationId xmlns:a16="http://schemas.microsoft.com/office/drawing/2014/main" id="{4BF0166D-B89E-BC04-F42E-9E6F1D280A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2053" y="-325710"/>
              <a:ext cx="2607579" cy="2607579"/>
            </a:xfrm>
            <a:prstGeom prst="rect">
              <a:avLst/>
            </a:prstGeom>
          </p:spPr>
        </p:pic>
        <p:sp>
          <p:nvSpPr>
            <p:cNvPr id="3" name="TextBox 2">
              <a:extLst>
                <a:ext uri="{FF2B5EF4-FFF2-40B4-BE49-F238E27FC236}">
                  <a16:creationId xmlns:a16="http://schemas.microsoft.com/office/drawing/2014/main" id="{0E19B411-8C80-4EFA-71AB-43D092CBBB22}"/>
                </a:ext>
              </a:extLst>
            </p:cNvPr>
            <p:cNvSpPr txBox="1"/>
            <p:nvPr/>
          </p:nvSpPr>
          <p:spPr>
            <a:xfrm>
              <a:off x="349405" y="978079"/>
              <a:ext cx="2337163" cy="461665"/>
            </a:xfrm>
            <a:prstGeom prst="rect">
              <a:avLst/>
            </a:prstGeom>
            <a:noFill/>
          </p:spPr>
          <p:txBody>
            <a:bodyPr wrap="square" rtlCol="0">
              <a:spAutoFit/>
            </a:bodyPr>
            <a:lstStyle/>
            <a:p>
              <a:r>
                <a:rPr lang="en-IN" sz="2400" b="1" dirty="0">
                  <a:solidFill>
                    <a:schemeClr val="bg1"/>
                  </a:solidFill>
                  <a:latin typeface="Titillium Web" panose="00000500000000000000" pitchFamily="2" charset="0"/>
                </a:rPr>
                <a:t>Pay as you go</a:t>
              </a:r>
            </a:p>
          </p:txBody>
        </p:sp>
      </p:grpSp>
    </p:spTree>
    <p:extLst>
      <p:ext uri="{BB962C8B-B14F-4D97-AF65-F5344CB8AC3E}">
        <p14:creationId xmlns:p14="http://schemas.microsoft.com/office/powerpoint/2010/main" val="160192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92" name="Google Shape;3892;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3878" name="Google Shape;3878;p19"/>
          <p:cNvSpPr txBox="1">
            <a:spLocks noGrp="1"/>
          </p:cNvSpPr>
          <p:nvPr>
            <p:ph type="subTitle" idx="4294967295"/>
          </p:nvPr>
        </p:nvSpPr>
        <p:spPr>
          <a:xfrm>
            <a:off x="223023" y="573143"/>
            <a:ext cx="7493619" cy="100992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2000" dirty="0">
                <a:solidFill>
                  <a:srgbClr val="80BFB7"/>
                </a:solidFill>
              </a:rPr>
              <a:t>The Platform that Provide these Services over a network are called as “</a:t>
            </a:r>
            <a:r>
              <a:rPr lang="en-IN" sz="2000" b="1" dirty="0">
                <a:solidFill>
                  <a:srgbClr val="80BFB7"/>
                </a:solidFill>
              </a:rPr>
              <a:t>Cloud Service Providers</a:t>
            </a:r>
            <a:r>
              <a:rPr lang="en-IN" sz="2000" dirty="0">
                <a:solidFill>
                  <a:srgbClr val="80BFB7"/>
                </a:solidFill>
              </a:rPr>
              <a:t>”.</a:t>
            </a:r>
            <a:endParaRPr sz="2000" dirty="0">
              <a:solidFill>
                <a:srgbClr val="80BFB7"/>
              </a:solidFill>
            </a:endParaRPr>
          </a:p>
        </p:txBody>
      </p:sp>
      <p:pic>
        <p:nvPicPr>
          <p:cNvPr id="3" name="Picture 2">
            <a:extLst>
              <a:ext uri="{FF2B5EF4-FFF2-40B4-BE49-F238E27FC236}">
                <a16:creationId xmlns:a16="http://schemas.microsoft.com/office/drawing/2014/main" id="{83D3811F-1675-1B11-4CCA-8C97D9FE6005}"/>
              </a:ext>
            </a:extLst>
          </p:cNvPr>
          <p:cNvPicPr>
            <a:picLocks noChangeAspect="1"/>
          </p:cNvPicPr>
          <p:nvPr/>
        </p:nvPicPr>
        <p:blipFill>
          <a:blip r:embed="rId3"/>
          <a:stretch>
            <a:fillRect/>
          </a:stretch>
        </p:blipFill>
        <p:spPr>
          <a:xfrm>
            <a:off x="805187" y="2671068"/>
            <a:ext cx="1149993" cy="688648"/>
          </a:xfrm>
          <a:prstGeom prst="rect">
            <a:avLst/>
          </a:prstGeom>
        </p:spPr>
      </p:pic>
      <p:sp>
        <p:nvSpPr>
          <p:cNvPr id="8" name="Google Shape;3878;p19">
            <a:extLst>
              <a:ext uri="{FF2B5EF4-FFF2-40B4-BE49-F238E27FC236}">
                <a16:creationId xmlns:a16="http://schemas.microsoft.com/office/drawing/2014/main" id="{5633BA0E-47DF-89A5-3E0A-9BF30BB4A4FA}"/>
              </a:ext>
            </a:extLst>
          </p:cNvPr>
          <p:cNvSpPr txBox="1">
            <a:spLocks/>
          </p:cNvSpPr>
          <p:nvPr/>
        </p:nvSpPr>
        <p:spPr>
          <a:xfrm>
            <a:off x="365881" y="3659290"/>
            <a:ext cx="2088100" cy="4889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600" dirty="0">
                <a:solidFill>
                  <a:srgbClr val="80BFB7"/>
                </a:solidFill>
              </a:rPr>
              <a:t>Amazon Web Services</a:t>
            </a:r>
          </a:p>
        </p:txBody>
      </p:sp>
      <p:pic>
        <p:nvPicPr>
          <p:cNvPr id="7" name="Picture 6">
            <a:extLst>
              <a:ext uri="{FF2B5EF4-FFF2-40B4-BE49-F238E27FC236}">
                <a16:creationId xmlns:a16="http://schemas.microsoft.com/office/drawing/2014/main" id="{A16B68CC-ECE3-6E5C-8F4B-AAA480975F7D}"/>
              </a:ext>
            </a:extLst>
          </p:cNvPr>
          <p:cNvPicPr>
            <a:picLocks noChangeAspect="1"/>
          </p:cNvPicPr>
          <p:nvPr/>
        </p:nvPicPr>
        <p:blipFill>
          <a:blip r:embed="rId4"/>
          <a:stretch>
            <a:fillRect/>
          </a:stretch>
        </p:blipFill>
        <p:spPr>
          <a:xfrm>
            <a:off x="3475488" y="2451733"/>
            <a:ext cx="988688" cy="988688"/>
          </a:xfrm>
          <a:prstGeom prst="rect">
            <a:avLst/>
          </a:prstGeom>
        </p:spPr>
      </p:pic>
      <p:sp>
        <p:nvSpPr>
          <p:cNvPr id="9" name="Google Shape;3878;p19">
            <a:extLst>
              <a:ext uri="{FF2B5EF4-FFF2-40B4-BE49-F238E27FC236}">
                <a16:creationId xmlns:a16="http://schemas.microsoft.com/office/drawing/2014/main" id="{AA5482DE-29F0-615C-277B-1D011196BAB5}"/>
              </a:ext>
            </a:extLst>
          </p:cNvPr>
          <p:cNvSpPr txBox="1">
            <a:spLocks/>
          </p:cNvSpPr>
          <p:nvPr/>
        </p:nvSpPr>
        <p:spPr>
          <a:xfrm>
            <a:off x="3180757" y="3646112"/>
            <a:ext cx="1578149" cy="4889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600" dirty="0">
                <a:solidFill>
                  <a:srgbClr val="80BFB7"/>
                </a:solidFill>
              </a:rPr>
              <a:t>Microsoft Azure</a:t>
            </a:r>
          </a:p>
        </p:txBody>
      </p:sp>
      <p:sp>
        <p:nvSpPr>
          <p:cNvPr id="10" name="Google Shape;3878;p19">
            <a:extLst>
              <a:ext uri="{FF2B5EF4-FFF2-40B4-BE49-F238E27FC236}">
                <a16:creationId xmlns:a16="http://schemas.microsoft.com/office/drawing/2014/main" id="{1756561F-5CD9-B3EE-1B82-8983F2924303}"/>
              </a:ext>
            </a:extLst>
          </p:cNvPr>
          <p:cNvSpPr txBox="1">
            <a:spLocks/>
          </p:cNvSpPr>
          <p:nvPr/>
        </p:nvSpPr>
        <p:spPr>
          <a:xfrm>
            <a:off x="5485682" y="3646112"/>
            <a:ext cx="2088100" cy="4889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600" dirty="0">
                <a:solidFill>
                  <a:srgbClr val="80BFB7"/>
                </a:solidFill>
              </a:rPr>
              <a:t>Google Cloud Platform</a:t>
            </a:r>
          </a:p>
        </p:txBody>
      </p:sp>
      <p:pic>
        <p:nvPicPr>
          <p:cNvPr id="15" name="Picture 14">
            <a:extLst>
              <a:ext uri="{FF2B5EF4-FFF2-40B4-BE49-F238E27FC236}">
                <a16:creationId xmlns:a16="http://schemas.microsoft.com/office/drawing/2014/main" id="{1624E77E-A2CD-72AA-84D3-F7B8EA58706D}"/>
              </a:ext>
            </a:extLst>
          </p:cNvPr>
          <p:cNvPicPr>
            <a:picLocks noChangeAspect="1"/>
          </p:cNvPicPr>
          <p:nvPr/>
        </p:nvPicPr>
        <p:blipFill>
          <a:blip r:embed="rId5"/>
          <a:stretch>
            <a:fillRect/>
          </a:stretch>
        </p:blipFill>
        <p:spPr>
          <a:xfrm>
            <a:off x="5962023" y="2425020"/>
            <a:ext cx="1135418" cy="113541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
        <p:nvSpPr>
          <p:cNvPr id="3" name="Title 2">
            <a:extLst>
              <a:ext uri="{FF2B5EF4-FFF2-40B4-BE49-F238E27FC236}">
                <a16:creationId xmlns:a16="http://schemas.microsoft.com/office/drawing/2014/main" id="{B0106CCD-058F-A341-DEDB-291CBB6CE4E9}"/>
              </a:ext>
            </a:extLst>
          </p:cNvPr>
          <p:cNvSpPr>
            <a:spLocks noGrp="1"/>
          </p:cNvSpPr>
          <p:nvPr>
            <p:ph type="title"/>
          </p:nvPr>
        </p:nvSpPr>
        <p:spPr>
          <a:xfrm>
            <a:off x="3639919" y="293850"/>
            <a:ext cx="3571203" cy="857400"/>
          </a:xfrm>
        </p:spPr>
        <p:txBody>
          <a:bodyPr/>
          <a:lstStyle/>
          <a:p>
            <a:r>
              <a:rPr lang="en-IN" b="1" dirty="0"/>
              <a:t>MICROSOFT AZURE</a:t>
            </a:r>
          </a:p>
        </p:txBody>
      </p:sp>
      <p:pic>
        <p:nvPicPr>
          <p:cNvPr id="4" name="Picture 3">
            <a:extLst>
              <a:ext uri="{FF2B5EF4-FFF2-40B4-BE49-F238E27FC236}">
                <a16:creationId xmlns:a16="http://schemas.microsoft.com/office/drawing/2014/main" id="{85C31DBF-317F-85BA-4F8E-BC6A7A208C2B}"/>
              </a:ext>
            </a:extLst>
          </p:cNvPr>
          <p:cNvPicPr>
            <a:picLocks noChangeAspect="1"/>
          </p:cNvPicPr>
          <p:nvPr/>
        </p:nvPicPr>
        <p:blipFill>
          <a:blip r:embed="rId3"/>
          <a:stretch>
            <a:fillRect/>
          </a:stretch>
        </p:blipFill>
        <p:spPr>
          <a:xfrm>
            <a:off x="292315" y="1140206"/>
            <a:ext cx="3281126" cy="3281126"/>
          </a:xfrm>
          <a:prstGeom prst="rect">
            <a:avLst/>
          </a:prstGeom>
        </p:spPr>
      </p:pic>
      <p:sp>
        <p:nvSpPr>
          <p:cNvPr id="8" name="Text Placeholder 7">
            <a:extLst>
              <a:ext uri="{FF2B5EF4-FFF2-40B4-BE49-F238E27FC236}">
                <a16:creationId xmlns:a16="http://schemas.microsoft.com/office/drawing/2014/main" id="{749A9728-3207-8B05-EC2A-2643CB1EB404}"/>
              </a:ext>
            </a:extLst>
          </p:cNvPr>
          <p:cNvSpPr>
            <a:spLocks noGrp="1"/>
          </p:cNvSpPr>
          <p:nvPr>
            <p:ph type="body" idx="1"/>
          </p:nvPr>
        </p:nvSpPr>
        <p:spPr>
          <a:xfrm>
            <a:off x="3194878" y="1714350"/>
            <a:ext cx="4611134" cy="857400"/>
          </a:xfrm>
        </p:spPr>
        <p:txBody>
          <a:bodyPr/>
          <a:lstStyle/>
          <a:p>
            <a:r>
              <a:rPr lang="en-IN" dirty="0"/>
              <a:t>Azure is a Cloud Platform Provided by Microsoft</a:t>
            </a:r>
          </a:p>
        </p:txBody>
      </p:sp>
      <p:sp>
        <p:nvSpPr>
          <p:cNvPr id="10" name="Text Placeholder 7">
            <a:extLst>
              <a:ext uri="{FF2B5EF4-FFF2-40B4-BE49-F238E27FC236}">
                <a16:creationId xmlns:a16="http://schemas.microsoft.com/office/drawing/2014/main" id="{183CED04-643D-FB1C-2525-73BD2CA72AD6}"/>
              </a:ext>
            </a:extLst>
          </p:cNvPr>
          <p:cNvSpPr txBox="1">
            <a:spLocks/>
          </p:cNvSpPr>
          <p:nvPr/>
        </p:nvSpPr>
        <p:spPr>
          <a:xfrm>
            <a:off x="3194878" y="2873405"/>
            <a:ext cx="4611134" cy="12573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r>
              <a:rPr lang="en-US" dirty="0"/>
              <a:t>it is basically an online portal used to access and manage resources and services provided by Microsoft on cloud.</a:t>
            </a: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9" name="Google Shape;3909;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grpSp>
        <p:nvGrpSpPr>
          <p:cNvPr id="10" name="Group 9">
            <a:extLst>
              <a:ext uri="{FF2B5EF4-FFF2-40B4-BE49-F238E27FC236}">
                <a16:creationId xmlns:a16="http://schemas.microsoft.com/office/drawing/2014/main" id="{ACFB257C-E622-1302-5194-0264B7838E5D}"/>
              </a:ext>
            </a:extLst>
          </p:cNvPr>
          <p:cNvGrpSpPr/>
          <p:nvPr/>
        </p:nvGrpSpPr>
        <p:grpSpPr>
          <a:xfrm>
            <a:off x="828781" y="1584530"/>
            <a:ext cx="1054443" cy="905359"/>
            <a:chOff x="387359" y="181671"/>
            <a:chExt cx="1054443" cy="905359"/>
          </a:xfrm>
        </p:grpSpPr>
        <p:pic>
          <p:nvPicPr>
            <p:cNvPr id="11" name="Graphic 10" descr="User with solid fill">
              <a:extLst>
                <a:ext uri="{FF2B5EF4-FFF2-40B4-BE49-F238E27FC236}">
                  <a16:creationId xmlns:a16="http://schemas.microsoft.com/office/drawing/2014/main" id="{B7749919-F460-9AC3-690E-2FC089DF76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101" y="181671"/>
              <a:ext cx="496480" cy="496480"/>
            </a:xfrm>
            <a:prstGeom prst="rect">
              <a:avLst/>
            </a:prstGeom>
          </p:spPr>
        </p:pic>
        <p:sp>
          <p:nvSpPr>
            <p:cNvPr id="12" name="Google Shape;3851;p15">
              <a:extLst>
                <a:ext uri="{FF2B5EF4-FFF2-40B4-BE49-F238E27FC236}">
                  <a16:creationId xmlns:a16="http://schemas.microsoft.com/office/drawing/2014/main" id="{58DA5603-85FD-7213-184B-0D9445C22AF7}"/>
                </a:ext>
              </a:extLst>
            </p:cNvPr>
            <p:cNvSpPr txBox="1">
              <a:spLocks/>
            </p:cNvSpPr>
            <p:nvPr/>
          </p:nvSpPr>
          <p:spPr>
            <a:xfrm>
              <a:off x="387359" y="590550"/>
              <a:ext cx="1054443" cy="4964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400" b="1" dirty="0">
                  <a:solidFill>
                    <a:schemeClr val="accent5"/>
                  </a:solidFill>
                  <a:latin typeface="Titillium Web" panose="00000500000000000000" pitchFamily="2" charset="0"/>
                </a:rPr>
                <a:t>User</a:t>
              </a:r>
            </a:p>
          </p:txBody>
        </p:sp>
      </p:grpSp>
      <p:grpSp>
        <p:nvGrpSpPr>
          <p:cNvPr id="13" name="Group 12">
            <a:extLst>
              <a:ext uri="{FF2B5EF4-FFF2-40B4-BE49-F238E27FC236}">
                <a16:creationId xmlns:a16="http://schemas.microsoft.com/office/drawing/2014/main" id="{D260651B-034B-BF68-BA27-BB3B8048C7A3}"/>
              </a:ext>
            </a:extLst>
          </p:cNvPr>
          <p:cNvGrpSpPr/>
          <p:nvPr/>
        </p:nvGrpSpPr>
        <p:grpSpPr>
          <a:xfrm>
            <a:off x="822936" y="2978433"/>
            <a:ext cx="1054443" cy="905359"/>
            <a:chOff x="387359" y="181671"/>
            <a:chExt cx="1054443" cy="905359"/>
          </a:xfrm>
        </p:grpSpPr>
        <p:pic>
          <p:nvPicPr>
            <p:cNvPr id="14" name="Graphic 13" descr="User with solid fill">
              <a:extLst>
                <a:ext uri="{FF2B5EF4-FFF2-40B4-BE49-F238E27FC236}">
                  <a16:creationId xmlns:a16="http://schemas.microsoft.com/office/drawing/2014/main" id="{D1DA7CDA-8B2E-7885-D068-44916FD744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101" y="181671"/>
              <a:ext cx="496480" cy="496480"/>
            </a:xfrm>
            <a:prstGeom prst="rect">
              <a:avLst/>
            </a:prstGeom>
          </p:spPr>
        </p:pic>
        <p:sp>
          <p:nvSpPr>
            <p:cNvPr id="15" name="Google Shape;3851;p15">
              <a:extLst>
                <a:ext uri="{FF2B5EF4-FFF2-40B4-BE49-F238E27FC236}">
                  <a16:creationId xmlns:a16="http://schemas.microsoft.com/office/drawing/2014/main" id="{CBBB3526-9D0D-8D1A-5A27-C726FA2EC474}"/>
                </a:ext>
              </a:extLst>
            </p:cNvPr>
            <p:cNvSpPr txBox="1">
              <a:spLocks/>
            </p:cNvSpPr>
            <p:nvPr/>
          </p:nvSpPr>
          <p:spPr>
            <a:xfrm>
              <a:off x="387359" y="590550"/>
              <a:ext cx="1054443" cy="4964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400" b="1" dirty="0">
                  <a:solidFill>
                    <a:schemeClr val="accent5"/>
                  </a:solidFill>
                  <a:latin typeface="Titillium Web" panose="00000500000000000000" pitchFamily="2" charset="0"/>
                </a:rPr>
                <a:t>User</a:t>
              </a:r>
            </a:p>
          </p:txBody>
        </p:sp>
      </p:grpSp>
      <p:pic>
        <p:nvPicPr>
          <p:cNvPr id="16" name="Picture 15">
            <a:extLst>
              <a:ext uri="{FF2B5EF4-FFF2-40B4-BE49-F238E27FC236}">
                <a16:creationId xmlns:a16="http://schemas.microsoft.com/office/drawing/2014/main" id="{16348528-3AE7-B30A-EE7D-A63E1C42D9A7}"/>
              </a:ext>
            </a:extLst>
          </p:cNvPr>
          <p:cNvPicPr>
            <a:picLocks noChangeAspect="1"/>
          </p:cNvPicPr>
          <p:nvPr/>
        </p:nvPicPr>
        <p:blipFill>
          <a:blip r:embed="rId5"/>
          <a:stretch>
            <a:fillRect/>
          </a:stretch>
        </p:blipFill>
        <p:spPr>
          <a:xfrm>
            <a:off x="4531665" y="2294871"/>
            <a:ext cx="759152" cy="759152"/>
          </a:xfrm>
          <a:prstGeom prst="rect">
            <a:avLst/>
          </a:prstGeom>
        </p:spPr>
      </p:pic>
      <p:pic>
        <p:nvPicPr>
          <p:cNvPr id="17" name="Graphic 16" descr="Internet with solid fill">
            <a:extLst>
              <a:ext uri="{FF2B5EF4-FFF2-40B4-BE49-F238E27FC236}">
                <a16:creationId xmlns:a16="http://schemas.microsoft.com/office/drawing/2014/main" id="{BC63C28E-CC44-43DD-C3E2-819A7341F73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24534" y="2207826"/>
            <a:ext cx="914400" cy="914400"/>
          </a:xfrm>
          <a:prstGeom prst="rect">
            <a:avLst/>
          </a:prstGeom>
        </p:spPr>
      </p:pic>
      <p:sp>
        <p:nvSpPr>
          <p:cNvPr id="18" name="Rectangle: Rounded Corners 17">
            <a:extLst>
              <a:ext uri="{FF2B5EF4-FFF2-40B4-BE49-F238E27FC236}">
                <a16:creationId xmlns:a16="http://schemas.microsoft.com/office/drawing/2014/main" id="{478AD863-3604-84B3-79F0-A7CCE0BA7F64}"/>
              </a:ext>
            </a:extLst>
          </p:cNvPr>
          <p:cNvSpPr/>
          <p:nvPr/>
        </p:nvSpPr>
        <p:spPr>
          <a:xfrm>
            <a:off x="2698378" y="2037210"/>
            <a:ext cx="3085171" cy="1312591"/>
          </a:xfrm>
          <a:prstGeom prst="roundRect">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3AB29177-9658-D2F1-FDA3-C9ADD07FD1C9}"/>
              </a:ext>
            </a:extLst>
          </p:cNvPr>
          <p:cNvPicPr>
            <a:picLocks noChangeAspect="1"/>
          </p:cNvPicPr>
          <p:nvPr/>
        </p:nvPicPr>
        <p:blipFill>
          <a:blip r:embed="rId8"/>
          <a:stretch>
            <a:fillRect/>
          </a:stretch>
        </p:blipFill>
        <p:spPr>
          <a:xfrm flipH="1">
            <a:off x="6316615" y="1470041"/>
            <a:ext cx="676202" cy="676202"/>
          </a:xfrm>
          <a:prstGeom prst="rect">
            <a:avLst/>
          </a:prstGeom>
        </p:spPr>
      </p:pic>
      <p:pic>
        <p:nvPicPr>
          <p:cNvPr id="20" name="Picture 19">
            <a:extLst>
              <a:ext uri="{FF2B5EF4-FFF2-40B4-BE49-F238E27FC236}">
                <a16:creationId xmlns:a16="http://schemas.microsoft.com/office/drawing/2014/main" id="{704C377F-5499-B102-C32D-A58CB63595E8}"/>
              </a:ext>
            </a:extLst>
          </p:cNvPr>
          <p:cNvPicPr>
            <a:picLocks noChangeAspect="1"/>
          </p:cNvPicPr>
          <p:nvPr/>
        </p:nvPicPr>
        <p:blipFill>
          <a:blip r:embed="rId8"/>
          <a:stretch>
            <a:fillRect/>
          </a:stretch>
        </p:blipFill>
        <p:spPr>
          <a:xfrm flipH="1">
            <a:off x="7346244" y="2328032"/>
            <a:ext cx="676202" cy="676202"/>
          </a:xfrm>
          <a:prstGeom prst="rect">
            <a:avLst/>
          </a:prstGeom>
        </p:spPr>
      </p:pic>
      <p:pic>
        <p:nvPicPr>
          <p:cNvPr id="21" name="Picture 20">
            <a:extLst>
              <a:ext uri="{FF2B5EF4-FFF2-40B4-BE49-F238E27FC236}">
                <a16:creationId xmlns:a16="http://schemas.microsoft.com/office/drawing/2014/main" id="{54CC05E3-B6D6-EA58-6D28-24FA7201E9C8}"/>
              </a:ext>
            </a:extLst>
          </p:cNvPr>
          <p:cNvPicPr>
            <a:picLocks noChangeAspect="1"/>
          </p:cNvPicPr>
          <p:nvPr/>
        </p:nvPicPr>
        <p:blipFill>
          <a:blip r:embed="rId8"/>
          <a:stretch>
            <a:fillRect/>
          </a:stretch>
        </p:blipFill>
        <p:spPr>
          <a:xfrm flipH="1">
            <a:off x="6320107" y="3227013"/>
            <a:ext cx="676202" cy="676202"/>
          </a:xfrm>
          <a:prstGeom prst="rect">
            <a:avLst/>
          </a:prstGeom>
        </p:spPr>
      </p:pic>
      <p:cxnSp>
        <p:nvCxnSpPr>
          <p:cNvPr id="23" name="Straight Arrow Connector 22">
            <a:extLst>
              <a:ext uri="{FF2B5EF4-FFF2-40B4-BE49-F238E27FC236}">
                <a16:creationId xmlns:a16="http://schemas.microsoft.com/office/drawing/2014/main" id="{CCE013E1-3AD0-7EE6-55D8-B33BEBD58537}"/>
              </a:ext>
            </a:extLst>
          </p:cNvPr>
          <p:cNvCxnSpPr>
            <a:stCxn id="19" idx="3"/>
          </p:cNvCxnSpPr>
          <p:nvPr/>
        </p:nvCxnSpPr>
        <p:spPr>
          <a:xfrm flipH="1">
            <a:off x="5872976" y="1808142"/>
            <a:ext cx="443639" cy="39968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D7EBADDB-944B-7BF9-D38D-7D9F3289AE94}"/>
              </a:ext>
            </a:extLst>
          </p:cNvPr>
          <p:cNvCxnSpPr>
            <a:cxnSpLocks/>
            <a:stCxn id="20" idx="3"/>
          </p:cNvCxnSpPr>
          <p:nvPr/>
        </p:nvCxnSpPr>
        <p:spPr>
          <a:xfrm flipH="1">
            <a:off x="5938126" y="2666133"/>
            <a:ext cx="1408118" cy="1662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CC3085D3-6AB1-3C4A-3061-47A9DEF24C90}"/>
              </a:ext>
            </a:extLst>
          </p:cNvPr>
          <p:cNvCxnSpPr>
            <a:cxnSpLocks/>
            <a:stCxn id="21" idx="3"/>
          </p:cNvCxnSpPr>
          <p:nvPr/>
        </p:nvCxnSpPr>
        <p:spPr>
          <a:xfrm flipH="1" flipV="1">
            <a:off x="5876468" y="3149389"/>
            <a:ext cx="443639" cy="415725"/>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63B9B549-9C0C-4D2F-BE2D-34994BAAE50E}"/>
              </a:ext>
            </a:extLst>
          </p:cNvPr>
          <p:cNvCxnSpPr>
            <a:cxnSpLocks/>
            <a:stCxn id="12" idx="0"/>
          </p:cNvCxnSpPr>
          <p:nvPr/>
        </p:nvCxnSpPr>
        <p:spPr>
          <a:xfrm>
            <a:off x="1356003" y="1993409"/>
            <a:ext cx="1198511" cy="40038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99FA9DBD-E1FF-678E-E1BD-2255E90819B8}"/>
              </a:ext>
            </a:extLst>
          </p:cNvPr>
          <p:cNvCxnSpPr>
            <a:cxnSpLocks/>
            <a:stCxn id="15" idx="0"/>
          </p:cNvCxnSpPr>
          <p:nvPr/>
        </p:nvCxnSpPr>
        <p:spPr>
          <a:xfrm flipV="1">
            <a:off x="1350158" y="2898768"/>
            <a:ext cx="1204356" cy="48854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38" name="Google Shape;3851;p15">
            <a:extLst>
              <a:ext uri="{FF2B5EF4-FFF2-40B4-BE49-F238E27FC236}">
                <a16:creationId xmlns:a16="http://schemas.microsoft.com/office/drawing/2014/main" id="{F4592C8A-9B21-7787-947E-DE86BC3C002F}"/>
              </a:ext>
            </a:extLst>
          </p:cNvPr>
          <p:cNvSpPr txBox="1">
            <a:spLocks/>
          </p:cNvSpPr>
          <p:nvPr/>
        </p:nvSpPr>
        <p:spPr>
          <a:xfrm>
            <a:off x="6491513" y="4199227"/>
            <a:ext cx="1002607" cy="4964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400" b="1" dirty="0">
                <a:solidFill>
                  <a:schemeClr val="accent5"/>
                </a:solidFill>
                <a:latin typeface="Titillium Web" panose="00000500000000000000" pitchFamily="2" charset="0"/>
              </a:rPr>
              <a:t>Resources</a:t>
            </a:r>
          </a:p>
        </p:txBody>
      </p:sp>
      <p:sp>
        <p:nvSpPr>
          <p:cNvPr id="39" name="Google Shape;3851;p15">
            <a:extLst>
              <a:ext uri="{FF2B5EF4-FFF2-40B4-BE49-F238E27FC236}">
                <a16:creationId xmlns:a16="http://schemas.microsoft.com/office/drawing/2014/main" id="{D121ABBB-6EBB-D01F-F44E-5156A24948CC}"/>
              </a:ext>
            </a:extLst>
          </p:cNvPr>
          <p:cNvSpPr txBox="1">
            <a:spLocks/>
          </p:cNvSpPr>
          <p:nvPr/>
        </p:nvSpPr>
        <p:spPr>
          <a:xfrm>
            <a:off x="4339676" y="2929958"/>
            <a:ext cx="1204356" cy="4964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400" b="1" dirty="0">
                <a:solidFill>
                  <a:schemeClr val="accent5"/>
                </a:solidFill>
                <a:latin typeface="Titillium Web" panose="00000500000000000000" pitchFamily="2" charset="0"/>
              </a:rPr>
              <a:t>Azure Portal</a:t>
            </a:r>
          </a:p>
        </p:txBody>
      </p:sp>
      <p:sp>
        <p:nvSpPr>
          <p:cNvPr id="40" name="Google Shape;3851;p15">
            <a:extLst>
              <a:ext uri="{FF2B5EF4-FFF2-40B4-BE49-F238E27FC236}">
                <a16:creationId xmlns:a16="http://schemas.microsoft.com/office/drawing/2014/main" id="{B99A8C88-64FB-B169-EE72-759A326D4595}"/>
              </a:ext>
            </a:extLst>
          </p:cNvPr>
          <p:cNvSpPr txBox="1">
            <a:spLocks/>
          </p:cNvSpPr>
          <p:nvPr/>
        </p:nvSpPr>
        <p:spPr>
          <a:xfrm>
            <a:off x="3172875" y="2926114"/>
            <a:ext cx="834365" cy="4964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400" b="1" dirty="0">
                <a:solidFill>
                  <a:schemeClr val="accent5"/>
                </a:solidFill>
                <a:latin typeface="Titillium Web" panose="00000500000000000000" pitchFamily="2" charset="0"/>
              </a:rPr>
              <a:t>Internet</a:t>
            </a:r>
          </a:p>
        </p:txBody>
      </p:sp>
      <p:cxnSp>
        <p:nvCxnSpPr>
          <p:cNvPr id="42" name="Straight Arrow Connector 41">
            <a:extLst>
              <a:ext uri="{FF2B5EF4-FFF2-40B4-BE49-F238E27FC236}">
                <a16:creationId xmlns:a16="http://schemas.microsoft.com/office/drawing/2014/main" id="{DA4B2B48-A749-C7CA-9BA1-E25FB8CC3FE8}"/>
              </a:ext>
            </a:extLst>
          </p:cNvPr>
          <p:cNvCxnSpPr>
            <a:cxnSpLocks/>
          </p:cNvCxnSpPr>
          <p:nvPr/>
        </p:nvCxnSpPr>
        <p:spPr>
          <a:xfrm flipH="1" flipV="1">
            <a:off x="4007240" y="2682692"/>
            <a:ext cx="524425" cy="942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500"/>
                                        <p:tgtEl>
                                          <p:spTgt spid="42"/>
                                        </p:tgtEl>
                                      </p:cBhvr>
                                    </p:animEffect>
                                  </p:childTnLst>
                                </p:cTn>
                              </p:par>
                              <p:par>
                                <p:cTn id="59" presetID="6" presetClass="entr" presetSubtype="32"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circle(out)">
                                      <p:cBhvr>
                                        <p:cTn id="61" dur="1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8" grpId="0"/>
      <p:bldP spid="39" grpId="0"/>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grpSp>
        <p:nvGrpSpPr>
          <p:cNvPr id="19" name="Group 18">
            <a:extLst>
              <a:ext uri="{FF2B5EF4-FFF2-40B4-BE49-F238E27FC236}">
                <a16:creationId xmlns:a16="http://schemas.microsoft.com/office/drawing/2014/main" id="{FF6A292D-E20E-3AB6-4868-ABECF4EE299A}"/>
              </a:ext>
            </a:extLst>
          </p:cNvPr>
          <p:cNvGrpSpPr/>
          <p:nvPr/>
        </p:nvGrpSpPr>
        <p:grpSpPr>
          <a:xfrm>
            <a:off x="779623" y="426225"/>
            <a:ext cx="2030952" cy="2092343"/>
            <a:chOff x="749887" y="649249"/>
            <a:chExt cx="2030952" cy="2092343"/>
          </a:xfrm>
        </p:grpSpPr>
        <p:pic>
          <p:nvPicPr>
            <p:cNvPr id="15" name="Picture 14">
              <a:extLst>
                <a:ext uri="{FF2B5EF4-FFF2-40B4-BE49-F238E27FC236}">
                  <a16:creationId xmlns:a16="http://schemas.microsoft.com/office/drawing/2014/main" id="{BE8E9606-A71D-C501-35AA-D586C18A402F}"/>
                </a:ext>
              </a:extLst>
            </p:cNvPr>
            <p:cNvPicPr>
              <a:picLocks noChangeAspect="1"/>
            </p:cNvPicPr>
            <p:nvPr/>
          </p:nvPicPr>
          <p:blipFill>
            <a:blip r:embed="rId3"/>
            <a:stretch>
              <a:fillRect/>
            </a:stretch>
          </p:blipFill>
          <p:spPr>
            <a:xfrm>
              <a:off x="967432" y="649249"/>
              <a:ext cx="1595863" cy="1595863"/>
            </a:xfrm>
            <a:prstGeom prst="rect">
              <a:avLst/>
            </a:prstGeom>
          </p:spPr>
        </p:pic>
        <p:sp>
          <p:nvSpPr>
            <p:cNvPr id="16" name="Google Shape;3851;p15">
              <a:extLst>
                <a:ext uri="{FF2B5EF4-FFF2-40B4-BE49-F238E27FC236}">
                  <a16:creationId xmlns:a16="http://schemas.microsoft.com/office/drawing/2014/main" id="{B978570E-2460-C4EA-1361-1E87A3D31B76}"/>
                </a:ext>
              </a:extLst>
            </p:cNvPr>
            <p:cNvSpPr txBox="1">
              <a:spLocks/>
            </p:cNvSpPr>
            <p:nvPr/>
          </p:nvSpPr>
          <p:spPr>
            <a:xfrm>
              <a:off x="749887" y="2245112"/>
              <a:ext cx="2030952" cy="4964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lgn="ctr">
                <a:buFont typeface="Titillium Web Light"/>
                <a:buNone/>
              </a:pPr>
              <a:r>
                <a:rPr lang="en-US" sz="1400" b="1" dirty="0">
                  <a:solidFill>
                    <a:schemeClr val="accent5"/>
                  </a:solidFill>
                  <a:latin typeface="Titillium Web" panose="00000500000000000000" pitchFamily="2" charset="0"/>
                </a:rPr>
                <a:t>February 1</a:t>
              </a:r>
              <a:r>
                <a:rPr lang="en-US" sz="1400" b="1" baseline="30000" dirty="0">
                  <a:solidFill>
                    <a:schemeClr val="accent5"/>
                  </a:solidFill>
                  <a:latin typeface="Titillium Web" panose="00000500000000000000" pitchFamily="2" charset="0"/>
                </a:rPr>
                <a:t>st</a:t>
              </a:r>
              <a:endParaRPr lang="en-US" sz="1400" b="1" dirty="0">
                <a:solidFill>
                  <a:schemeClr val="accent5"/>
                </a:solidFill>
                <a:latin typeface="Titillium Web" panose="00000500000000000000" pitchFamily="2" charset="0"/>
              </a:endParaRPr>
            </a:p>
            <a:p>
              <a:pPr marL="0" indent="0" algn="ctr">
                <a:buFont typeface="Titillium Web Light"/>
                <a:buNone/>
              </a:pPr>
              <a:r>
                <a:rPr lang="en-US" sz="1400" b="1" dirty="0">
                  <a:solidFill>
                    <a:schemeClr val="accent5"/>
                  </a:solidFill>
                  <a:latin typeface="Titillium Web" panose="00000500000000000000" pitchFamily="2" charset="0"/>
                </a:rPr>
                <a:t>2010</a:t>
              </a:r>
            </a:p>
          </p:txBody>
        </p:sp>
      </p:grpSp>
      <p:grpSp>
        <p:nvGrpSpPr>
          <p:cNvPr id="20" name="Group 19">
            <a:extLst>
              <a:ext uri="{FF2B5EF4-FFF2-40B4-BE49-F238E27FC236}">
                <a16:creationId xmlns:a16="http://schemas.microsoft.com/office/drawing/2014/main" id="{A491080D-D74B-7A1F-7AA7-88A2DC704F83}"/>
              </a:ext>
            </a:extLst>
          </p:cNvPr>
          <p:cNvGrpSpPr/>
          <p:nvPr/>
        </p:nvGrpSpPr>
        <p:grpSpPr>
          <a:xfrm>
            <a:off x="5377791" y="500593"/>
            <a:ext cx="2030952" cy="2017975"/>
            <a:chOff x="5147332" y="573847"/>
            <a:chExt cx="2030952" cy="2017975"/>
          </a:xfrm>
        </p:grpSpPr>
        <p:pic>
          <p:nvPicPr>
            <p:cNvPr id="7" name="Picture 6">
              <a:extLst>
                <a:ext uri="{FF2B5EF4-FFF2-40B4-BE49-F238E27FC236}">
                  <a16:creationId xmlns:a16="http://schemas.microsoft.com/office/drawing/2014/main" id="{F2C0B676-2D48-7E82-1F78-856C10736D46}"/>
                </a:ext>
              </a:extLst>
            </p:cNvPr>
            <p:cNvPicPr>
              <a:picLocks noChangeAspect="1"/>
            </p:cNvPicPr>
            <p:nvPr/>
          </p:nvPicPr>
          <p:blipFill rotWithShape="1">
            <a:blip r:embed="rId4"/>
            <a:srcRect b="6703"/>
            <a:stretch/>
          </p:blipFill>
          <p:spPr>
            <a:xfrm>
              <a:off x="5245270" y="573847"/>
              <a:ext cx="1933014" cy="1916156"/>
            </a:xfrm>
            <a:prstGeom prst="rect">
              <a:avLst/>
            </a:prstGeom>
          </p:spPr>
        </p:pic>
        <p:sp>
          <p:nvSpPr>
            <p:cNvPr id="17" name="Google Shape;3851;p15">
              <a:extLst>
                <a:ext uri="{FF2B5EF4-FFF2-40B4-BE49-F238E27FC236}">
                  <a16:creationId xmlns:a16="http://schemas.microsoft.com/office/drawing/2014/main" id="{3D03F6CB-A50F-7C37-42D3-CABAD546F55D}"/>
                </a:ext>
              </a:extLst>
            </p:cNvPr>
            <p:cNvSpPr txBox="1">
              <a:spLocks/>
            </p:cNvSpPr>
            <p:nvPr/>
          </p:nvSpPr>
          <p:spPr>
            <a:xfrm>
              <a:off x="5147332" y="2095342"/>
              <a:ext cx="2030952" cy="4964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lgn="ctr">
                <a:buFont typeface="Titillium Web Light"/>
                <a:buNone/>
              </a:pPr>
              <a:r>
                <a:rPr lang="en-US" sz="1400" b="1" dirty="0">
                  <a:solidFill>
                    <a:schemeClr val="accent5"/>
                  </a:solidFill>
                  <a:latin typeface="Titillium Web" panose="00000500000000000000" pitchFamily="2" charset="0"/>
                </a:rPr>
                <a:t>Pay as you go</a:t>
              </a:r>
            </a:p>
          </p:txBody>
        </p:sp>
      </p:grpSp>
      <p:grpSp>
        <p:nvGrpSpPr>
          <p:cNvPr id="21" name="Group 20">
            <a:extLst>
              <a:ext uri="{FF2B5EF4-FFF2-40B4-BE49-F238E27FC236}">
                <a16:creationId xmlns:a16="http://schemas.microsoft.com/office/drawing/2014/main" id="{0C3B3226-DB59-8D3D-79BE-5962C7B19A72}"/>
              </a:ext>
            </a:extLst>
          </p:cNvPr>
          <p:cNvGrpSpPr/>
          <p:nvPr/>
        </p:nvGrpSpPr>
        <p:grpSpPr>
          <a:xfrm>
            <a:off x="3205590" y="2727820"/>
            <a:ext cx="2030952" cy="1473276"/>
            <a:chOff x="3260409" y="3106961"/>
            <a:chExt cx="2030952" cy="1473276"/>
          </a:xfrm>
        </p:grpSpPr>
        <p:pic>
          <p:nvPicPr>
            <p:cNvPr id="9" name="Picture 8">
              <a:extLst>
                <a:ext uri="{FF2B5EF4-FFF2-40B4-BE49-F238E27FC236}">
                  <a16:creationId xmlns:a16="http://schemas.microsoft.com/office/drawing/2014/main" id="{7B0E545D-D8AB-CF42-D00C-6DC2B1E47C9F}"/>
                </a:ext>
              </a:extLst>
            </p:cNvPr>
            <p:cNvPicPr>
              <a:picLocks noChangeAspect="1"/>
            </p:cNvPicPr>
            <p:nvPr/>
          </p:nvPicPr>
          <p:blipFill>
            <a:blip r:embed="rId5"/>
            <a:stretch>
              <a:fillRect/>
            </a:stretch>
          </p:blipFill>
          <p:spPr>
            <a:xfrm>
              <a:off x="3584356" y="3106961"/>
              <a:ext cx="531466" cy="582619"/>
            </a:xfrm>
            <a:prstGeom prst="rect">
              <a:avLst/>
            </a:prstGeom>
          </p:spPr>
        </p:pic>
        <p:pic>
          <p:nvPicPr>
            <p:cNvPr id="11" name="Picture 10">
              <a:extLst>
                <a:ext uri="{FF2B5EF4-FFF2-40B4-BE49-F238E27FC236}">
                  <a16:creationId xmlns:a16="http://schemas.microsoft.com/office/drawing/2014/main" id="{35517A43-CA1B-678D-8DCB-70D9218D54CD}"/>
                </a:ext>
              </a:extLst>
            </p:cNvPr>
            <p:cNvPicPr>
              <a:picLocks noChangeAspect="1"/>
            </p:cNvPicPr>
            <p:nvPr/>
          </p:nvPicPr>
          <p:blipFill>
            <a:blip r:embed="rId6"/>
            <a:stretch>
              <a:fillRect/>
            </a:stretch>
          </p:blipFill>
          <p:spPr>
            <a:xfrm>
              <a:off x="3932247" y="3689580"/>
              <a:ext cx="687276" cy="370590"/>
            </a:xfrm>
            <a:prstGeom prst="rect">
              <a:avLst/>
            </a:prstGeom>
          </p:spPr>
        </p:pic>
        <p:pic>
          <p:nvPicPr>
            <p:cNvPr id="13" name="Picture 12">
              <a:extLst>
                <a:ext uri="{FF2B5EF4-FFF2-40B4-BE49-F238E27FC236}">
                  <a16:creationId xmlns:a16="http://schemas.microsoft.com/office/drawing/2014/main" id="{F3CFD437-A4AB-23EF-E690-F8EA9A1C93BA}"/>
                </a:ext>
              </a:extLst>
            </p:cNvPr>
            <p:cNvPicPr>
              <a:picLocks noChangeAspect="1"/>
            </p:cNvPicPr>
            <p:nvPr/>
          </p:nvPicPr>
          <p:blipFill>
            <a:blip r:embed="rId7"/>
            <a:stretch>
              <a:fillRect/>
            </a:stretch>
          </p:blipFill>
          <p:spPr>
            <a:xfrm>
              <a:off x="4275885" y="3106961"/>
              <a:ext cx="687276" cy="419071"/>
            </a:xfrm>
            <a:prstGeom prst="rect">
              <a:avLst/>
            </a:prstGeom>
          </p:spPr>
        </p:pic>
        <p:sp>
          <p:nvSpPr>
            <p:cNvPr id="18" name="Google Shape;3851;p15">
              <a:extLst>
                <a:ext uri="{FF2B5EF4-FFF2-40B4-BE49-F238E27FC236}">
                  <a16:creationId xmlns:a16="http://schemas.microsoft.com/office/drawing/2014/main" id="{76C787CB-474F-06D2-1D01-84E833066208}"/>
                </a:ext>
              </a:extLst>
            </p:cNvPr>
            <p:cNvSpPr txBox="1">
              <a:spLocks/>
            </p:cNvSpPr>
            <p:nvPr/>
          </p:nvSpPr>
          <p:spPr>
            <a:xfrm>
              <a:off x="3260409" y="4083757"/>
              <a:ext cx="2030952" cy="4964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lgn="ctr">
                <a:buFont typeface="Titillium Web Light"/>
                <a:buNone/>
              </a:pPr>
              <a:r>
                <a:rPr lang="en-US" sz="1400" b="1" dirty="0">
                  <a:solidFill>
                    <a:schemeClr val="accent5"/>
                  </a:solidFill>
                  <a:latin typeface="Titillium Web" panose="00000500000000000000" pitchFamily="2" charset="0"/>
                </a:rPr>
                <a:t>Support Multiple Languages</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4" name="Google Shape;3914;p22"/>
          <p:cNvSpPr txBox="1">
            <a:spLocks noGrp="1"/>
          </p:cNvSpPr>
          <p:nvPr>
            <p:ph type="title"/>
          </p:nvPr>
        </p:nvSpPr>
        <p:spPr>
          <a:xfrm>
            <a:off x="740819" y="1534828"/>
            <a:ext cx="3422303"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4400" dirty="0">
                <a:hlinkClick r:id="rId3"/>
              </a:rPr>
              <a:t>Azure Portal</a:t>
            </a:r>
            <a:endParaRPr sz="4400" dirty="0">
              <a:hlinkClick r:id="rId3"/>
            </a:endParaRPr>
          </a:p>
        </p:txBody>
      </p:sp>
      <p:sp>
        <p:nvSpPr>
          <p:cNvPr id="3917" name="Google Shape;3917;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
        <p:nvSpPr>
          <p:cNvPr id="4" name="Google Shape;3864;p17">
            <a:extLst>
              <a:ext uri="{FF2B5EF4-FFF2-40B4-BE49-F238E27FC236}">
                <a16:creationId xmlns:a16="http://schemas.microsoft.com/office/drawing/2014/main" id="{1738D6EB-6883-7B6E-8CBC-98CE66F7F712}"/>
              </a:ext>
            </a:extLst>
          </p:cNvPr>
          <p:cNvSpPr txBox="1">
            <a:spLocks noGrp="1"/>
          </p:cNvSpPr>
          <p:nvPr>
            <p:ph type="body" idx="1"/>
          </p:nvPr>
        </p:nvSpPr>
        <p:spPr>
          <a:xfrm>
            <a:off x="4863000" y="3609131"/>
            <a:ext cx="4281000" cy="63576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i="1" dirty="0"/>
              <a:t>portal.azure.com</a:t>
            </a:r>
            <a:endParaRPr i="1"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5" name="Google Shape;3865;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
        <p:nvSpPr>
          <p:cNvPr id="4" name="Google Shape;4059;p35">
            <a:extLst>
              <a:ext uri="{FF2B5EF4-FFF2-40B4-BE49-F238E27FC236}">
                <a16:creationId xmlns:a16="http://schemas.microsoft.com/office/drawing/2014/main" id="{FB895CD9-DB3B-C019-12AC-A1DE75E9B25B}"/>
              </a:ext>
            </a:extLst>
          </p:cNvPr>
          <p:cNvSpPr txBox="1">
            <a:spLocks/>
          </p:cNvSpPr>
          <p:nvPr/>
        </p:nvSpPr>
        <p:spPr>
          <a:xfrm>
            <a:off x="975480" y="1557037"/>
            <a:ext cx="4864100" cy="20294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IN" sz="6000" b="1" dirty="0">
                <a:solidFill>
                  <a:srgbClr val="80BFB7"/>
                </a:solidFill>
              </a:rPr>
              <a:t>Where the Cloud is Used?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rot="16200000">
            <a:off x="-1525910" y="1967899"/>
            <a:ext cx="5040111" cy="11043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8800" b="1" dirty="0">
                <a:solidFill>
                  <a:schemeClr val="accent4"/>
                </a:solidFill>
              </a:rPr>
              <a:t>CLOUD</a:t>
            </a:r>
            <a:r>
              <a:rPr lang="en-IN" sz="8800" dirty="0"/>
              <a:t> </a:t>
            </a:r>
            <a:r>
              <a:rPr lang="en-IN" sz="1600" dirty="0"/>
              <a:t>SERVICES</a:t>
            </a:r>
            <a:endParaRPr sz="1600" dirty="0"/>
          </a:p>
        </p:txBody>
      </p:sp>
      <p:sp>
        <p:nvSpPr>
          <p:cNvPr id="3843" name="Google Shape;3843;p14"/>
          <p:cNvSpPr txBox="1">
            <a:spLocks noGrp="1"/>
          </p:cNvSpPr>
          <p:nvPr>
            <p:ph type="body" idx="1"/>
          </p:nvPr>
        </p:nvSpPr>
        <p:spPr>
          <a:xfrm>
            <a:off x="1546303" y="475673"/>
            <a:ext cx="6075931" cy="847605"/>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en-US" sz="1400" b="1" dirty="0">
                <a:solidFill>
                  <a:schemeClr val="tx1"/>
                </a:solidFill>
                <a:latin typeface="Titillium Web" panose="00000500000000000000" pitchFamily="2" charset="0"/>
              </a:rPr>
              <a:t>C</a:t>
            </a:r>
            <a:r>
              <a:rPr lang="en-US" sz="1400" b="1" i="0" dirty="0">
                <a:solidFill>
                  <a:schemeClr val="tx1"/>
                </a:solidFill>
                <a:effectLst/>
                <a:latin typeface="Titillium Web" panose="00000500000000000000" pitchFamily="2" charset="0"/>
              </a:rPr>
              <a:t>loud</a:t>
            </a:r>
            <a:r>
              <a:rPr lang="en-US" sz="1400" b="0" i="0" dirty="0">
                <a:solidFill>
                  <a:srgbClr val="D1D5DB"/>
                </a:solidFill>
                <a:effectLst/>
                <a:latin typeface="Titillium Web" panose="00000500000000000000" pitchFamily="2" charset="0"/>
              </a:rPr>
              <a:t> </a:t>
            </a:r>
            <a:r>
              <a:rPr lang="en-US" sz="1400" b="0" i="0" dirty="0">
                <a:solidFill>
                  <a:schemeClr val="accent5"/>
                </a:solidFill>
                <a:effectLst/>
                <a:latin typeface="Titillium Web Light" panose="00000400000000000000" pitchFamily="2" charset="0"/>
              </a:rPr>
              <a:t>refers to a network of remote </a:t>
            </a:r>
            <a:r>
              <a:rPr lang="en-US" sz="1400" b="1" i="0" dirty="0">
                <a:solidFill>
                  <a:schemeClr val="accent5"/>
                </a:solidFill>
                <a:effectLst/>
                <a:latin typeface="Titillium Web Light" panose="00000400000000000000" pitchFamily="2" charset="0"/>
              </a:rPr>
              <a:t>servers</a:t>
            </a:r>
            <a:r>
              <a:rPr lang="en-US" sz="1400" b="0" i="0" dirty="0">
                <a:solidFill>
                  <a:schemeClr val="accent5"/>
                </a:solidFill>
                <a:effectLst/>
                <a:latin typeface="Titillium Web Light" panose="00000400000000000000" pitchFamily="2" charset="0"/>
              </a:rPr>
              <a:t> that are hosted on the internet. These servers are used to </a:t>
            </a:r>
            <a:r>
              <a:rPr lang="en-US" sz="1400" b="0" i="0" dirty="0">
                <a:solidFill>
                  <a:schemeClr val="accent5"/>
                </a:solidFill>
                <a:effectLst/>
                <a:latin typeface="Titillium Web" panose="00000500000000000000" pitchFamily="2" charset="0"/>
              </a:rPr>
              <a:t>store</a:t>
            </a:r>
            <a:r>
              <a:rPr lang="en-US" sz="1400" b="0" i="0" dirty="0">
                <a:solidFill>
                  <a:schemeClr val="accent5"/>
                </a:solidFill>
                <a:effectLst/>
                <a:latin typeface="Titillium Web Light" panose="00000400000000000000" pitchFamily="2" charset="0"/>
              </a:rPr>
              <a:t>, </a:t>
            </a:r>
            <a:r>
              <a:rPr lang="en-US" sz="1400" b="0" i="0" dirty="0">
                <a:solidFill>
                  <a:schemeClr val="accent5"/>
                </a:solidFill>
                <a:effectLst/>
                <a:latin typeface="Titillium Web" panose="00000500000000000000" pitchFamily="2" charset="0"/>
              </a:rPr>
              <a:t>manage</a:t>
            </a:r>
            <a:r>
              <a:rPr lang="en-US" sz="1400" b="0" i="0" dirty="0">
                <a:solidFill>
                  <a:schemeClr val="accent5"/>
                </a:solidFill>
                <a:effectLst/>
                <a:latin typeface="Titillium Web Light" panose="00000400000000000000" pitchFamily="2" charset="0"/>
              </a:rPr>
              <a:t>, and </a:t>
            </a:r>
            <a:r>
              <a:rPr lang="en-US" sz="1400" b="0" i="0" dirty="0">
                <a:solidFill>
                  <a:schemeClr val="accent5"/>
                </a:solidFill>
                <a:effectLst/>
                <a:latin typeface="Titillium Web" panose="00000500000000000000" pitchFamily="2" charset="0"/>
              </a:rPr>
              <a:t>process data</a:t>
            </a:r>
            <a:r>
              <a:rPr lang="en-US" sz="1400" b="0" i="0" dirty="0">
                <a:solidFill>
                  <a:schemeClr val="accent5"/>
                </a:solidFill>
                <a:effectLst/>
                <a:latin typeface="Titillium Web Light" panose="00000400000000000000" pitchFamily="2" charset="0"/>
              </a:rPr>
              <a:t>, rather than relying on a local server or a personal computer.</a:t>
            </a:r>
            <a:endParaRPr sz="1400" b="1" dirty="0">
              <a:solidFill>
                <a:schemeClr val="accent5"/>
              </a:solidFill>
              <a:latin typeface="Titillium Web Light" panose="00000400000000000000" pitchFamily="2" charset="0"/>
              <a:ea typeface="Titillium Web"/>
              <a:cs typeface="Titillium Web"/>
              <a:sym typeface="Titillium Web"/>
            </a:endParaRPr>
          </a:p>
        </p:txBody>
      </p:sp>
      <p:sp>
        <p:nvSpPr>
          <p:cNvPr id="3845" name="Google Shape;3845;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pic>
        <p:nvPicPr>
          <p:cNvPr id="5" name="Picture 4">
            <a:extLst>
              <a:ext uri="{FF2B5EF4-FFF2-40B4-BE49-F238E27FC236}">
                <a16:creationId xmlns:a16="http://schemas.microsoft.com/office/drawing/2014/main" id="{3181AB3D-7A0B-CF88-4E11-74D39D082D24}"/>
              </a:ext>
            </a:extLst>
          </p:cNvPr>
          <p:cNvPicPr>
            <a:picLocks noChangeAspect="1"/>
          </p:cNvPicPr>
          <p:nvPr/>
        </p:nvPicPr>
        <p:blipFill>
          <a:blip r:embed="rId3"/>
          <a:stretch>
            <a:fillRect/>
          </a:stretch>
        </p:blipFill>
        <p:spPr>
          <a:xfrm>
            <a:off x="5198667" y="1493656"/>
            <a:ext cx="676202" cy="676202"/>
          </a:xfrm>
          <a:prstGeom prst="rect">
            <a:avLst/>
          </a:prstGeom>
        </p:spPr>
      </p:pic>
      <p:grpSp>
        <p:nvGrpSpPr>
          <p:cNvPr id="13" name="Google Shape;4622;p48">
            <a:extLst>
              <a:ext uri="{FF2B5EF4-FFF2-40B4-BE49-F238E27FC236}">
                <a16:creationId xmlns:a16="http://schemas.microsoft.com/office/drawing/2014/main" id="{5D4D09DC-360E-0A56-CBAB-12FCDBD7A0D5}"/>
              </a:ext>
            </a:extLst>
          </p:cNvPr>
          <p:cNvGrpSpPr/>
          <p:nvPr/>
        </p:nvGrpSpPr>
        <p:grpSpPr>
          <a:xfrm>
            <a:off x="3606476" y="2058048"/>
            <a:ext cx="1872998" cy="1844838"/>
            <a:chOff x="5241175" y="4959100"/>
            <a:chExt cx="539775" cy="517775"/>
          </a:xfrm>
          <a:solidFill>
            <a:schemeClr val="tx2"/>
          </a:solidFill>
        </p:grpSpPr>
        <p:sp>
          <p:nvSpPr>
            <p:cNvPr id="14" name="Google Shape;4623;p48">
              <a:extLst>
                <a:ext uri="{FF2B5EF4-FFF2-40B4-BE49-F238E27FC236}">
                  <a16:creationId xmlns:a16="http://schemas.microsoft.com/office/drawing/2014/main" id="{ED66F352-047E-6F4E-1C9A-167984C059FD}"/>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grp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24;p48">
              <a:extLst>
                <a:ext uri="{FF2B5EF4-FFF2-40B4-BE49-F238E27FC236}">
                  <a16:creationId xmlns:a16="http://schemas.microsoft.com/office/drawing/2014/main" id="{F522FADE-61BC-183C-9FC2-71E757AAD2AA}"/>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grp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25;p48">
              <a:extLst>
                <a:ext uri="{FF2B5EF4-FFF2-40B4-BE49-F238E27FC236}">
                  <a16:creationId xmlns:a16="http://schemas.microsoft.com/office/drawing/2014/main" id="{94286A7F-04FD-6071-7E11-8C7A5085F113}"/>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grp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26;p48">
              <a:extLst>
                <a:ext uri="{FF2B5EF4-FFF2-40B4-BE49-F238E27FC236}">
                  <a16:creationId xmlns:a16="http://schemas.microsoft.com/office/drawing/2014/main" id="{E7D3A8B3-FED8-57EC-0F57-8ECEE45D5173}"/>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grp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27;p48">
              <a:extLst>
                <a:ext uri="{FF2B5EF4-FFF2-40B4-BE49-F238E27FC236}">
                  <a16:creationId xmlns:a16="http://schemas.microsoft.com/office/drawing/2014/main" id="{19C16E01-B847-DD9D-75FC-9B43E5690740}"/>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grp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28;p48">
              <a:extLst>
                <a:ext uri="{FF2B5EF4-FFF2-40B4-BE49-F238E27FC236}">
                  <a16:creationId xmlns:a16="http://schemas.microsoft.com/office/drawing/2014/main" id="{568840ED-075C-EA7B-20FD-558E73135142}"/>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grp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r>
                <a:rPr lang="en-IN" sz="1100" dirty="0">
                  <a:latin typeface="Titillium Web" panose="00000500000000000000" pitchFamily="2" charset="0"/>
                </a:rPr>
                <a:t>Internet</a:t>
              </a:r>
              <a:endParaRPr sz="1100" dirty="0">
                <a:latin typeface="Titillium Web" panose="00000500000000000000" pitchFamily="2" charset="0"/>
              </a:endParaRPr>
            </a:p>
          </p:txBody>
        </p:sp>
      </p:grpSp>
      <p:pic>
        <p:nvPicPr>
          <p:cNvPr id="20" name="Picture 19">
            <a:extLst>
              <a:ext uri="{FF2B5EF4-FFF2-40B4-BE49-F238E27FC236}">
                <a16:creationId xmlns:a16="http://schemas.microsoft.com/office/drawing/2014/main" id="{BEE3A96F-13A1-F278-B5F8-ED7FB654E9D1}"/>
              </a:ext>
            </a:extLst>
          </p:cNvPr>
          <p:cNvPicPr>
            <a:picLocks noChangeAspect="1"/>
          </p:cNvPicPr>
          <p:nvPr/>
        </p:nvPicPr>
        <p:blipFill>
          <a:blip r:embed="rId3"/>
          <a:stretch>
            <a:fillRect/>
          </a:stretch>
        </p:blipFill>
        <p:spPr>
          <a:xfrm>
            <a:off x="5479474" y="2724983"/>
            <a:ext cx="676202" cy="676202"/>
          </a:xfrm>
          <a:prstGeom prst="rect">
            <a:avLst/>
          </a:prstGeom>
        </p:spPr>
      </p:pic>
      <p:pic>
        <p:nvPicPr>
          <p:cNvPr id="21" name="Picture 20">
            <a:extLst>
              <a:ext uri="{FF2B5EF4-FFF2-40B4-BE49-F238E27FC236}">
                <a16:creationId xmlns:a16="http://schemas.microsoft.com/office/drawing/2014/main" id="{2AED818A-00DE-6058-995C-CB2C02111221}"/>
              </a:ext>
            </a:extLst>
          </p:cNvPr>
          <p:cNvPicPr>
            <a:picLocks noChangeAspect="1"/>
          </p:cNvPicPr>
          <p:nvPr/>
        </p:nvPicPr>
        <p:blipFill>
          <a:blip r:embed="rId3"/>
          <a:stretch>
            <a:fillRect/>
          </a:stretch>
        </p:blipFill>
        <p:spPr>
          <a:xfrm>
            <a:off x="4200480" y="3991625"/>
            <a:ext cx="676202" cy="676202"/>
          </a:xfrm>
          <a:prstGeom prst="rect">
            <a:avLst/>
          </a:prstGeom>
        </p:spPr>
      </p:pic>
      <p:pic>
        <p:nvPicPr>
          <p:cNvPr id="22" name="Picture 21">
            <a:extLst>
              <a:ext uri="{FF2B5EF4-FFF2-40B4-BE49-F238E27FC236}">
                <a16:creationId xmlns:a16="http://schemas.microsoft.com/office/drawing/2014/main" id="{6DC5D174-38F2-6B1D-2346-9FAF20D95DD2}"/>
              </a:ext>
            </a:extLst>
          </p:cNvPr>
          <p:cNvPicPr>
            <a:picLocks noChangeAspect="1"/>
          </p:cNvPicPr>
          <p:nvPr/>
        </p:nvPicPr>
        <p:blipFill>
          <a:blip r:embed="rId3"/>
          <a:stretch>
            <a:fillRect/>
          </a:stretch>
        </p:blipFill>
        <p:spPr>
          <a:xfrm>
            <a:off x="3012860" y="3063084"/>
            <a:ext cx="676202" cy="676202"/>
          </a:xfrm>
          <a:prstGeom prst="rect">
            <a:avLst/>
          </a:prstGeom>
        </p:spPr>
      </p:pic>
      <p:pic>
        <p:nvPicPr>
          <p:cNvPr id="23" name="Picture 22">
            <a:extLst>
              <a:ext uri="{FF2B5EF4-FFF2-40B4-BE49-F238E27FC236}">
                <a16:creationId xmlns:a16="http://schemas.microsoft.com/office/drawing/2014/main" id="{8295EB32-0875-78C1-D25E-12977834C07D}"/>
              </a:ext>
            </a:extLst>
          </p:cNvPr>
          <p:cNvPicPr>
            <a:picLocks noChangeAspect="1"/>
          </p:cNvPicPr>
          <p:nvPr/>
        </p:nvPicPr>
        <p:blipFill>
          <a:blip r:embed="rId3"/>
          <a:stretch>
            <a:fillRect/>
          </a:stretch>
        </p:blipFill>
        <p:spPr>
          <a:xfrm>
            <a:off x="3291383" y="1719947"/>
            <a:ext cx="676202" cy="67620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58"/>
        <p:cNvGrpSpPr/>
        <p:nvPr/>
      </p:nvGrpSpPr>
      <p:grpSpPr>
        <a:xfrm>
          <a:off x="0" y="0"/>
          <a:ext cx="0" cy="0"/>
          <a:chOff x="0" y="0"/>
          <a:chExt cx="0" cy="0"/>
        </a:xfrm>
      </p:grpSpPr>
      <p:sp>
        <p:nvSpPr>
          <p:cNvPr id="4062" name="Google Shape;4062;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
        <p:nvSpPr>
          <p:cNvPr id="4059" name="Google Shape;4059;p35"/>
          <p:cNvSpPr txBox="1">
            <a:spLocks noGrp="1"/>
          </p:cNvSpPr>
          <p:nvPr>
            <p:ph type="ctrTitle" idx="4294967295"/>
          </p:nvPr>
        </p:nvSpPr>
        <p:spPr>
          <a:xfrm>
            <a:off x="551734" y="1991519"/>
            <a:ext cx="4864100" cy="1160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rgbClr val="80BFB7"/>
                </a:solidFill>
              </a:rPr>
              <a:t>THANKS!</a:t>
            </a:r>
            <a:endParaRPr sz="6000" dirty="0">
              <a:solidFill>
                <a:srgbClr val="80BFB7"/>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rot="16200000">
            <a:off x="-1525910" y="1967899"/>
            <a:ext cx="5040111" cy="11043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8800" b="1" dirty="0">
                <a:solidFill>
                  <a:schemeClr val="accent4"/>
                </a:solidFill>
              </a:rPr>
              <a:t>CLOUD</a:t>
            </a:r>
            <a:r>
              <a:rPr lang="en-IN" sz="8800" dirty="0"/>
              <a:t> </a:t>
            </a:r>
            <a:r>
              <a:rPr lang="en-IN" sz="1600" dirty="0"/>
              <a:t>SERVICES</a:t>
            </a:r>
            <a:endParaRPr sz="1600" dirty="0"/>
          </a:p>
        </p:txBody>
      </p:sp>
      <p:sp>
        <p:nvSpPr>
          <p:cNvPr id="3845" name="Google Shape;3845;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pic>
        <p:nvPicPr>
          <p:cNvPr id="5" name="Picture 4">
            <a:extLst>
              <a:ext uri="{FF2B5EF4-FFF2-40B4-BE49-F238E27FC236}">
                <a16:creationId xmlns:a16="http://schemas.microsoft.com/office/drawing/2014/main" id="{3181AB3D-7A0B-CF88-4E11-74D39D082D24}"/>
              </a:ext>
            </a:extLst>
          </p:cNvPr>
          <p:cNvPicPr>
            <a:picLocks noChangeAspect="1"/>
          </p:cNvPicPr>
          <p:nvPr/>
        </p:nvPicPr>
        <p:blipFill>
          <a:blip r:embed="rId3"/>
          <a:stretch>
            <a:fillRect/>
          </a:stretch>
        </p:blipFill>
        <p:spPr>
          <a:xfrm>
            <a:off x="1095017" y="1211157"/>
            <a:ext cx="3023499" cy="3023499"/>
          </a:xfrm>
          <a:prstGeom prst="rect">
            <a:avLst/>
          </a:prstGeom>
        </p:spPr>
      </p:pic>
      <p:sp>
        <p:nvSpPr>
          <p:cNvPr id="4" name="Google Shape;3843;p14">
            <a:extLst>
              <a:ext uri="{FF2B5EF4-FFF2-40B4-BE49-F238E27FC236}">
                <a16:creationId xmlns:a16="http://schemas.microsoft.com/office/drawing/2014/main" id="{D86D0D0E-7FB2-27E5-E792-FE3ED99CEFA8}"/>
              </a:ext>
            </a:extLst>
          </p:cNvPr>
          <p:cNvSpPr txBox="1">
            <a:spLocks/>
          </p:cNvSpPr>
          <p:nvPr/>
        </p:nvSpPr>
        <p:spPr>
          <a:xfrm>
            <a:off x="3747569" y="363552"/>
            <a:ext cx="3616712" cy="8476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lgn="just">
              <a:buClr>
                <a:schemeClr val="dk1"/>
              </a:buClr>
              <a:buSzPts val="1100"/>
              <a:buFont typeface="Arial"/>
              <a:buNone/>
            </a:pPr>
            <a:r>
              <a:rPr lang="en-US" sz="2800" b="1" dirty="0">
                <a:solidFill>
                  <a:schemeClr val="accent5"/>
                </a:solidFill>
                <a:latin typeface="Titillium Web" panose="00000500000000000000" pitchFamily="2" charset="0"/>
                <a:ea typeface="Titillium Web"/>
                <a:cs typeface="Titillium Web"/>
                <a:sym typeface="Titillium Web"/>
              </a:rPr>
              <a:t>Then What do you mean by a server?</a:t>
            </a:r>
          </a:p>
        </p:txBody>
      </p:sp>
      <p:sp>
        <p:nvSpPr>
          <p:cNvPr id="7" name="TextBox 6">
            <a:extLst>
              <a:ext uri="{FF2B5EF4-FFF2-40B4-BE49-F238E27FC236}">
                <a16:creationId xmlns:a16="http://schemas.microsoft.com/office/drawing/2014/main" id="{52C68074-3DF6-562D-3F73-CDD8A3174A2F}"/>
              </a:ext>
            </a:extLst>
          </p:cNvPr>
          <p:cNvSpPr txBox="1"/>
          <p:nvPr/>
        </p:nvSpPr>
        <p:spPr>
          <a:xfrm>
            <a:off x="4044175" y="1528840"/>
            <a:ext cx="3023499" cy="1600438"/>
          </a:xfrm>
          <a:prstGeom prst="rect">
            <a:avLst/>
          </a:prstGeom>
          <a:noFill/>
        </p:spPr>
        <p:txBody>
          <a:bodyPr wrap="square">
            <a:spAutoFit/>
          </a:bodyPr>
          <a:lstStyle/>
          <a:p>
            <a:pPr marL="285750" indent="-285750">
              <a:buFont typeface="Arial" panose="020B0604020202020204" pitchFamily="34" charset="0"/>
              <a:buChar char="•"/>
            </a:pPr>
            <a:br>
              <a:rPr lang="en-US" dirty="0">
                <a:solidFill>
                  <a:schemeClr val="accent5"/>
                </a:solidFill>
                <a:latin typeface="Titillium Web" panose="00000500000000000000" pitchFamily="2" charset="0"/>
              </a:rPr>
            </a:br>
            <a:r>
              <a:rPr lang="en-US" b="0" i="0" dirty="0">
                <a:solidFill>
                  <a:schemeClr val="accent5"/>
                </a:solidFill>
                <a:effectLst/>
                <a:latin typeface="Titillium Web" panose="00000500000000000000" pitchFamily="2" charset="0"/>
              </a:rPr>
              <a:t>A </a:t>
            </a:r>
            <a:r>
              <a:rPr lang="en-US" b="1" i="0" dirty="0">
                <a:solidFill>
                  <a:schemeClr val="accent5"/>
                </a:solidFill>
                <a:effectLst/>
                <a:latin typeface="Titillium Web" panose="00000500000000000000" pitchFamily="2" charset="0"/>
              </a:rPr>
              <a:t>server</a:t>
            </a:r>
            <a:r>
              <a:rPr lang="en-US" b="0" i="0" dirty="0">
                <a:solidFill>
                  <a:schemeClr val="accent5"/>
                </a:solidFill>
                <a:effectLst/>
                <a:latin typeface="Titillium Web" panose="00000500000000000000" pitchFamily="2" charset="0"/>
              </a:rPr>
              <a:t>, refers to a computer or a system that is dedicated to managing network resources and providing services to other computers, known as clients.</a:t>
            </a:r>
          </a:p>
          <a:p>
            <a:pPr marL="285750" indent="-285750">
              <a:buFont typeface="Arial" panose="020B0604020202020204" pitchFamily="34" charset="0"/>
              <a:buChar char="•"/>
            </a:pPr>
            <a:endParaRPr lang="en-US" dirty="0">
              <a:solidFill>
                <a:schemeClr val="accent5"/>
              </a:solidFill>
              <a:latin typeface="Titillium Web" panose="00000500000000000000" pitchFamily="2" charset="0"/>
            </a:endParaRPr>
          </a:p>
        </p:txBody>
      </p:sp>
      <p:sp>
        <p:nvSpPr>
          <p:cNvPr id="9" name="TextBox 8">
            <a:extLst>
              <a:ext uri="{FF2B5EF4-FFF2-40B4-BE49-F238E27FC236}">
                <a16:creationId xmlns:a16="http://schemas.microsoft.com/office/drawing/2014/main" id="{2C1D3255-98A0-85C3-1D92-C6098CEB825F}"/>
              </a:ext>
            </a:extLst>
          </p:cNvPr>
          <p:cNvSpPr txBox="1"/>
          <p:nvPr/>
        </p:nvSpPr>
        <p:spPr>
          <a:xfrm>
            <a:off x="4118516" y="3036946"/>
            <a:ext cx="2949158" cy="1600438"/>
          </a:xfrm>
          <a:prstGeom prst="rect">
            <a:avLst/>
          </a:prstGeom>
          <a:noFill/>
        </p:spPr>
        <p:txBody>
          <a:bodyPr wrap="square">
            <a:spAutoFit/>
          </a:bodyPr>
          <a:lstStyle/>
          <a:p>
            <a:pPr marL="285750" indent="-285750">
              <a:buFont typeface="Arial" panose="020B0604020202020204" pitchFamily="34" charset="0"/>
              <a:buChar char="•"/>
            </a:pPr>
            <a:r>
              <a:rPr lang="en-US" b="1" i="0" dirty="0">
                <a:solidFill>
                  <a:schemeClr val="accent5"/>
                </a:solidFill>
                <a:effectLst/>
                <a:latin typeface="Titillium Web" panose="00000500000000000000" pitchFamily="2" charset="0"/>
              </a:rPr>
              <a:t>Servers</a:t>
            </a:r>
            <a:r>
              <a:rPr lang="en-US" b="0" i="0" dirty="0">
                <a:solidFill>
                  <a:schemeClr val="accent5"/>
                </a:solidFill>
                <a:effectLst/>
                <a:latin typeface="Titillium Web" panose="00000500000000000000" pitchFamily="2" charset="0"/>
              </a:rPr>
              <a:t> are designed to handle specific tasks, processes, or services and are often more powerful in terms of hardware and software capabilities compared to regular personal computers.</a:t>
            </a:r>
            <a:endParaRPr lang="en-IN" dirty="0">
              <a:solidFill>
                <a:schemeClr val="accent5"/>
              </a:solidFill>
              <a:latin typeface="Titillium Web" panose="00000500000000000000" pitchFamily="2" charset="0"/>
            </a:endParaRPr>
          </a:p>
        </p:txBody>
      </p:sp>
    </p:spTree>
    <p:extLst>
      <p:ext uri="{BB962C8B-B14F-4D97-AF65-F5344CB8AC3E}">
        <p14:creationId xmlns:p14="http://schemas.microsoft.com/office/powerpoint/2010/main" val="1382564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rot="16200000">
            <a:off x="-1525910" y="1967899"/>
            <a:ext cx="5040111" cy="11043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8800" b="1" dirty="0">
                <a:solidFill>
                  <a:schemeClr val="accent4"/>
                </a:solidFill>
              </a:rPr>
              <a:t>CLOUD</a:t>
            </a:r>
            <a:r>
              <a:rPr lang="en-IN" sz="8800" dirty="0"/>
              <a:t> </a:t>
            </a:r>
            <a:r>
              <a:rPr lang="en-IN" sz="1600" dirty="0"/>
              <a:t>SERVICES</a:t>
            </a:r>
            <a:endParaRPr sz="1600" dirty="0"/>
          </a:p>
        </p:txBody>
      </p:sp>
      <p:sp>
        <p:nvSpPr>
          <p:cNvPr id="3845" name="Google Shape;3845;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pic>
        <p:nvPicPr>
          <p:cNvPr id="5" name="Picture 4">
            <a:extLst>
              <a:ext uri="{FF2B5EF4-FFF2-40B4-BE49-F238E27FC236}">
                <a16:creationId xmlns:a16="http://schemas.microsoft.com/office/drawing/2014/main" id="{3181AB3D-7A0B-CF88-4E11-74D39D082D24}"/>
              </a:ext>
            </a:extLst>
          </p:cNvPr>
          <p:cNvPicPr>
            <a:picLocks noChangeAspect="1"/>
          </p:cNvPicPr>
          <p:nvPr/>
        </p:nvPicPr>
        <p:blipFill>
          <a:blip r:embed="rId3"/>
          <a:stretch>
            <a:fillRect/>
          </a:stretch>
        </p:blipFill>
        <p:spPr>
          <a:xfrm>
            <a:off x="3602604" y="718447"/>
            <a:ext cx="463874" cy="463874"/>
          </a:xfrm>
          <a:prstGeom prst="rect">
            <a:avLst/>
          </a:prstGeom>
        </p:spPr>
      </p:pic>
      <p:sp>
        <p:nvSpPr>
          <p:cNvPr id="4" name="Google Shape;3843;p14">
            <a:extLst>
              <a:ext uri="{FF2B5EF4-FFF2-40B4-BE49-F238E27FC236}">
                <a16:creationId xmlns:a16="http://schemas.microsoft.com/office/drawing/2014/main" id="{D86D0D0E-7FB2-27E5-E792-FE3ED99CEFA8}"/>
              </a:ext>
            </a:extLst>
          </p:cNvPr>
          <p:cNvSpPr txBox="1">
            <a:spLocks/>
          </p:cNvSpPr>
          <p:nvPr/>
        </p:nvSpPr>
        <p:spPr>
          <a:xfrm>
            <a:off x="1546303" y="167358"/>
            <a:ext cx="5894559" cy="8476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lgn="just">
              <a:buClr>
                <a:schemeClr val="dk1"/>
              </a:buClr>
              <a:buSzPts val="1100"/>
              <a:buFont typeface="Arial"/>
              <a:buNone/>
            </a:pPr>
            <a:r>
              <a:rPr lang="en-US" sz="2800" b="1" dirty="0">
                <a:solidFill>
                  <a:schemeClr val="accent5"/>
                </a:solidFill>
                <a:latin typeface="Titillium Web" panose="00000500000000000000" pitchFamily="2" charset="0"/>
                <a:ea typeface="Titillium Web"/>
                <a:cs typeface="Titillium Web"/>
                <a:sym typeface="Titillium Web"/>
              </a:rPr>
              <a:t>Then Where Exactly these servers are Located?</a:t>
            </a:r>
          </a:p>
        </p:txBody>
      </p:sp>
      <p:sp>
        <p:nvSpPr>
          <p:cNvPr id="7" name="TextBox 6">
            <a:extLst>
              <a:ext uri="{FF2B5EF4-FFF2-40B4-BE49-F238E27FC236}">
                <a16:creationId xmlns:a16="http://schemas.microsoft.com/office/drawing/2014/main" id="{52C68074-3DF6-562D-3F73-CDD8A3174A2F}"/>
              </a:ext>
            </a:extLst>
          </p:cNvPr>
          <p:cNvSpPr txBox="1"/>
          <p:nvPr/>
        </p:nvSpPr>
        <p:spPr>
          <a:xfrm>
            <a:off x="1580282" y="1617643"/>
            <a:ext cx="5983435" cy="954107"/>
          </a:xfrm>
          <a:prstGeom prst="rect">
            <a:avLst/>
          </a:prstGeom>
          <a:noFill/>
        </p:spPr>
        <p:txBody>
          <a:bodyPr wrap="square">
            <a:spAutoFit/>
          </a:bodyPr>
          <a:lstStyle/>
          <a:p>
            <a:pPr algn="just"/>
            <a:r>
              <a:rPr lang="en-US" dirty="0">
                <a:solidFill>
                  <a:schemeClr val="accent5"/>
                </a:solidFill>
                <a:latin typeface="Titillium Web" panose="00000500000000000000" pitchFamily="2" charset="0"/>
              </a:rPr>
              <a:t>A data center is a facility composed of networked computers and storage used to organize, process, store, and disseminate large amounts of data. Data centers provide the necessary infrastructure to support the reliable operation of servers.</a:t>
            </a:r>
          </a:p>
        </p:txBody>
      </p:sp>
      <p:grpSp>
        <p:nvGrpSpPr>
          <p:cNvPr id="10" name="Group 9">
            <a:extLst>
              <a:ext uri="{FF2B5EF4-FFF2-40B4-BE49-F238E27FC236}">
                <a16:creationId xmlns:a16="http://schemas.microsoft.com/office/drawing/2014/main" id="{DFCBC5F6-962A-997C-383C-7895E15ABF54}"/>
              </a:ext>
            </a:extLst>
          </p:cNvPr>
          <p:cNvGrpSpPr/>
          <p:nvPr/>
        </p:nvGrpSpPr>
        <p:grpSpPr>
          <a:xfrm>
            <a:off x="1817289" y="2832410"/>
            <a:ext cx="2755764" cy="1843969"/>
            <a:chOff x="1817289" y="2832410"/>
            <a:chExt cx="2755764" cy="1843969"/>
          </a:xfrm>
        </p:grpSpPr>
        <p:pic>
          <p:nvPicPr>
            <p:cNvPr id="1026" name="Picture 2" descr="Microsoft Azure Data Centre Centres Location Aerial of Building">
              <a:extLst>
                <a:ext uri="{FF2B5EF4-FFF2-40B4-BE49-F238E27FC236}">
                  <a16:creationId xmlns:a16="http://schemas.microsoft.com/office/drawing/2014/main" id="{1969828A-18D5-72EA-4722-56E940A5D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6760" y="2832410"/>
              <a:ext cx="2676293" cy="15054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BB33AA1-6158-CB74-E8F0-1EF4CE93F8F6}"/>
                </a:ext>
              </a:extLst>
            </p:cNvPr>
            <p:cNvSpPr txBox="1"/>
            <p:nvPr/>
          </p:nvSpPr>
          <p:spPr>
            <a:xfrm>
              <a:off x="1817289" y="4337825"/>
              <a:ext cx="2676293" cy="338554"/>
            </a:xfrm>
            <a:prstGeom prst="rect">
              <a:avLst/>
            </a:prstGeom>
            <a:noFill/>
          </p:spPr>
          <p:txBody>
            <a:bodyPr wrap="square">
              <a:spAutoFit/>
            </a:bodyPr>
            <a:lstStyle/>
            <a:p>
              <a:r>
                <a:rPr lang="it-IT" sz="800" b="0" i="1" dirty="0">
                  <a:solidFill>
                    <a:srgbClr val="444444"/>
                  </a:solidFill>
                  <a:effectLst/>
                  <a:latin typeface="Verdana" panose="020B0604030504040204" pitchFamily="34" charset="0"/>
                </a:rPr>
                <a:t>Microsoft Azure Data Center Location in Sweden.</a:t>
              </a:r>
              <a:endParaRPr lang="en-IN" sz="800" dirty="0"/>
            </a:p>
          </p:txBody>
        </p:sp>
      </p:grpSp>
      <p:grpSp>
        <p:nvGrpSpPr>
          <p:cNvPr id="8" name="Group 7">
            <a:extLst>
              <a:ext uri="{FF2B5EF4-FFF2-40B4-BE49-F238E27FC236}">
                <a16:creationId xmlns:a16="http://schemas.microsoft.com/office/drawing/2014/main" id="{1C580E29-8049-EADE-5145-F61138E449C6}"/>
              </a:ext>
            </a:extLst>
          </p:cNvPr>
          <p:cNvGrpSpPr/>
          <p:nvPr/>
        </p:nvGrpSpPr>
        <p:grpSpPr>
          <a:xfrm>
            <a:off x="4764569" y="2832410"/>
            <a:ext cx="2746549" cy="1720859"/>
            <a:chOff x="4764569" y="2832410"/>
            <a:chExt cx="2746549" cy="1720859"/>
          </a:xfrm>
        </p:grpSpPr>
        <p:pic>
          <p:nvPicPr>
            <p:cNvPr id="1028" name="Picture 4" descr="Data Center: learn all about this crucial structure for business">
              <a:extLst>
                <a:ext uri="{FF2B5EF4-FFF2-40B4-BE49-F238E27FC236}">
                  <a16:creationId xmlns:a16="http://schemas.microsoft.com/office/drawing/2014/main" id="{9DF1833B-D3BC-1D01-52BB-92F8E2E291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4825" y="2832410"/>
              <a:ext cx="2676293" cy="15054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959D10C-01AC-2964-8CF9-1E20CA42C0F4}"/>
                </a:ext>
              </a:extLst>
            </p:cNvPr>
            <p:cNvSpPr txBox="1"/>
            <p:nvPr/>
          </p:nvSpPr>
          <p:spPr>
            <a:xfrm>
              <a:off x="4764569" y="4337825"/>
              <a:ext cx="2676293" cy="215444"/>
            </a:xfrm>
            <a:prstGeom prst="rect">
              <a:avLst/>
            </a:prstGeom>
            <a:noFill/>
          </p:spPr>
          <p:txBody>
            <a:bodyPr wrap="square">
              <a:spAutoFit/>
            </a:bodyPr>
            <a:lstStyle/>
            <a:p>
              <a:r>
                <a:rPr lang="it-IT" sz="800" b="0" i="1" dirty="0">
                  <a:solidFill>
                    <a:srgbClr val="444444"/>
                  </a:solidFill>
                  <a:effectLst/>
                  <a:latin typeface="Verdana" panose="020B0604030504040204" pitchFamily="34" charset="0"/>
                </a:rPr>
                <a:t>Inside View of a DC</a:t>
              </a:r>
              <a:endParaRPr lang="en-IN" sz="800" dirty="0"/>
            </a:p>
          </p:txBody>
        </p:sp>
      </p:grpSp>
    </p:spTree>
    <p:extLst>
      <p:ext uri="{BB962C8B-B14F-4D97-AF65-F5344CB8AC3E}">
        <p14:creationId xmlns:p14="http://schemas.microsoft.com/office/powerpoint/2010/main" val="1986943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3" name="Google Shape;3853;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3851" name="Google Shape;3851;p15"/>
          <p:cNvSpPr txBox="1">
            <a:spLocks noGrp="1"/>
          </p:cNvSpPr>
          <p:nvPr>
            <p:ph type="subTitle" idx="4294967295"/>
          </p:nvPr>
        </p:nvSpPr>
        <p:spPr>
          <a:xfrm>
            <a:off x="1584679" y="548023"/>
            <a:ext cx="5858378" cy="77506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i="0" dirty="0">
                <a:solidFill>
                  <a:schemeClr val="accent5"/>
                </a:solidFill>
                <a:effectLst/>
                <a:latin typeface="Titillium Web" panose="00000500000000000000" pitchFamily="2" charset="0"/>
              </a:rPr>
              <a:t>services</a:t>
            </a:r>
            <a:r>
              <a:rPr lang="en-US" sz="1400" b="0" i="0" dirty="0">
                <a:solidFill>
                  <a:schemeClr val="accent5"/>
                </a:solidFill>
                <a:effectLst/>
                <a:latin typeface="Titillium Web" panose="00000500000000000000" pitchFamily="2" charset="0"/>
              </a:rPr>
              <a:t> typically refer to software or </a:t>
            </a:r>
            <a:r>
              <a:rPr lang="en-US" sz="1400" b="1" i="0" dirty="0">
                <a:solidFill>
                  <a:schemeClr val="accent5"/>
                </a:solidFill>
                <a:effectLst/>
                <a:latin typeface="Titillium Web" panose="00000500000000000000" pitchFamily="2" charset="0"/>
              </a:rPr>
              <a:t>resources</a:t>
            </a:r>
            <a:r>
              <a:rPr lang="en-US" sz="1400" b="0" i="0" dirty="0">
                <a:solidFill>
                  <a:schemeClr val="accent5"/>
                </a:solidFill>
                <a:effectLst/>
                <a:latin typeface="Titillium Web" panose="00000500000000000000" pitchFamily="2" charset="0"/>
              </a:rPr>
              <a:t> </a:t>
            </a:r>
            <a:r>
              <a:rPr lang="en-US" sz="1400" b="1" i="0" dirty="0">
                <a:solidFill>
                  <a:schemeClr val="accent5"/>
                </a:solidFill>
                <a:effectLst/>
                <a:latin typeface="Titillium Web" panose="00000500000000000000" pitchFamily="2" charset="0"/>
              </a:rPr>
              <a:t>providers</a:t>
            </a:r>
            <a:r>
              <a:rPr lang="en-US" sz="1400" b="0" i="0" dirty="0">
                <a:solidFill>
                  <a:schemeClr val="accent5"/>
                </a:solidFill>
                <a:effectLst/>
                <a:latin typeface="Titillium Web" panose="00000500000000000000" pitchFamily="2" charset="0"/>
              </a:rPr>
              <a:t> over a network, such as the internet (By Servers). </a:t>
            </a:r>
            <a:endParaRPr sz="1400" b="1" dirty="0">
              <a:solidFill>
                <a:schemeClr val="accent5"/>
              </a:solidFill>
              <a:latin typeface="Titillium Web" panose="00000500000000000000" pitchFamily="2" charset="0"/>
            </a:endParaRPr>
          </a:p>
        </p:txBody>
      </p:sp>
      <p:sp>
        <p:nvSpPr>
          <p:cNvPr id="2" name="Google Shape;3841;p14">
            <a:extLst>
              <a:ext uri="{FF2B5EF4-FFF2-40B4-BE49-F238E27FC236}">
                <a16:creationId xmlns:a16="http://schemas.microsoft.com/office/drawing/2014/main" id="{002DA8F9-5BE8-BEB8-DC2A-FB453EC779A9}"/>
              </a:ext>
            </a:extLst>
          </p:cNvPr>
          <p:cNvSpPr txBox="1">
            <a:spLocks/>
          </p:cNvSpPr>
          <p:nvPr/>
        </p:nvSpPr>
        <p:spPr>
          <a:xfrm rot="16200000">
            <a:off x="-1493896" y="2019594"/>
            <a:ext cx="4823868" cy="1104313"/>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600" b="1" dirty="0">
                <a:solidFill>
                  <a:schemeClr val="accent4"/>
                </a:solidFill>
                <a:latin typeface="Dosis ExtraLight" pitchFamily="2" charset="0"/>
                <a:cs typeface="Arial" panose="020B0604020202020204" pitchFamily="34" charset="0"/>
              </a:rPr>
              <a:t>CLOUD</a:t>
            </a:r>
            <a:r>
              <a:rPr lang="en-IN" sz="8800" dirty="0">
                <a:latin typeface="Dosis ExtraLight" pitchFamily="2" charset="0"/>
                <a:cs typeface="Arial" panose="020B0604020202020204" pitchFamily="34" charset="0"/>
              </a:rPr>
              <a:t> </a:t>
            </a:r>
            <a:r>
              <a:rPr lang="en-IN" sz="8000" b="1" dirty="0">
                <a:latin typeface="Dosis ExtraLight" pitchFamily="2" charset="0"/>
                <a:cs typeface="Arial" panose="020B0604020202020204" pitchFamily="34" charset="0"/>
              </a:rPr>
              <a:t>SERVICES</a:t>
            </a:r>
          </a:p>
        </p:txBody>
      </p:sp>
      <p:grpSp>
        <p:nvGrpSpPr>
          <p:cNvPr id="25" name="Group 24">
            <a:extLst>
              <a:ext uri="{FF2B5EF4-FFF2-40B4-BE49-F238E27FC236}">
                <a16:creationId xmlns:a16="http://schemas.microsoft.com/office/drawing/2014/main" id="{F0D52AE3-D69A-7A81-2B22-07FE09186E2A}"/>
              </a:ext>
            </a:extLst>
          </p:cNvPr>
          <p:cNvGrpSpPr/>
          <p:nvPr/>
        </p:nvGrpSpPr>
        <p:grpSpPr>
          <a:xfrm>
            <a:off x="2688891" y="1786890"/>
            <a:ext cx="1192026" cy="1018504"/>
            <a:chOff x="1690962" y="2485952"/>
            <a:chExt cx="1192026" cy="1018504"/>
          </a:xfrm>
        </p:grpSpPr>
        <p:grpSp>
          <p:nvGrpSpPr>
            <p:cNvPr id="3" name="Google Shape;4512;p48">
              <a:extLst>
                <a:ext uri="{FF2B5EF4-FFF2-40B4-BE49-F238E27FC236}">
                  <a16:creationId xmlns:a16="http://schemas.microsoft.com/office/drawing/2014/main" id="{08E834FD-A68E-3C04-2AF6-31173CE47889}"/>
                </a:ext>
              </a:extLst>
            </p:cNvPr>
            <p:cNvGrpSpPr/>
            <p:nvPr/>
          </p:nvGrpSpPr>
          <p:grpSpPr>
            <a:xfrm>
              <a:off x="2004657" y="2485952"/>
              <a:ext cx="540000" cy="540000"/>
              <a:chOff x="2583325" y="2972875"/>
              <a:chExt cx="462850" cy="445750"/>
            </a:xfrm>
          </p:grpSpPr>
          <p:sp>
            <p:nvSpPr>
              <p:cNvPr id="4" name="Google Shape;4513;p48">
                <a:extLst>
                  <a:ext uri="{FF2B5EF4-FFF2-40B4-BE49-F238E27FC236}">
                    <a16:creationId xmlns:a16="http://schemas.microsoft.com/office/drawing/2014/main" id="{153D1B73-089A-83ED-C344-E9A89CCF235D}"/>
                  </a:ext>
                </a:extLst>
              </p:cNvPr>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514;p48">
                <a:extLst>
                  <a:ext uri="{FF2B5EF4-FFF2-40B4-BE49-F238E27FC236}">
                    <a16:creationId xmlns:a16="http://schemas.microsoft.com/office/drawing/2014/main" id="{CD285D12-8964-D09A-2A41-958D4FCDA6C1}"/>
                  </a:ext>
                </a:extLst>
              </p:cNvPr>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918B888F-5F4C-C848-3A26-47B10E05C334}"/>
                </a:ext>
              </a:extLst>
            </p:cNvPr>
            <p:cNvSpPr txBox="1"/>
            <p:nvPr/>
          </p:nvSpPr>
          <p:spPr>
            <a:xfrm>
              <a:off x="1690962" y="3196679"/>
              <a:ext cx="1192026" cy="307777"/>
            </a:xfrm>
            <a:prstGeom prst="rect">
              <a:avLst/>
            </a:prstGeom>
            <a:noFill/>
          </p:spPr>
          <p:txBody>
            <a:bodyPr wrap="square">
              <a:spAutoFit/>
            </a:bodyPr>
            <a:lstStyle/>
            <a:p>
              <a:r>
                <a:rPr lang="en-US" sz="1400" b="1" i="0" dirty="0">
                  <a:solidFill>
                    <a:schemeClr val="accent5"/>
                  </a:solidFill>
                  <a:effectLst/>
                  <a:latin typeface="Titillium Web" panose="00000500000000000000" pitchFamily="2" charset="0"/>
                </a:rPr>
                <a:t> applications</a:t>
              </a:r>
              <a:endParaRPr lang="en-IN" b="1" dirty="0"/>
            </a:p>
          </p:txBody>
        </p:sp>
      </p:grpSp>
      <p:grpSp>
        <p:nvGrpSpPr>
          <p:cNvPr id="24" name="Group 23">
            <a:extLst>
              <a:ext uri="{FF2B5EF4-FFF2-40B4-BE49-F238E27FC236}">
                <a16:creationId xmlns:a16="http://schemas.microsoft.com/office/drawing/2014/main" id="{E249795A-9E4E-7A21-4230-7BB5B2693BE9}"/>
              </a:ext>
            </a:extLst>
          </p:cNvPr>
          <p:cNvGrpSpPr/>
          <p:nvPr/>
        </p:nvGrpSpPr>
        <p:grpSpPr>
          <a:xfrm>
            <a:off x="5199972" y="1815636"/>
            <a:ext cx="802887" cy="989758"/>
            <a:chOff x="2972312" y="2514698"/>
            <a:chExt cx="802887" cy="989758"/>
          </a:xfrm>
        </p:grpSpPr>
        <p:pic>
          <p:nvPicPr>
            <p:cNvPr id="7" name="Graphic 6" descr="Database with solid fill">
              <a:extLst>
                <a:ext uri="{FF2B5EF4-FFF2-40B4-BE49-F238E27FC236}">
                  <a16:creationId xmlns:a16="http://schemas.microsoft.com/office/drawing/2014/main" id="{A845F7CB-558D-BD51-4B97-BE59453508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03755" y="2514698"/>
              <a:ext cx="540000" cy="540000"/>
            </a:xfrm>
            <a:prstGeom prst="rect">
              <a:avLst/>
            </a:prstGeom>
          </p:spPr>
        </p:pic>
        <p:sp>
          <p:nvSpPr>
            <p:cNvPr id="18" name="TextBox 17">
              <a:extLst>
                <a:ext uri="{FF2B5EF4-FFF2-40B4-BE49-F238E27FC236}">
                  <a16:creationId xmlns:a16="http://schemas.microsoft.com/office/drawing/2014/main" id="{8E223436-2A56-CB08-23B3-D3E423D1AD47}"/>
                </a:ext>
              </a:extLst>
            </p:cNvPr>
            <p:cNvSpPr txBox="1"/>
            <p:nvPr/>
          </p:nvSpPr>
          <p:spPr>
            <a:xfrm>
              <a:off x="2972312" y="3196679"/>
              <a:ext cx="802887" cy="307777"/>
            </a:xfrm>
            <a:prstGeom prst="rect">
              <a:avLst/>
            </a:prstGeom>
            <a:noFill/>
          </p:spPr>
          <p:txBody>
            <a:bodyPr wrap="square">
              <a:spAutoFit/>
            </a:bodyPr>
            <a:lstStyle/>
            <a:p>
              <a:r>
                <a:rPr lang="en-US" sz="1400" b="1" i="0" dirty="0">
                  <a:solidFill>
                    <a:schemeClr val="accent5"/>
                  </a:solidFill>
                  <a:effectLst/>
                  <a:latin typeface="Titillium Web" panose="00000500000000000000" pitchFamily="2" charset="0"/>
                </a:rPr>
                <a:t>storage</a:t>
              </a:r>
              <a:endParaRPr lang="en-IN" b="1" dirty="0"/>
            </a:p>
          </p:txBody>
        </p:sp>
      </p:grpSp>
      <p:grpSp>
        <p:nvGrpSpPr>
          <p:cNvPr id="23" name="Group 22">
            <a:extLst>
              <a:ext uri="{FF2B5EF4-FFF2-40B4-BE49-F238E27FC236}">
                <a16:creationId xmlns:a16="http://schemas.microsoft.com/office/drawing/2014/main" id="{886BB38C-A88A-7B6E-3A02-0CD493384969}"/>
              </a:ext>
            </a:extLst>
          </p:cNvPr>
          <p:cNvGrpSpPr/>
          <p:nvPr/>
        </p:nvGrpSpPr>
        <p:grpSpPr>
          <a:xfrm>
            <a:off x="2466655" y="3585434"/>
            <a:ext cx="1611862" cy="1010043"/>
            <a:chOff x="3775199" y="2494413"/>
            <a:chExt cx="1611862" cy="1010043"/>
          </a:xfrm>
        </p:grpSpPr>
        <p:grpSp>
          <p:nvGrpSpPr>
            <p:cNvPr id="8" name="Google Shape;4519;p48">
              <a:extLst>
                <a:ext uri="{FF2B5EF4-FFF2-40B4-BE49-F238E27FC236}">
                  <a16:creationId xmlns:a16="http://schemas.microsoft.com/office/drawing/2014/main" id="{8B341DA6-D6DD-CF3A-AECD-2622CA9DCDDA}"/>
                </a:ext>
              </a:extLst>
            </p:cNvPr>
            <p:cNvGrpSpPr/>
            <p:nvPr/>
          </p:nvGrpSpPr>
          <p:grpSpPr>
            <a:xfrm>
              <a:off x="4212000" y="2494413"/>
              <a:ext cx="720000" cy="540000"/>
              <a:chOff x="5255200" y="3006475"/>
              <a:chExt cx="511700" cy="378575"/>
            </a:xfrm>
          </p:grpSpPr>
          <p:sp>
            <p:nvSpPr>
              <p:cNvPr id="9" name="Google Shape;4520;p48">
                <a:extLst>
                  <a:ext uri="{FF2B5EF4-FFF2-40B4-BE49-F238E27FC236}">
                    <a16:creationId xmlns:a16="http://schemas.microsoft.com/office/drawing/2014/main" id="{061447C8-BCD3-C84A-85D0-67315FCEDE01}"/>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21;p48">
                <a:extLst>
                  <a:ext uri="{FF2B5EF4-FFF2-40B4-BE49-F238E27FC236}">
                    <a16:creationId xmlns:a16="http://schemas.microsoft.com/office/drawing/2014/main" id="{B67B0228-5559-A026-37D5-6A26D787BA02}"/>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TextBox 19">
              <a:extLst>
                <a:ext uri="{FF2B5EF4-FFF2-40B4-BE49-F238E27FC236}">
                  <a16:creationId xmlns:a16="http://schemas.microsoft.com/office/drawing/2014/main" id="{E9890555-F7F4-564D-83A1-9A29C06F51DD}"/>
                </a:ext>
              </a:extLst>
            </p:cNvPr>
            <p:cNvSpPr txBox="1"/>
            <p:nvPr/>
          </p:nvSpPr>
          <p:spPr>
            <a:xfrm>
              <a:off x="3775199" y="3196679"/>
              <a:ext cx="1611862" cy="307777"/>
            </a:xfrm>
            <a:prstGeom prst="rect">
              <a:avLst/>
            </a:prstGeom>
            <a:noFill/>
          </p:spPr>
          <p:txBody>
            <a:bodyPr wrap="square">
              <a:spAutoFit/>
            </a:bodyPr>
            <a:lstStyle/>
            <a:p>
              <a:r>
                <a:rPr lang="en-US" sz="1400" b="1" i="0" dirty="0">
                  <a:solidFill>
                    <a:schemeClr val="accent5"/>
                  </a:solidFill>
                  <a:effectLst/>
                  <a:latin typeface="Titillium Web" panose="00000500000000000000" pitchFamily="2" charset="0"/>
                </a:rPr>
                <a:t>processing power</a:t>
              </a:r>
              <a:endParaRPr lang="en-IN" b="1" dirty="0"/>
            </a:p>
          </p:txBody>
        </p:sp>
      </p:grpSp>
      <p:grpSp>
        <p:nvGrpSpPr>
          <p:cNvPr id="22" name="Group 21">
            <a:extLst>
              <a:ext uri="{FF2B5EF4-FFF2-40B4-BE49-F238E27FC236}">
                <a16:creationId xmlns:a16="http://schemas.microsoft.com/office/drawing/2014/main" id="{846AA112-B1BF-8554-26D2-6325EA56ADF4}"/>
              </a:ext>
            </a:extLst>
          </p:cNvPr>
          <p:cNvGrpSpPr/>
          <p:nvPr/>
        </p:nvGrpSpPr>
        <p:grpSpPr>
          <a:xfrm>
            <a:off x="5005402" y="3613897"/>
            <a:ext cx="1192026" cy="981580"/>
            <a:chOff x="5727234" y="2522876"/>
            <a:chExt cx="1192026" cy="981580"/>
          </a:xfrm>
        </p:grpSpPr>
        <p:grpSp>
          <p:nvGrpSpPr>
            <p:cNvPr id="11" name="Google Shape;4543;p48">
              <a:extLst>
                <a:ext uri="{FF2B5EF4-FFF2-40B4-BE49-F238E27FC236}">
                  <a16:creationId xmlns:a16="http://schemas.microsoft.com/office/drawing/2014/main" id="{54A2C1D6-745E-29CA-3553-37895EE7A111}"/>
                </a:ext>
              </a:extLst>
            </p:cNvPr>
            <p:cNvGrpSpPr/>
            <p:nvPr/>
          </p:nvGrpSpPr>
          <p:grpSpPr>
            <a:xfrm>
              <a:off x="6053247" y="2522876"/>
              <a:ext cx="540000" cy="540000"/>
              <a:chOff x="3294650" y="3652450"/>
              <a:chExt cx="388350" cy="405450"/>
            </a:xfrm>
          </p:grpSpPr>
          <p:sp>
            <p:nvSpPr>
              <p:cNvPr id="12" name="Google Shape;4544;p48">
                <a:extLst>
                  <a:ext uri="{FF2B5EF4-FFF2-40B4-BE49-F238E27FC236}">
                    <a16:creationId xmlns:a16="http://schemas.microsoft.com/office/drawing/2014/main" id="{60D816DF-ABEE-CFF2-DA86-691A7A558693}"/>
                  </a:ext>
                </a:extLst>
              </p:cNvPr>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45;p48">
                <a:extLst>
                  <a:ext uri="{FF2B5EF4-FFF2-40B4-BE49-F238E27FC236}">
                    <a16:creationId xmlns:a16="http://schemas.microsoft.com/office/drawing/2014/main" id="{7BE8C4B0-175A-8034-382A-E2A95CCE4F79}"/>
                  </a:ext>
                </a:extLst>
              </p:cNvPr>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46;p48">
                <a:extLst>
                  <a:ext uri="{FF2B5EF4-FFF2-40B4-BE49-F238E27FC236}">
                    <a16:creationId xmlns:a16="http://schemas.microsoft.com/office/drawing/2014/main" id="{4468AAB7-119C-4D0E-7793-67F6DB723CF7}"/>
                  </a:ext>
                </a:extLst>
              </p:cNvPr>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a:extLst>
                <a:ext uri="{FF2B5EF4-FFF2-40B4-BE49-F238E27FC236}">
                  <a16:creationId xmlns:a16="http://schemas.microsoft.com/office/drawing/2014/main" id="{2D994C3B-2D9B-0CAE-2D4A-7E321228A415}"/>
                </a:ext>
              </a:extLst>
            </p:cNvPr>
            <p:cNvSpPr txBox="1"/>
            <p:nvPr/>
          </p:nvSpPr>
          <p:spPr>
            <a:xfrm>
              <a:off x="5727234" y="3196679"/>
              <a:ext cx="1192026" cy="307777"/>
            </a:xfrm>
            <a:prstGeom prst="rect">
              <a:avLst/>
            </a:prstGeom>
            <a:noFill/>
          </p:spPr>
          <p:txBody>
            <a:bodyPr wrap="square">
              <a:spAutoFit/>
            </a:bodyPr>
            <a:lstStyle/>
            <a:p>
              <a:r>
                <a:rPr lang="en-US" sz="1400" b="1" i="0" dirty="0">
                  <a:solidFill>
                    <a:schemeClr val="accent5"/>
                  </a:solidFill>
                  <a:effectLst/>
                  <a:latin typeface="Titillium Web" panose="00000500000000000000" pitchFamily="2" charset="0"/>
                </a:rPr>
                <a:t>Visualization</a:t>
              </a:r>
              <a:endParaRPr lang="en-IN" b="1" dirty="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537117" y="1897443"/>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latin typeface="Dosis ExtraLight" pitchFamily="2" charset="0"/>
              </a:rPr>
              <a:t>WHY CLOUD        ?</a:t>
            </a:r>
            <a:endParaRPr b="1" dirty="0">
              <a:latin typeface="Dosis ExtraLight" pitchFamily="2" charset="0"/>
            </a:endParaRPr>
          </a:p>
        </p:txBody>
      </p:sp>
      <p:pic>
        <p:nvPicPr>
          <p:cNvPr id="4" name="Graphic 3" descr="Cloud with solid fill">
            <a:extLst>
              <a:ext uri="{FF2B5EF4-FFF2-40B4-BE49-F238E27FC236}">
                <a16:creationId xmlns:a16="http://schemas.microsoft.com/office/drawing/2014/main" id="{2AB91FFD-5CDE-92C7-0E33-E425DEEF63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64673" y="2276425"/>
            <a:ext cx="695093" cy="6950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grpSp>
        <p:nvGrpSpPr>
          <p:cNvPr id="12" name="Group 11">
            <a:extLst>
              <a:ext uri="{FF2B5EF4-FFF2-40B4-BE49-F238E27FC236}">
                <a16:creationId xmlns:a16="http://schemas.microsoft.com/office/drawing/2014/main" id="{F349D47C-8D75-570C-E445-D19785B3AF26}"/>
              </a:ext>
            </a:extLst>
          </p:cNvPr>
          <p:cNvGrpSpPr/>
          <p:nvPr/>
        </p:nvGrpSpPr>
        <p:grpSpPr>
          <a:xfrm>
            <a:off x="6008579" y="174237"/>
            <a:ext cx="1550923" cy="496480"/>
            <a:chOff x="418101" y="181671"/>
            <a:chExt cx="1550923" cy="496480"/>
          </a:xfrm>
        </p:grpSpPr>
        <p:pic>
          <p:nvPicPr>
            <p:cNvPr id="7" name="Graphic 6" descr="User with solid fill">
              <a:extLst>
                <a:ext uri="{FF2B5EF4-FFF2-40B4-BE49-F238E27FC236}">
                  <a16:creationId xmlns:a16="http://schemas.microsoft.com/office/drawing/2014/main" id="{FD0007DE-390C-3F61-27E4-E082ABA1F7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101" y="181671"/>
              <a:ext cx="496480" cy="496480"/>
            </a:xfrm>
            <a:prstGeom prst="rect">
              <a:avLst/>
            </a:prstGeom>
          </p:spPr>
        </p:pic>
        <p:sp>
          <p:nvSpPr>
            <p:cNvPr id="9" name="Google Shape;3851;p15">
              <a:extLst>
                <a:ext uri="{FF2B5EF4-FFF2-40B4-BE49-F238E27FC236}">
                  <a16:creationId xmlns:a16="http://schemas.microsoft.com/office/drawing/2014/main" id="{812D3C3D-F159-08C3-1AEF-4FCACAD95BFB}"/>
                </a:ext>
              </a:extLst>
            </p:cNvPr>
            <p:cNvSpPr txBox="1">
              <a:spLocks/>
            </p:cNvSpPr>
            <p:nvPr/>
          </p:nvSpPr>
          <p:spPr>
            <a:xfrm>
              <a:off x="914581" y="181671"/>
              <a:ext cx="1054443" cy="4964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400" b="1" dirty="0">
                  <a:solidFill>
                    <a:schemeClr val="accent5"/>
                  </a:solidFill>
                  <a:latin typeface="Titillium Web" panose="00000500000000000000" pitchFamily="2" charset="0"/>
                </a:rPr>
                <a:t>User A</a:t>
              </a:r>
            </a:p>
          </p:txBody>
        </p:sp>
      </p:grpSp>
      <p:sp>
        <p:nvSpPr>
          <p:cNvPr id="10" name="Google Shape;3851;p15">
            <a:extLst>
              <a:ext uri="{FF2B5EF4-FFF2-40B4-BE49-F238E27FC236}">
                <a16:creationId xmlns:a16="http://schemas.microsoft.com/office/drawing/2014/main" id="{9BB8534A-65BF-BEE8-70E4-7A747E56EA3E}"/>
              </a:ext>
            </a:extLst>
          </p:cNvPr>
          <p:cNvSpPr txBox="1">
            <a:spLocks/>
          </p:cNvSpPr>
          <p:nvPr/>
        </p:nvSpPr>
        <p:spPr>
          <a:xfrm>
            <a:off x="5517663" y="831228"/>
            <a:ext cx="3029234" cy="4964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400" b="1" dirty="0">
                <a:solidFill>
                  <a:srgbClr val="FF0000"/>
                </a:solidFill>
                <a:latin typeface="Titillium Web" panose="00000500000000000000" pitchFamily="2" charset="0"/>
              </a:rPr>
              <a:t>Wants to Host A Website</a:t>
            </a:r>
          </a:p>
        </p:txBody>
      </p:sp>
      <p:sp>
        <p:nvSpPr>
          <p:cNvPr id="11" name="Google Shape;3851;p15">
            <a:extLst>
              <a:ext uri="{FF2B5EF4-FFF2-40B4-BE49-F238E27FC236}">
                <a16:creationId xmlns:a16="http://schemas.microsoft.com/office/drawing/2014/main" id="{CC251CA2-3FCC-13B6-3654-1561020BAF76}"/>
              </a:ext>
            </a:extLst>
          </p:cNvPr>
          <p:cNvSpPr txBox="1">
            <a:spLocks/>
          </p:cNvSpPr>
          <p:nvPr/>
        </p:nvSpPr>
        <p:spPr>
          <a:xfrm>
            <a:off x="180027" y="174237"/>
            <a:ext cx="3029234" cy="4964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1400" b="1" dirty="0">
                <a:solidFill>
                  <a:schemeClr val="accent5"/>
                </a:solidFill>
                <a:latin typeface="Titillium Web" panose="00000500000000000000" pitchFamily="2" charset="0"/>
              </a:rPr>
              <a:t>Available Options?</a:t>
            </a:r>
          </a:p>
        </p:txBody>
      </p:sp>
      <p:sp>
        <p:nvSpPr>
          <p:cNvPr id="13" name="Google Shape;3906;p21">
            <a:extLst>
              <a:ext uri="{FF2B5EF4-FFF2-40B4-BE49-F238E27FC236}">
                <a16:creationId xmlns:a16="http://schemas.microsoft.com/office/drawing/2014/main" id="{3ED4E5A6-D7BA-C576-69FE-2F8EE9A08B52}"/>
              </a:ext>
            </a:extLst>
          </p:cNvPr>
          <p:cNvSpPr txBox="1">
            <a:spLocks noGrp="1"/>
          </p:cNvSpPr>
          <p:nvPr>
            <p:ph type="body" idx="1"/>
          </p:nvPr>
        </p:nvSpPr>
        <p:spPr>
          <a:xfrm>
            <a:off x="425354" y="1358034"/>
            <a:ext cx="7990101" cy="3785466"/>
          </a:xfrm>
          <a:prstGeom prst="rect">
            <a:avLst/>
          </a:prstGeom>
        </p:spPr>
        <p:txBody>
          <a:bodyPr spcFirstLastPara="1" wrap="square" lIns="91425" tIns="91425" rIns="91425" bIns="91425" anchor="t" anchorCtr="0">
            <a:noAutofit/>
          </a:bodyPr>
          <a:lstStyle/>
          <a:p>
            <a:pPr marL="285750" indent="-285750">
              <a:lnSpc>
                <a:spcPct val="150000"/>
              </a:lnSpc>
              <a:buFont typeface="Arial" panose="020B0604020202020204" pitchFamily="34" charset="0"/>
              <a:buChar char="•"/>
            </a:pPr>
            <a:r>
              <a:rPr lang="en-US" sz="1400" b="1" dirty="0">
                <a:latin typeface="Titillium Web" panose="00000500000000000000" pitchFamily="2" charset="0"/>
              </a:rPr>
              <a:t>On Premise - </a:t>
            </a:r>
            <a:r>
              <a:rPr lang="en-US" sz="1400" dirty="0">
                <a:latin typeface="Titillium Web" panose="00000500000000000000" pitchFamily="2" charset="0"/>
              </a:rPr>
              <a:t>purchase a server and host/install the app</a:t>
            </a:r>
          </a:p>
          <a:p>
            <a:pPr marL="285750" indent="-285750">
              <a:lnSpc>
                <a:spcPct val="150000"/>
              </a:lnSpc>
              <a:buFont typeface="Arial" panose="020B0604020202020204" pitchFamily="34" charset="0"/>
              <a:buChar char="•"/>
            </a:pPr>
            <a:r>
              <a:rPr lang="en-US" sz="1400" dirty="0">
                <a:latin typeface="Titillium Web" panose="00000500000000000000" pitchFamily="2" charset="0"/>
              </a:rPr>
              <a:t>Maintain the server for future Operating System level patches</a:t>
            </a:r>
          </a:p>
          <a:p>
            <a:pPr marL="285750" indent="-285750">
              <a:lnSpc>
                <a:spcPct val="150000"/>
              </a:lnSpc>
              <a:buFont typeface="Arial" panose="020B0604020202020204" pitchFamily="34" charset="0"/>
              <a:buChar char="•"/>
            </a:pPr>
            <a:r>
              <a:rPr lang="en-US" sz="1400" dirty="0">
                <a:latin typeface="Titillium Web" panose="00000500000000000000" pitchFamily="2" charset="0"/>
              </a:rPr>
              <a:t>Ensure security of the environment (setup a server room)</a:t>
            </a:r>
          </a:p>
          <a:p>
            <a:pPr marL="285750" indent="-285750">
              <a:lnSpc>
                <a:spcPct val="150000"/>
              </a:lnSpc>
              <a:buFont typeface="Arial" panose="020B0604020202020204" pitchFamily="34" charset="0"/>
              <a:buChar char="•"/>
            </a:pPr>
            <a:r>
              <a:rPr lang="en-US" sz="1400" dirty="0">
                <a:latin typeface="Titillium Web" panose="00000500000000000000" pitchFamily="2" charset="0"/>
              </a:rPr>
              <a:t>Setup local network (Local Area Network - LAN)</a:t>
            </a:r>
          </a:p>
          <a:p>
            <a:pPr marL="285750" indent="-285750">
              <a:lnSpc>
                <a:spcPct val="150000"/>
              </a:lnSpc>
              <a:buFont typeface="Arial" panose="020B0604020202020204" pitchFamily="34" charset="0"/>
              <a:buChar char="•"/>
            </a:pPr>
            <a:r>
              <a:rPr lang="en-US" sz="1400" dirty="0">
                <a:latin typeface="Titillium Web" panose="00000500000000000000" pitchFamily="2" charset="0"/>
              </a:rPr>
              <a:t>Ensure 24*7 Uninterrupted Power Supply (UPS)</a:t>
            </a:r>
          </a:p>
          <a:p>
            <a:pPr marL="285750" indent="-285750">
              <a:lnSpc>
                <a:spcPct val="150000"/>
              </a:lnSpc>
              <a:buFont typeface="Arial" panose="020B0604020202020204" pitchFamily="34" charset="0"/>
              <a:buChar char="•"/>
            </a:pPr>
            <a:r>
              <a:rPr lang="en-US" sz="1400" dirty="0">
                <a:latin typeface="Titillium Web" panose="00000500000000000000" pitchFamily="2" charset="0"/>
              </a:rPr>
              <a:t>Setup backup procedures for application and database.</a:t>
            </a:r>
          </a:p>
          <a:p>
            <a:pPr marL="285750" indent="-285750">
              <a:lnSpc>
                <a:spcPct val="150000"/>
              </a:lnSpc>
              <a:buFont typeface="Arial" panose="020B0604020202020204" pitchFamily="34" charset="0"/>
              <a:buChar char="•"/>
            </a:pPr>
            <a:r>
              <a:rPr lang="en-US" sz="1400" dirty="0">
                <a:latin typeface="Titillium Web" panose="00000500000000000000" pitchFamily="2" charset="0"/>
              </a:rPr>
              <a:t>Setup a team to manage servers, networks, databases etc.</a:t>
            </a:r>
          </a:p>
          <a:p>
            <a:pPr marL="285750" indent="-285750">
              <a:lnSpc>
                <a:spcPct val="150000"/>
              </a:lnSpc>
              <a:buFont typeface="Arial" panose="020B0604020202020204" pitchFamily="34" charset="0"/>
              <a:buChar char="•"/>
            </a:pPr>
            <a:r>
              <a:rPr lang="en-US" sz="1400" dirty="0">
                <a:latin typeface="Titillium Web" panose="00000500000000000000" pitchFamily="2" charset="0"/>
              </a:rPr>
              <a:t>Manage contracts with hardware companies like IBM, HP etc.</a:t>
            </a:r>
            <a:endParaRPr sz="1400" dirty="0">
              <a:latin typeface="Titillium Web" panose="00000500000000000000" pitchFamily="2" charset="0"/>
            </a:endParaRPr>
          </a:p>
        </p:txBody>
      </p:sp>
    </p:spTree>
    <p:extLst>
      <p:ext uri="{BB962C8B-B14F-4D97-AF65-F5344CB8AC3E}">
        <p14:creationId xmlns:p14="http://schemas.microsoft.com/office/powerpoint/2010/main" val="3095520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fade">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Effect transition="in" filter="fade">
                                      <p:cBhvr>
                                        <p:cTn id="27" dur="500"/>
                                        <p:tgtEl>
                                          <p:spTgt spid="1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2" end="2"/>
                                            </p:txEl>
                                          </p:spTgt>
                                        </p:tgtEl>
                                        <p:attrNameLst>
                                          <p:attrName>style.visibility</p:attrName>
                                        </p:attrNameLst>
                                      </p:cBhvr>
                                      <p:to>
                                        <p:strVal val="visible"/>
                                      </p:to>
                                    </p:set>
                                    <p:animEffect transition="in" filter="fade">
                                      <p:cBhvr>
                                        <p:cTn id="32" dur="500"/>
                                        <p:tgtEl>
                                          <p:spTgt spid="1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3" end="3"/>
                                            </p:txEl>
                                          </p:spTgt>
                                        </p:tgtEl>
                                        <p:attrNameLst>
                                          <p:attrName>style.visibility</p:attrName>
                                        </p:attrNameLst>
                                      </p:cBhvr>
                                      <p:to>
                                        <p:strVal val="visible"/>
                                      </p:to>
                                    </p:set>
                                    <p:animEffect transition="in" filter="fade">
                                      <p:cBhvr>
                                        <p:cTn id="37" dur="500"/>
                                        <p:tgtEl>
                                          <p:spTgt spid="1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xEl>
                                              <p:pRg st="4" end="4"/>
                                            </p:txEl>
                                          </p:spTgt>
                                        </p:tgtEl>
                                        <p:attrNameLst>
                                          <p:attrName>style.visibility</p:attrName>
                                        </p:attrNameLst>
                                      </p:cBhvr>
                                      <p:to>
                                        <p:strVal val="visible"/>
                                      </p:to>
                                    </p:set>
                                    <p:animEffect transition="in" filter="fade">
                                      <p:cBhvr>
                                        <p:cTn id="42" dur="500"/>
                                        <p:tgtEl>
                                          <p:spTgt spid="1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xEl>
                                              <p:pRg st="5" end="5"/>
                                            </p:txEl>
                                          </p:spTgt>
                                        </p:tgtEl>
                                        <p:attrNameLst>
                                          <p:attrName>style.visibility</p:attrName>
                                        </p:attrNameLst>
                                      </p:cBhvr>
                                      <p:to>
                                        <p:strVal val="visible"/>
                                      </p:to>
                                    </p:set>
                                    <p:animEffect transition="in" filter="fade">
                                      <p:cBhvr>
                                        <p:cTn id="47" dur="500"/>
                                        <p:tgtEl>
                                          <p:spTgt spid="1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xEl>
                                              <p:pRg st="6" end="6"/>
                                            </p:txEl>
                                          </p:spTgt>
                                        </p:tgtEl>
                                        <p:attrNameLst>
                                          <p:attrName>style.visibility</p:attrName>
                                        </p:attrNameLst>
                                      </p:cBhvr>
                                      <p:to>
                                        <p:strVal val="visible"/>
                                      </p:to>
                                    </p:set>
                                    <p:animEffect transition="in" filter="fade">
                                      <p:cBhvr>
                                        <p:cTn id="52" dur="500"/>
                                        <p:tgtEl>
                                          <p:spTgt spid="13">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
                                            <p:txEl>
                                              <p:pRg st="7" end="7"/>
                                            </p:txEl>
                                          </p:spTgt>
                                        </p:tgtEl>
                                        <p:attrNameLst>
                                          <p:attrName>style.visibility</p:attrName>
                                        </p:attrNameLst>
                                      </p:cBhvr>
                                      <p:to>
                                        <p:strVal val="visible"/>
                                      </p:to>
                                    </p:set>
                                    <p:animEffect transition="in" filter="fade">
                                      <p:cBhvr>
                                        <p:cTn id="57"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572429" y="1689899"/>
            <a:ext cx="6369205" cy="176370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latin typeface="Dosis ExtraLight" pitchFamily="2" charset="0"/>
              </a:rPr>
              <a:t>Key Features </a:t>
            </a:r>
            <a:br>
              <a:rPr lang="en-IN" b="1" dirty="0">
                <a:latin typeface="Dosis ExtraLight" pitchFamily="2" charset="0"/>
              </a:rPr>
            </a:br>
            <a:r>
              <a:rPr lang="en-IN" b="1" dirty="0">
                <a:latin typeface="Dosis ExtraLight" pitchFamily="2" charset="0"/>
              </a:rPr>
              <a:t>of the Cloud</a:t>
            </a:r>
            <a:endParaRPr b="1" dirty="0">
              <a:latin typeface="Dosis ExtraLight" pitchFamily="2" charset="0"/>
            </a:endParaRPr>
          </a:p>
        </p:txBody>
      </p:sp>
      <p:pic>
        <p:nvPicPr>
          <p:cNvPr id="4" name="Graphic 3" descr="Cloud with solid fill">
            <a:extLst>
              <a:ext uri="{FF2B5EF4-FFF2-40B4-BE49-F238E27FC236}">
                <a16:creationId xmlns:a16="http://schemas.microsoft.com/office/drawing/2014/main" id="{2AB91FFD-5CDE-92C7-0E33-E425DEEF63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87953" y="2305978"/>
            <a:ext cx="695093" cy="695093"/>
          </a:xfrm>
          <a:prstGeom prst="rect">
            <a:avLst/>
          </a:prstGeom>
        </p:spPr>
      </p:pic>
    </p:spTree>
    <p:extLst>
      <p:ext uri="{BB962C8B-B14F-4D97-AF65-F5344CB8AC3E}">
        <p14:creationId xmlns:p14="http://schemas.microsoft.com/office/powerpoint/2010/main" val="2067840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43"/>
        <p:cNvGrpSpPr/>
        <p:nvPr/>
      </p:nvGrpSpPr>
      <p:grpSpPr>
        <a:xfrm>
          <a:off x="0" y="0"/>
          <a:ext cx="0" cy="0"/>
          <a:chOff x="0" y="0"/>
          <a:chExt cx="0" cy="0"/>
        </a:xfrm>
      </p:grpSpPr>
      <p:sp>
        <p:nvSpPr>
          <p:cNvPr id="3953" name="Google Shape;3953;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grpSp>
        <p:nvGrpSpPr>
          <p:cNvPr id="4" name="Group 3">
            <a:extLst>
              <a:ext uri="{FF2B5EF4-FFF2-40B4-BE49-F238E27FC236}">
                <a16:creationId xmlns:a16="http://schemas.microsoft.com/office/drawing/2014/main" id="{396838C7-EA2C-8373-EF4D-C451ADE43CF6}"/>
              </a:ext>
            </a:extLst>
          </p:cNvPr>
          <p:cNvGrpSpPr/>
          <p:nvPr/>
        </p:nvGrpSpPr>
        <p:grpSpPr>
          <a:xfrm>
            <a:off x="91531" y="1153685"/>
            <a:ext cx="2607579" cy="2607579"/>
            <a:chOff x="91531" y="-325710"/>
            <a:chExt cx="2607579" cy="2607579"/>
          </a:xfrm>
        </p:grpSpPr>
        <p:pic>
          <p:nvPicPr>
            <p:cNvPr id="2" name="Graphic 1" descr="Cloud with solid fill">
              <a:extLst>
                <a:ext uri="{FF2B5EF4-FFF2-40B4-BE49-F238E27FC236}">
                  <a16:creationId xmlns:a16="http://schemas.microsoft.com/office/drawing/2014/main" id="{4BF0166D-B89E-BC04-F42E-9E6F1D280A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531" y="-325710"/>
              <a:ext cx="2607579" cy="2607579"/>
            </a:xfrm>
            <a:prstGeom prst="rect">
              <a:avLst/>
            </a:prstGeom>
          </p:spPr>
        </p:pic>
        <p:sp>
          <p:nvSpPr>
            <p:cNvPr id="3" name="TextBox 2">
              <a:extLst>
                <a:ext uri="{FF2B5EF4-FFF2-40B4-BE49-F238E27FC236}">
                  <a16:creationId xmlns:a16="http://schemas.microsoft.com/office/drawing/2014/main" id="{0E19B411-8C80-4EFA-71AB-43D092CBBB22}"/>
                </a:ext>
              </a:extLst>
            </p:cNvPr>
            <p:cNvSpPr txBox="1"/>
            <p:nvPr/>
          </p:nvSpPr>
          <p:spPr>
            <a:xfrm>
              <a:off x="574223" y="978079"/>
              <a:ext cx="1841874" cy="461665"/>
            </a:xfrm>
            <a:prstGeom prst="rect">
              <a:avLst/>
            </a:prstGeom>
            <a:noFill/>
          </p:spPr>
          <p:txBody>
            <a:bodyPr wrap="square" rtlCol="0">
              <a:spAutoFit/>
            </a:bodyPr>
            <a:lstStyle/>
            <a:p>
              <a:r>
                <a:rPr lang="en-IN" sz="2400" b="1" dirty="0">
                  <a:solidFill>
                    <a:schemeClr val="bg1"/>
                  </a:solidFill>
                  <a:latin typeface="Titillium Web" panose="00000500000000000000" pitchFamily="2" charset="0"/>
                </a:rPr>
                <a:t>Scalability</a:t>
              </a:r>
            </a:p>
          </p:txBody>
        </p:sp>
      </p:grpSp>
      <p:sp>
        <p:nvSpPr>
          <p:cNvPr id="6" name="TextBox 5">
            <a:extLst>
              <a:ext uri="{FF2B5EF4-FFF2-40B4-BE49-F238E27FC236}">
                <a16:creationId xmlns:a16="http://schemas.microsoft.com/office/drawing/2014/main" id="{7E3F83DD-22BE-56A5-32AE-FCE30E9F0474}"/>
              </a:ext>
            </a:extLst>
          </p:cNvPr>
          <p:cNvSpPr txBox="1"/>
          <p:nvPr/>
        </p:nvSpPr>
        <p:spPr>
          <a:xfrm>
            <a:off x="2898789" y="1556087"/>
            <a:ext cx="4572000" cy="2031325"/>
          </a:xfrm>
          <a:prstGeom prst="rect">
            <a:avLst/>
          </a:prstGeom>
          <a:noFill/>
        </p:spPr>
        <p:txBody>
          <a:bodyPr wrap="square">
            <a:spAutoFit/>
          </a:bodyPr>
          <a:lstStyle/>
          <a:p>
            <a:r>
              <a:rPr lang="en-IN" b="1" dirty="0">
                <a:solidFill>
                  <a:schemeClr val="bg1"/>
                </a:solidFill>
                <a:latin typeface="Titillium Web Light" panose="00000400000000000000" pitchFamily="2" charset="0"/>
              </a:rPr>
              <a:t>Ability to scale server health parameters (RAM, CPU, Disk, Network) on demand basis.</a:t>
            </a:r>
          </a:p>
          <a:p>
            <a:endParaRPr lang="en-IN" dirty="0">
              <a:solidFill>
                <a:schemeClr val="bg1"/>
              </a:solidFill>
              <a:latin typeface="Titillium Web Light" panose="00000400000000000000" pitchFamily="2" charset="0"/>
            </a:endParaRPr>
          </a:p>
          <a:p>
            <a:endParaRPr lang="en-IN" dirty="0">
              <a:solidFill>
                <a:schemeClr val="bg1"/>
              </a:solidFill>
              <a:latin typeface="Titillium Web Light" panose="00000400000000000000" pitchFamily="2" charset="0"/>
            </a:endParaRPr>
          </a:p>
          <a:p>
            <a:pPr marL="285750" indent="-285750">
              <a:buClr>
                <a:schemeClr val="bg1"/>
              </a:buClr>
              <a:buFont typeface="Arial" panose="020B0604020202020204" pitchFamily="34" charset="0"/>
              <a:buChar char="•"/>
            </a:pPr>
            <a:r>
              <a:rPr lang="en-IN" dirty="0">
                <a:solidFill>
                  <a:schemeClr val="bg1"/>
                </a:solidFill>
                <a:latin typeface="Titillium Web Light" panose="00000400000000000000" pitchFamily="2" charset="0"/>
              </a:rPr>
              <a:t>Add more processors if app requires lot of computation</a:t>
            </a:r>
          </a:p>
          <a:p>
            <a:pPr marL="285750" indent="-285750">
              <a:buClr>
                <a:schemeClr val="bg1"/>
              </a:buClr>
              <a:buFont typeface="Arial" panose="020B0604020202020204" pitchFamily="34" charset="0"/>
              <a:buChar char="•"/>
            </a:pPr>
            <a:r>
              <a:rPr lang="en-IN" dirty="0">
                <a:solidFill>
                  <a:schemeClr val="bg1"/>
                </a:solidFill>
                <a:latin typeface="Titillium Web Light" panose="00000400000000000000" pitchFamily="2" charset="0"/>
              </a:rPr>
              <a:t>Add more RAM if app requires lot of data to be available in memory</a:t>
            </a:r>
          </a:p>
          <a:p>
            <a:pPr marL="285750" indent="-285750">
              <a:buClr>
                <a:schemeClr val="bg1"/>
              </a:buClr>
              <a:buFont typeface="Arial" panose="020B0604020202020204" pitchFamily="34" charset="0"/>
              <a:buChar char="•"/>
            </a:pPr>
            <a:r>
              <a:rPr lang="en-IN" dirty="0">
                <a:solidFill>
                  <a:schemeClr val="bg1"/>
                </a:solidFill>
                <a:latin typeface="Titillium Web Light" panose="00000400000000000000" pitchFamily="2" charset="0"/>
              </a:rPr>
              <a:t>Add more disk space for database with huge data to be stored</a:t>
            </a:r>
          </a:p>
        </p:txBody>
      </p:sp>
    </p:spTree>
    <p:extLst>
      <p:ext uri="{BB962C8B-B14F-4D97-AF65-F5344CB8AC3E}">
        <p14:creationId xmlns:p14="http://schemas.microsoft.com/office/powerpoint/2010/main" val="4148769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TotalTime>
  <Words>623</Words>
  <Application>Microsoft Office PowerPoint</Application>
  <PresentationFormat>On-screen Show (16:9)</PresentationFormat>
  <Paragraphs>96</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Bahnschrift SemiBold SemiConden</vt:lpstr>
      <vt:lpstr>Titillium Web</vt:lpstr>
      <vt:lpstr>Titillium Web Light</vt:lpstr>
      <vt:lpstr>Dosis ExtraLight</vt:lpstr>
      <vt:lpstr>Verdana</vt:lpstr>
      <vt:lpstr>Dosis</vt:lpstr>
      <vt:lpstr>Arial</vt:lpstr>
      <vt:lpstr>Mowbray template</vt:lpstr>
      <vt:lpstr>CLOUD SERVICES</vt:lpstr>
      <vt:lpstr>CLOUD SERVICES</vt:lpstr>
      <vt:lpstr>CLOUD SERVICES</vt:lpstr>
      <vt:lpstr>CLOUD SERVICES</vt:lpstr>
      <vt:lpstr>PowerPoint Presentation</vt:lpstr>
      <vt:lpstr>WHY CLOUD        ?</vt:lpstr>
      <vt:lpstr>PowerPoint Presentation</vt:lpstr>
      <vt:lpstr>Key Features  of the Cloud</vt:lpstr>
      <vt:lpstr>PowerPoint Presentation</vt:lpstr>
      <vt:lpstr>PowerPoint Presentation</vt:lpstr>
      <vt:lpstr>PowerPoint Presentation</vt:lpstr>
      <vt:lpstr>PowerPoint Presentation</vt:lpstr>
      <vt:lpstr>PowerPoint Presentation</vt:lpstr>
      <vt:lpstr>PowerPoint Presentation</vt:lpstr>
      <vt:lpstr>MICROSOFT AZURE</vt:lpstr>
      <vt:lpstr>PowerPoint Presentation</vt:lpstr>
      <vt:lpstr>PowerPoint Presentation</vt:lpstr>
      <vt:lpstr>Azure Portal</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Karthik R</cp:lastModifiedBy>
  <cp:revision>2</cp:revision>
  <dcterms:modified xsi:type="dcterms:W3CDTF">2024-06-23T18:35:25Z</dcterms:modified>
</cp:coreProperties>
</file>