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6" r:id="rId1"/>
  </p:sldMasterIdLst>
  <p:notesMasterIdLst>
    <p:notesMasterId r:id="rId17"/>
  </p:notesMasterIdLst>
  <p:sldIdLst>
    <p:sldId id="270" r:id="rId2"/>
    <p:sldId id="257" r:id="rId3"/>
    <p:sldId id="258" r:id="rId4"/>
    <p:sldId id="274" r:id="rId5"/>
    <p:sldId id="276" r:id="rId6"/>
    <p:sldId id="262" r:id="rId7"/>
    <p:sldId id="261" r:id="rId8"/>
    <p:sldId id="279" r:id="rId9"/>
    <p:sldId id="271" r:id="rId10"/>
    <p:sldId id="265" r:id="rId11"/>
    <p:sldId id="280" r:id="rId12"/>
    <p:sldId id="266" r:id="rId13"/>
    <p:sldId id="267" r:id="rId14"/>
    <p:sldId id="268" r:id="rId15"/>
    <p:sldId id="273" r:id="rId16"/>
  </p:sldIdLst>
  <p:sldSz cx="12192000" cy="6858000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0537E-79A0-48E6-89E0-4805ED1DE2AB}" v="270" dt="2025-02-07T07:18:41.768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26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26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FBA27-773E-46D1-B323-896A493DD6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24D6E-BBA9-4DD4-9D43-4492C9B08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Lung cancer is a leading cause of death.</a:t>
          </a:r>
        </a:p>
      </dgm:t>
    </dgm:pt>
    <dgm:pt modelId="{65631CA2-ECF3-40E8-8DC2-BE5C2F354ACF}" type="parTrans" cxnId="{ADECAD74-6DFB-4D07-8293-D0948CEB614C}">
      <dgm:prSet/>
      <dgm:spPr/>
      <dgm:t>
        <a:bodyPr/>
        <a:lstStyle/>
        <a:p>
          <a:endParaRPr lang="en-US"/>
        </a:p>
      </dgm:t>
    </dgm:pt>
    <dgm:pt modelId="{85172EB3-B2CD-4402-A3D9-DE9167F28704}" type="sibTrans" cxnId="{ADECAD74-6DFB-4D07-8293-D0948CEB614C}">
      <dgm:prSet/>
      <dgm:spPr/>
      <dgm:t>
        <a:bodyPr/>
        <a:lstStyle/>
        <a:p>
          <a:endParaRPr lang="en-US"/>
        </a:p>
      </dgm:t>
    </dgm:pt>
    <dgm:pt modelId="{AD5BE698-F71E-439F-9CB0-86519984B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detection improves survival.</a:t>
          </a:r>
        </a:p>
      </dgm:t>
    </dgm:pt>
    <dgm:pt modelId="{A3468287-C3B3-4934-8633-F417F0C23166}" type="parTrans" cxnId="{D8899B37-F9D1-42E9-B9A0-4B8415AA58CA}">
      <dgm:prSet/>
      <dgm:spPr/>
      <dgm:t>
        <a:bodyPr/>
        <a:lstStyle/>
        <a:p>
          <a:endParaRPr lang="en-US"/>
        </a:p>
      </dgm:t>
    </dgm:pt>
    <dgm:pt modelId="{9892AA88-90F3-42F6-829B-15587E07CF3E}" type="sibTrans" cxnId="{D8899B37-F9D1-42E9-B9A0-4B8415AA58CA}">
      <dgm:prSet/>
      <dgm:spPr/>
      <dgm:t>
        <a:bodyPr/>
        <a:lstStyle/>
        <a:p>
          <a:endParaRPr lang="en-US"/>
        </a:p>
      </dgm:t>
    </dgm:pt>
    <dgm:pt modelId="{060A69B3-6B94-4DB0-9A2F-EB39FC174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can help detect cancer and suggest the best drugs for treatment.</a:t>
          </a:r>
        </a:p>
      </dgm:t>
    </dgm:pt>
    <dgm:pt modelId="{9A769BA8-A329-48CD-84CC-3269843D2474}" type="parTrans" cxnId="{DA7B2A4D-F8D4-4C78-9210-05E2FE3D13C7}">
      <dgm:prSet/>
      <dgm:spPr/>
      <dgm:t>
        <a:bodyPr/>
        <a:lstStyle/>
        <a:p>
          <a:endParaRPr lang="en-US"/>
        </a:p>
      </dgm:t>
    </dgm:pt>
    <dgm:pt modelId="{AD22D65C-815B-4959-8F67-77808812D97C}" type="sibTrans" cxnId="{DA7B2A4D-F8D4-4C78-9210-05E2FE3D13C7}">
      <dgm:prSet/>
      <dgm:spPr/>
      <dgm:t>
        <a:bodyPr/>
        <a:lstStyle/>
        <a:p>
          <a:endParaRPr lang="en-US"/>
        </a:p>
      </dgm:t>
    </dgm:pt>
    <dgm:pt modelId="{85C459CD-9728-41FE-AB8E-D1A49AB21879}" type="pres">
      <dgm:prSet presAssocID="{EFFFBA27-773E-46D1-B323-896A493DD64A}" presName="root" presStyleCnt="0">
        <dgm:presLayoutVars>
          <dgm:dir/>
          <dgm:resizeHandles val="exact"/>
        </dgm:presLayoutVars>
      </dgm:prSet>
      <dgm:spPr/>
    </dgm:pt>
    <dgm:pt modelId="{1EA87AE5-8AD3-4CE6-9D4A-6425BCDE4896}" type="pres">
      <dgm:prSet presAssocID="{1F324D6E-BBA9-4DD4-9D43-4492C9B08111}" presName="compNode" presStyleCnt="0"/>
      <dgm:spPr/>
    </dgm:pt>
    <dgm:pt modelId="{BC899FB1-B4E3-40FD-9954-400CC0D9F5AC}" type="pres">
      <dgm:prSet presAssocID="{1F324D6E-BBA9-4DD4-9D43-4492C9B08111}" presName="bgRect" presStyleLbl="bgShp" presStyleIdx="0" presStyleCnt="3"/>
      <dgm:spPr/>
    </dgm:pt>
    <dgm:pt modelId="{FDCEAB9D-ED7D-46C1-83BC-C01741B1A1C2}" type="pres">
      <dgm:prSet presAssocID="{1F324D6E-BBA9-4DD4-9D43-4492C9B081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F07C68F9-F538-4AEE-9D43-4AAF0722F534}" type="pres">
      <dgm:prSet presAssocID="{1F324D6E-BBA9-4DD4-9D43-4492C9B08111}" presName="spaceRect" presStyleCnt="0"/>
      <dgm:spPr/>
    </dgm:pt>
    <dgm:pt modelId="{B278E770-7ED0-4E81-8651-66898BF89F1D}" type="pres">
      <dgm:prSet presAssocID="{1F324D6E-BBA9-4DD4-9D43-4492C9B08111}" presName="parTx" presStyleLbl="revTx" presStyleIdx="0" presStyleCnt="3">
        <dgm:presLayoutVars>
          <dgm:chMax val="0"/>
          <dgm:chPref val="0"/>
        </dgm:presLayoutVars>
      </dgm:prSet>
      <dgm:spPr/>
    </dgm:pt>
    <dgm:pt modelId="{77DEFBC6-1447-45D5-ACFA-B7DC545EEC12}" type="pres">
      <dgm:prSet presAssocID="{85172EB3-B2CD-4402-A3D9-DE9167F28704}" presName="sibTrans" presStyleCnt="0"/>
      <dgm:spPr/>
    </dgm:pt>
    <dgm:pt modelId="{C63F3C0F-21E8-4165-A633-4A7E8ADA1183}" type="pres">
      <dgm:prSet presAssocID="{AD5BE698-F71E-439F-9CB0-86519984BF04}" presName="compNode" presStyleCnt="0"/>
      <dgm:spPr/>
    </dgm:pt>
    <dgm:pt modelId="{6EF8765D-616E-4EB0-B23D-6213CB1304EA}" type="pres">
      <dgm:prSet presAssocID="{AD5BE698-F71E-439F-9CB0-86519984BF04}" presName="bgRect" presStyleLbl="bgShp" presStyleIdx="1" presStyleCnt="3"/>
      <dgm:spPr/>
    </dgm:pt>
    <dgm:pt modelId="{3080DF3A-C546-406B-8367-3C3E4447C814}" type="pres">
      <dgm:prSet presAssocID="{AD5BE698-F71E-439F-9CB0-86519984BF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23D4939-9B41-44DF-8A1B-88D8E089BE14}" type="pres">
      <dgm:prSet presAssocID="{AD5BE698-F71E-439F-9CB0-86519984BF04}" presName="spaceRect" presStyleCnt="0"/>
      <dgm:spPr/>
    </dgm:pt>
    <dgm:pt modelId="{5BF7B570-47F5-4825-B927-10688D33B351}" type="pres">
      <dgm:prSet presAssocID="{AD5BE698-F71E-439F-9CB0-86519984BF04}" presName="parTx" presStyleLbl="revTx" presStyleIdx="1" presStyleCnt="3">
        <dgm:presLayoutVars>
          <dgm:chMax val="0"/>
          <dgm:chPref val="0"/>
        </dgm:presLayoutVars>
      </dgm:prSet>
      <dgm:spPr/>
    </dgm:pt>
    <dgm:pt modelId="{11172183-C7D1-47AB-BF4F-350D091E3147}" type="pres">
      <dgm:prSet presAssocID="{9892AA88-90F3-42F6-829B-15587E07CF3E}" presName="sibTrans" presStyleCnt="0"/>
      <dgm:spPr/>
    </dgm:pt>
    <dgm:pt modelId="{4AF8C2F4-B583-49E2-99DA-7C099063C186}" type="pres">
      <dgm:prSet presAssocID="{060A69B3-6B94-4DB0-9A2F-EB39FC174C0E}" presName="compNode" presStyleCnt="0"/>
      <dgm:spPr/>
    </dgm:pt>
    <dgm:pt modelId="{21B2CC43-C854-40E9-9762-08718687F25A}" type="pres">
      <dgm:prSet presAssocID="{060A69B3-6B94-4DB0-9A2F-EB39FC174C0E}" presName="bgRect" presStyleLbl="bgShp" presStyleIdx="2" presStyleCnt="3"/>
      <dgm:spPr/>
    </dgm:pt>
    <dgm:pt modelId="{AFD9F742-1D7A-4B4D-9FA7-E5E86FC8AE34}" type="pres">
      <dgm:prSet presAssocID="{060A69B3-6B94-4DB0-9A2F-EB39FC174C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7A9A4A6-9623-4D47-A8CC-5FAC8723DA39}" type="pres">
      <dgm:prSet presAssocID="{060A69B3-6B94-4DB0-9A2F-EB39FC174C0E}" presName="spaceRect" presStyleCnt="0"/>
      <dgm:spPr/>
    </dgm:pt>
    <dgm:pt modelId="{82A2ED8E-1462-4064-8698-D3172AABE5ED}" type="pres">
      <dgm:prSet presAssocID="{060A69B3-6B94-4DB0-9A2F-EB39FC174C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899B37-F9D1-42E9-B9A0-4B8415AA58CA}" srcId="{EFFFBA27-773E-46D1-B323-896A493DD64A}" destId="{AD5BE698-F71E-439F-9CB0-86519984BF04}" srcOrd="1" destOrd="0" parTransId="{A3468287-C3B3-4934-8633-F417F0C23166}" sibTransId="{9892AA88-90F3-42F6-829B-15587E07CF3E}"/>
    <dgm:cxn modelId="{DDE9D944-66E8-4921-8423-81213ACBDA7F}" type="presOf" srcId="{AD5BE698-F71E-439F-9CB0-86519984BF04}" destId="{5BF7B570-47F5-4825-B927-10688D33B351}" srcOrd="0" destOrd="0" presId="urn:microsoft.com/office/officeart/2018/2/layout/IconVerticalSolidList"/>
    <dgm:cxn modelId="{DA7B2A4D-F8D4-4C78-9210-05E2FE3D13C7}" srcId="{EFFFBA27-773E-46D1-B323-896A493DD64A}" destId="{060A69B3-6B94-4DB0-9A2F-EB39FC174C0E}" srcOrd="2" destOrd="0" parTransId="{9A769BA8-A329-48CD-84CC-3269843D2474}" sibTransId="{AD22D65C-815B-4959-8F67-77808812D97C}"/>
    <dgm:cxn modelId="{B95B2971-E4E3-4E83-B302-89DCBF8786DF}" type="presOf" srcId="{060A69B3-6B94-4DB0-9A2F-EB39FC174C0E}" destId="{82A2ED8E-1462-4064-8698-D3172AABE5ED}" srcOrd="0" destOrd="0" presId="urn:microsoft.com/office/officeart/2018/2/layout/IconVerticalSolidList"/>
    <dgm:cxn modelId="{ADECAD74-6DFB-4D07-8293-D0948CEB614C}" srcId="{EFFFBA27-773E-46D1-B323-896A493DD64A}" destId="{1F324D6E-BBA9-4DD4-9D43-4492C9B08111}" srcOrd="0" destOrd="0" parTransId="{65631CA2-ECF3-40E8-8DC2-BE5C2F354ACF}" sibTransId="{85172EB3-B2CD-4402-A3D9-DE9167F28704}"/>
    <dgm:cxn modelId="{63346858-EC3A-40A1-AE4C-0D1F8620DDBE}" type="presOf" srcId="{EFFFBA27-773E-46D1-B323-896A493DD64A}" destId="{85C459CD-9728-41FE-AB8E-D1A49AB21879}" srcOrd="0" destOrd="0" presId="urn:microsoft.com/office/officeart/2018/2/layout/IconVerticalSolidList"/>
    <dgm:cxn modelId="{28C88E79-0718-4A11-B868-71FAFAEA4127}" type="presOf" srcId="{1F324D6E-BBA9-4DD4-9D43-4492C9B08111}" destId="{B278E770-7ED0-4E81-8651-66898BF89F1D}" srcOrd="0" destOrd="0" presId="urn:microsoft.com/office/officeart/2018/2/layout/IconVerticalSolidList"/>
    <dgm:cxn modelId="{3310FFD2-AD6F-40F4-9ED7-CB3693574A00}" type="presParOf" srcId="{85C459CD-9728-41FE-AB8E-D1A49AB21879}" destId="{1EA87AE5-8AD3-4CE6-9D4A-6425BCDE4896}" srcOrd="0" destOrd="0" presId="urn:microsoft.com/office/officeart/2018/2/layout/IconVerticalSolidList"/>
    <dgm:cxn modelId="{0DC10D91-4CE0-4FB9-ADEE-142714039242}" type="presParOf" srcId="{1EA87AE5-8AD3-4CE6-9D4A-6425BCDE4896}" destId="{BC899FB1-B4E3-40FD-9954-400CC0D9F5AC}" srcOrd="0" destOrd="0" presId="urn:microsoft.com/office/officeart/2018/2/layout/IconVerticalSolidList"/>
    <dgm:cxn modelId="{77E6C29E-C40C-4726-B216-A44A97772742}" type="presParOf" srcId="{1EA87AE5-8AD3-4CE6-9D4A-6425BCDE4896}" destId="{FDCEAB9D-ED7D-46C1-83BC-C01741B1A1C2}" srcOrd="1" destOrd="0" presId="urn:microsoft.com/office/officeart/2018/2/layout/IconVerticalSolidList"/>
    <dgm:cxn modelId="{9B308048-0181-4B7E-A301-AC57F68D0BC4}" type="presParOf" srcId="{1EA87AE5-8AD3-4CE6-9D4A-6425BCDE4896}" destId="{F07C68F9-F538-4AEE-9D43-4AAF0722F534}" srcOrd="2" destOrd="0" presId="urn:microsoft.com/office/officeart/2018/2/layout/IconVerticalSolidList"/>
    <dgm:cxn modelId="{184693FB-63EB-485F-A852-A8578DE673BC}" type="presParOf" srcId="{1EA87AE5-8AD3-4CE6-9D4A-6425BCDE4896}" destId="{B278E770-7ED0-4E81-8651-66898BF89F1D}" srcOrd="3" destOrd="0" presId="urn:microsoft.com/office/officeart/2018/2/layout/IconVerticalSolidList"/>
    <dgm:cxn modelId="{A23BED7D-1D0D-426F-A850-2B1636537F03}" type="presParOf" srcId="{85C459CD-9728-41FE-AB8E-D1A49AB21879}" destId="{77DEFBC6-1447-45D5-ACFA-B7DC545EEC12}" srcOrd="1" destOrd="0" presId="urn:microsoft.com/office/officeart/2018/2/layout/IconVerticalSolidList"/>
    <dgm:cxn modelId="{020113AD-DF1C-422E-8C95-B881FE9060A1}" type="presParOf" srcId="{85C459CD-9728-41FE-AB8E-D1A49AB21879}" destId="{C63F3C0F-21E8-4165-A633-4A7E8ADA1183}" srcOrd="2" destOrd="0" presId="urn:microsoft.com/office/officeart/2018/2/layout/IconVerticalSolidList"/>
    <dgm:cxn modelId="{EF8DD9AB-6751-41DE-B2E3-D3E7D663D380}" type="presParOf" srcId="{C63F3C0F-21E8-4165-A633-4A7E8ADA1183}" destId="{6EF8765D-616E-4EB0-B23D-6213CB1304EA}" srcOrd="0" destOrd="0" presId="urn:microsoft.com/office/officeart/2018/2/layout/IconVerticalSolidList"/>
    <dgm:cxn modelId="{0B5C2065-E350-4FAA-950A-36D96AF36D96}" type="presParOf" srcId="{C63F3C0F-21E8-4165-A633-4A7E8ADA1183}" destId="{3080DF3A-C546-406B-8367-3C3E4447C814}" srcOrd="1" destOrd="0" presId="urn:microsoft.com/office/officeart/2018/2/layout/IconVerticalSolidList"/>
    <dgm:cxn modelId="{C9FD9DC6-829C-41D7-8270-15D20D5F89D4}" type="presParOf" srcId="{C63F3C0F-21E8-4165-A633-4A7E8ADA1183}" destId="{823D4939-9B41-44DF-8A1B-88D8E089BE14}" srcOrd="2" destOrd="0" presId="urn:microsoft.com/office/officeart/2018/2/layout/IconVerticalSolidList"/>
    <dgm:cxn modelId="{FF0F6B0B-5718-4220-8E6B-34F0791C3FAE}" type="presParOf" srcId="{C63F3C0F-21E8-4165-A633-4A7E8ADA1183}" destId="{5BF7B570-47F5-4825-B927-10688D33B351}" srcOrd="3" destOrd="0" presId="urn:microsoft.com/office/officeart/2018/2/layout/IconVerticalSolidList"/>
    <dgm:cxn modelId="{3342B0EF-C744-4C6F-BFA2-BD04B916678B}" type="presParOf" srcId="{85C459CD-9728-41FE-AB8E-D1A49AB21879}" destId="{11172183-C7D1-47AB-BF4F-350D091E3147}" srcOrd="3" destOrd="0" presId="urn:microsoft.com/office/officeart/2018/2/layout/IconVerticalSolidList"/>
    <dgm:cxn modelId="{8575EC30-882F-45C0-BE41-8DFB135A29F3}" type="presParOf" srcId="{85C459CD-9728-41FE-AB8E-D1A49AB21879}" destId="{4AF8C2F4-B583-49E2-99DA-7C099063C186}" srcOrd="4" destOrd="0" presId="urn:microsoft.com/office/officeart/2018/2/layout/IconVerticalSolidList"/>
    <dgm:cxn modelId="{9157299B-A1D7-4474-9522-C4A983A491D0}" type="presParOf" srcId="{4AF8C2F4-B583-49E2-99DA-7C099063C186}" destId="{21B2CC43-C854-40E9-9762-08718687F25A}" srcOrd="0" destOrd="0" presId="urn:microsoft.com/office/officeart/2018/2/layout/IconVerticalSolidList"/>
    <dgm:cxn modelId="{E4B48D87-2E21-42D6-A3FA-CABFBDA623E9}" type="presParOf" srcId="{4AF8C2F4-B583-49E2-99DA-7C099063C186}" destId="{AFD9F742-1D7A-4B4D-9FA7-E5E86FC8AE34}" srcOrd="1" destOrd="0" presId="urn:microsoft.com/office/officeart/2018/2/layout/IconVerticalSolidList"/>
    <dgm:cxn modelId="{799A67CB-09CC-4A85-865C-9A9D8CFDDA47}" type="presParOf" srcId="{4AF8C2F4-B583-49E2-99DA-7C099063C186}" destId="{87A9A4A6-9623-4D47-A8CC-5FAC8723DA39}" srcOrd="2" destOrd="0" presId="urn:microsoft.com/office/officeart/2018/2/layout/IconVerticalSolidList"/>
    <dgm:cxn modelId="{BEFEA428-54B8-41DB-AF4B-83B17B680394}" type="presParOf" srcId="{4AF8C2F4-B583-49E2-99DA-7C099063C186}" destId="{82A2ED8E-1462-4064-8698-D3172AABE5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484A0-3C2C-454C-B0F1-B711421CB1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221D9CC-2741-4847-9E2F-27FD4ED3DDBD}">
      <dgm:prSet/>
      <dgm:spPr/>
      <dgm:t>
        <a:bodyPr/>
        <a:lstStyle/>
        <a:p>
          <a:r>
            <a:rPr lang="en-US" dirty="0"/>
            <a:t>Use of CNN model to detect lung cancer from CT scans.</a:t>
          </a:r>
        </a:p>
      </dgm:t>
    </dgm:pt>
    <dgm:pt modelId="{A491A615-A2DF-4481-BC07-5794F3EBD3E1}" type="parTrans" cxnId="{138FD231-8E08-4A9F-85D9-1F92038E59A7}">
      <dgm:prSet/>
      <dgm:spPr/>
      <dgm:t>
        <a:bodyPr/>
        <a:lstStyle/>
        <a:p>
          <a:endParaRPr lang="en-US"/>
        </a:p>
      </dgm:t>
    </dgm:pt>
    <dgm:pt modelId="{7597C9AA-4D99-41E7-993B-D77B6F933454}" type="sibTrans" cxnId="{138FD231-8E08-4A9F-85D9-1F92038E59A7}">
      <dgm:prSet/>
      <dgm:spPr/>
      <dgm:t>
        <a:bodyPr/>
        <a:lstStyle/>
        <a:p>
          <a:endParaRPr lang="en-US"/>
        </a:p>
      </dgm:t>
    </dgm:pt>
    <dgm:pt modelId="{928EE629-49F1-48DC-88C5-F535033CE641}">
      <dgm:prSet/>
      <dgm:spPr/>
      <dgm:t>
        <a:bodyPr/>
        <a:lstStyle/>
        <a:p>
          <a:r>
            <a:rPr lang="en-US" dirty="0"/>
            <a:t>Predict how patients respond to different drugs</a:t>
          </a:r>
        </a:p>
      </dgm:t>
    </dgm:pt>
    <dgm:pt modelId="{A6F7D868-AD65-4A71-A4F5-550AEE8E56FA}" type="parTrans" cxnId="{DF8DA970-E793-4FBA-80B1-E81ECB6646FC}">
      <dgm:prSet/>
      <dgm:spPr/>
      <dgm:t>
        <a:bodyPr/>
        <a:lstStyle/>
        <a:p>
          <a:endParaRPr lang="en-US"/>
        </a:p>
      </dgm:t>
    </dgm:pt>
    <dgm:pt modelId="{DA475C3D-C0C5-483F-B6F9-D64DA0C27877}" type="sibTrans" cxnId="{DF8DA970-E793-4FBA-80B1-E81ECB6646FC}">
      <dgm:prSet/>
      <dgm:spPr/>
      <dgm:t>
        <a:bodyPr/>
        <a:lstStyle/>
        <a:p>
          <a:endParaRPr lang="en-US"/>
        </a:p>
      </dgm:t>
    </dgm:pt>
    <dgm:pt modelId="{A7FB3AE4-70B5-4798-8F3C-ACAC948CECE5}">
      <dgm:prSet/>
      <dgm:spPr/>
      <dgm:t>
        <a:bodyPr/>
        <a:lstStyle/>
        <a:p>
          <a:r>
            <a:rPr lang="en-US" dirty="0"/>
            <a:t>Improve cancer treatment using CNN model.</a:t>
          </a:r>
        </a:p>
      </dgm:t>
    </dgm:pt>
    <dgm:pt modelId="{D8425C18-FE51-4463-B087-02721343C391}" type="parTrans" cxnId="{E6AAFDBE-73BB-40DF-83D5-A44EE38BF04B}">
      <dgm:prSet/>
      <dgm:spPr/>
      <dgm:t>
        <a:bodyPr/>
        <a:lstStyle/>
        <a:p>
          <a:endParaRPr lang="en-US"/>
        </a:p>
      </dgm:t>
    </dgm:pt>
    <dgm:pt modelId="{46D468F2-3EFD-4233-BAB6-D300C79E399C}" type="sibTrans" cxnId="{E6AAFDBE-73BB-40DF-83D5-A44EE38BF04B}">
      <dgm:prSet/>
      <dgm:spPr/>
      <dgm:t>
        <a:bodyPr/>
        <a:lstStyle/>
        <a:p>
          <a:endParaRPr lang="en-US"/>
        </a:p>
      </dgm:t>
    </dgm:pt>
    <dgm:pt modelId="{D67CC698-C11E-4E7C-BA28-E4F601BA9317}" type="pres">
      <dgm:prSet presAssocID="{C76484A0-3C2C-454C-B0F1-B711421CB1A7}" presName="root" presStyleCnt="0">
        <dgm:presLayoutVars>
          <dgm:dir/>
          <dgm:resizeHandles val="exact"/>
        </dgm:presLayoutVars>
      </dgm:prSet>
      <dgm:spPr/>
    </dgm:pt>
    <dgm:pt modelId="{1BADD845-3E1E-4550-9F0D-123BE5FCB7DC}" type="pres">
      <dgm:prSet presAssocID="{3221D9CC-2741-4847-9E2F-27FD4ED3DDBD}" presName="compNode" presStyleCnt="0"/>
      <dgm:spPr/>
    </dgm:pt>
    <dgm:pt modelId="{BBBE9DAA-D807-4BA1-9A3B-5F86F09E48BC}" type="pres">
      <dgm:prSet presAssocID="{3221D9CC-2741-4847-9E2F-27FD4ED3DDBD}" presName="bgRect" presStyleLbl="bgShp" presStyleIdx="0" presStyleCnt="3"/>
      <dgm:spPr/>
    </dgm:pt>
    <dgm:pt modelId="{E740B15F-D777-4780-A4B1-422A8DAF94B7}" type="pres">
      <dgm:prSet presAssocID="{3221D9CC-2741-4847-9E2F-27FD4ED3DD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08057E1-BD1E-4E40-B0F0-81CE977B231E}" type="pres">
      <dgm:prSet presAssocID="{3221D9CC-2741-4847-9E2F-27FD4ED3DDBD}" presName="spaceRect" presStyleCnt="0"/>
      <dgm:spPr/>
    </dgm:pt>
    <dgm:pt modelId="{D20D5C48-668B-4E57-827B-D12619F07C3B}" type="pres">
      <dgm:prSet presAssocID="{3221D9CC-2741-4847-9E2F-27FD4ED3DDBD}" presName="parTx" presStyleLbl="revTx" presStyleIdx="0" presStyleCnt="3">
        <dgm:presLayoutVars>
          <dgm:chMax val="0"/>
          <dgm:chPref val="0"/>
        </dgm:presLayoutVars>
      </dgm:prSet>
      <dgm:spPr/>
    </dgm:pt>
    <dgm:pt modelId="{CE884EC1-ED50-4577-890E-CC6D2B185CB2}" type="pres">
      <dgm:prSet presAssocID="{7597C9AA-4D99-41E7-993B-D77B6F933454}" presName="sibTrans" presStyleCnt="0"/>
      <dgm:spPr/>
    </dgm:pt>
    <dgm:pt modelId="{4B83664E-2E75-42B1-9B31-23B8B60D8347}" type="pres">
      <dgm:prSet presAssocID="{928EE629-49F1-48DC-88C5-F535033CE641}" presName="compNode" presStyleCnt="0"/>
      <dgm:spPr/>
    </dgm:pt>
    <dgm:pt modelId="{DA29892E-B7A5-44E0-939C-50EE02337838}" type="pres">
      <dgm:prSet presAssocID="{928EE629-49F1-48DC-88C5-F535033CE641}" presName="bgRect" presStyleLbl="bgShp" presStyleIdx="1" presStyleCnt="3"/>
      <dgm:spPr/>
    </dgm:pt>
    <dgm:pt modelId="{6398B0E0-C3B7-4EA3-B666-A19A1256CA8A}" type="pres">
      <dgm:prSet presAssocID="{928EE629-49F1-48DC-88C5-F535033CE6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D9EBC15E-5E99-4C3B-A9D0-E48DE8295796}" type="pres">
      <dgm:prSet presAssocID="{928EE629-49F1-48DC-88C5-F535033CE641}" presName="spaceRect" presStyleCnt="0"/>
      <dgm:spPr/>
    </dgm:pt>
    <dgm:pt modelId="{7380B80F-9CFB-41C1-8A4D-7F1228C95132}" type="pres">
      <dgm:prSet presAssocID="{928EE629-49F1-48DC-88C5-F535033CE641}" presName="parTx" presStyleLbl="revTx" presStyleIdx="1" presStyleCnt="3">
        <dgm:presLayoutVars>
          <dgm:chMax val="0"/>
          <dgm:chPref val="0"/>
        </dgm:presLayoutVars>
      </dgm:prSet>
      <dgm:spPr/>
    </dgm:pt>
    <dgm:pt modelId="{74CBBCF5-BB72-4A11-B6A5-596D7C7A1E11}" type="pres">
      <dgm:prSet presAssocID="{DA475C3D-C0C5-483F-B6F9-D64DA0C27877}" presName="sibTrans" presStyleCnt="0"/>
      <dgm:spPr/>
    </dgm:pt>
    <dgm:pt modelId="{1E0B3CF2-B6ED-4EEC-BE85-CC1F951C265A}" type="pres">
      <dgm:prSet presAssocID="{A7FB3AE4-70B5-4798-8F3C-ACAC948CECE5}" presName="compNode" presStyleCnt="0"/>
      <dgm:spPr/>
    </dgm:pt>
    <dgm:pt modelId="{CB6FC4D1-B201-4D0E-903B-4D5E52743C19}" type="pres">
      <dgm:prSet presAssocID="{A7FB3AE4-70B5-4798-8F3C-ACAC948CECE5}" presName="bgRect" presStyleLbl="bgShp" presStyleIdx="2" presStyleCnt="3"/>
      <dgm:spPr/>
    </dgm:pt>
    <dgm:pt modelId="{11269A0A-0406-49FA-B37E-8C007082B824}" type="pres">
      <dgm:prSet presAssocID="{A7FB3AE4-70B5-4798-8F3C-ACAC948CEC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D8FC7FF-ADCE-40D8-B0BC-D383A4ADB0F7}" type="pres">
      <dgm:prSet presAssocID="{A7FB3AE4-70B5-4798-8F3C-ACAC948CECE5}" presName="spaceRect" presStyleCnt="0"/>
      <dgm:spPr/>
    </dgm:pt>
    <dgm:pt modelId="{A25C2448-2E56-495E-B209-E52FB5607706}" type="pres">
      <dgm:prSet presAssocID="{A7FB3AE4-70B5-4798-8F3C-ACAC948CEC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9B0005-1F0F-4D4D-9438-8C722D8B42A2}" type="presOf" srcId="{3221D9CC-2741-4847-9E2F-27FD4ED3DDBD}" destId="{D20D5C48-668B-4E57-827B-D12619F07C3B}" srcOrd="0" destOrd="0" presId="urn:microsoft.com/office/officeart/2018/2/layout/IconVerticalSolidList"/>
    <dgm:cxn modelId="{932B6A0F-F206-4DE4-8FE9-9A2B1130F4E2}" type="presOf" srcId="{A7FB3AE4-70B5-4798-8F3C-ACAC948CECE5}" destId="{A25C2448-2E56-495E-B209-E52FB5607706}" srcOrd="0" destOrd="0" presId="urn:microsoft.com/office/officeart/2018/2/layout/IconVerticalSolidList"/>
    <dgm:cxn modelId="{138FD231-8E08-4A9F-85D9-1F92038E59A7}" srcId="{C76484A0-3C2C-454C-B0F1-B711421CB1A7}" destId="{3221D9CC-2741-4847-9E2F-27FD4ED3DDBD}" srcOrd="0" destOrd="0" parTransId="{A491A615-A2DF-4481-BC07-5794F3EBD3E1}" sibTransId="{7597C9AA-4D99-41E7-993B-D77B6F933454}"/>
    <dgm:cxn modelId="{F9843337-CC05-4F6C-AF54-68DF74B3F166}" type="presOf" srcId="{928EE629-49F1-48DC-88C5-F535033CE641}" destId="{7380B80F-9CFB-41C1-8A4D-7F1228C95132}" srcOrd="0" destOrd="0" presId="urn:microsoft.com/office/officeart/2018/2/layout/IconVerticalSolidList"/>
    <dgm:cxn modelId="{DF8DA970-E793-4FBA-80B1-E81ECB6646FC}" srcId="{C76484A0-3C2C-454C-B0F1-B711421CB1A7}" destId="{928EE629-49F1-48DC-88C5-F535033CE641}" srcOrd="1" destOrd="0" parTransId="{A6F7D868-AD65-4A71-A4F5-550AEE8E56FA}" sibTransId="{DA475C3D-C0C5-483F-B6F9-D64DA0C27877}"/>
    <dgm:cxn modelId="{73AE8D73-7E6C-49EE-85B1-16BBFFCBE577}" type="presOf" srcId="{C76484A0-3C2C-454C-B0F1-B711421CB1A7}" destId="{D67CC698-C11E-4E7C-BA28-E4F601BA9317}" srcOrd="0" destOrd="0" presId="urn:microsoft.com/office/officeart/2018/2/layout/IconVerticalSolidList"/>
    <dgm:cxn modelId="{E6AAFDBE-73BB-40DF-83D5-A44EE38BF04B}" srcId="{C76484A0-3C2C-454C-B0F1-B711421CB1A7}" destId="{A7FB3AE4-70B5-4798-8F3C-ACAC948CECE5}" srcOrd="2" destOrd="0" parTransId="{D8425C18-FE51-4463-B087-02721343C391}" sibTransId="{46D468F2-3EFD-4233-BAB6-D300C79E399C}"/>
    <dgm:cxn modelId="{3419D5F7-7A8E-4C11-8E44-AFDB1B33112C}" type="presParOf" srcId="{D67CC698-C11E-4E7C-BA28-E4F601BA9317}" destId="{1BADD845-3E1E-4550-9F0D-123BE5FCB7DC}" srcOrd="0" destOrd="0" presId="urn:microsoft.com/office/officeart/2018/2/layout/IconVerticalSolidList"/>
    <dgm:cxn modelId="{AFE6E43D-5202-4C0C-9BA0-5D165C54F614}" type="presParOf" srcId="{1BADD845-3E1E-4550-9F0D-123BE5FCB7DC}" destId="{BBBE9DAA-D807-4BA1-9A3B-5F86F09E48BC}" srcOrd="0" destOrd="0" presId="urn:microsoft.com/office/officeart/2018/2/layout/IconVerticalSolidList"/>
    <dgm:cxn modelId="{116BE30B-5BD8-4036-A8B5-B8B9DA79BCD1}" type="presParOf" srcId="{1BADD845-3E1E-4550-9F0D-123BE5FCB7DC}" destId="{E740B15F-D777-4780-A4B1-422A8DAF94B7}" srcOrd="1" destOrd="0" presId="urn:microsoft.com/office/officeart/2018/2/layout/IconVerticalSolidList"/>
    <dgm:cxn modelId="{27B4CA43-1B65-46A4-837A-1F2D3DFC8031}" type="presParOf" srcId="{1BADD845-3E1E-4550-9F0D-123BE5FCB7DC}" destId="{F08057E1-BD1E-4E40-B0F0-81CE977B231E}" srcOrd="2" destOrd="0" presId="urn:microsoft.com/office/officeart/2018/2/layout/IconVerticalSolidList"/>
    <dgm:cxn modelId="{7D475F98-372F-4C87-9AAE-574CAFC8D0E5}" type="presParOf" srcId="{1BADD845-3E1E-4550-9F0D-123BE5FCB7DC}" destId="{D20D5C48-668B-4E57-827B-D12619F07C3B}" srcOrd="3" destOrd="0" presId="urn:microsoft.com/office/officeart/2018/2/layout/IconVerticalSolidList"/>
    <dgm:cxn modelId="{256F8FA6-0FBF-4152-8696-B8BBCB5FBFCC}" type="presParOf" srcId="{D67CC698-C11E-4E7C-BA28-E4F601BA9317}" destId="{CE884EC1-ED50-4577-890E-CC6D2B185CB2}" srcOrd="1" destOrd="0" presId="urn:microsoft.com/office/officeart/2018/2/layout/IconVerticalSolidList"/>
    <dgm:cxn modelId="{D2A8D3AD-40D6-4905-9675-48365F33AB27}" type="presParOf" srcId="{D67CC698-C11E-4E7C-BA28-E4F601BA9317}" destId="{4B83664E-2E75-42B1-9B31-23B8B60D8347}" srcOrd="2" destOrd="0" presId="urn:microsoft.com/office/officeart/2018/2/layout/IconVerticalSolidList"/>
    <dgm:cxn modelId="{721A990E-2DDE-418E-A8C9-F2646F12D9F1}" type="presParOf" srcId="{4B83664E-2E75-42B1-9B31-23B8B60D8347}" destId="{DA29892E-B7A5-44E0-939C-50EE02337838}" srcOrd="0" destOrd="0" presId="urn:microsoft.com/office/officeart/2018/2/layout/IconVerticalSolidList"/>
    <dgm:cxn modelId="{3E8509DC-DEAE-495F-BADD-EE1434522819}" type="presParOf" srcId="{4B83664E-2E75-42B1-9B31-23B8B60D8347}" destId="{6398B0E0-C3B7-4EA3-B666-A19A1256CA8A}" srcOrd="1" destOrd="0" presId="urn:microsoft.com/office/officeart/2018/2/layout/IconVerticalSolidList"/>
    <dgm:cxn modelId="{8460CD3E-4EF4-430A-AFE6-EF106287024D}" type="presParOf" srcId="{4B83664E-2E75-42B1-9B31-23B8B60D8347}" destId="{D9EBC15E-5E99-4C3B-A9D0-E48DE8295796}" srcOrd="2" destOrd="0" presId="urn:microsoft.com/office/officeart/2018/2/layout/IconVerticalSolidList"/>
    <dgm:cxn modelId="{64EC0C95-C63B-457E-B1F0-B54F167F6615}" type="presParOf" srcId="{4B83664E-2E75-42B1-9B31-23B8B60D8347}" destId="{7380B80F-9CFB-41C1-8A4D-7F1228C95132}" srcOrd="3" destOrd="0" presId="urn:microsoft.com/office/officeart/2018/2/layout/IconVerticalSolidList"/>
    <dgm:cxn modelId="{2B3B0376-3CEF-4B63-A0A0-D3AC365CD52E}" type="presParOf" srcId="{D67CC698-C11E-4E7C-BA28-E4F601BA9317}" destId="{74CBBCF5-BB72-4A11-B6A5-596D7C7A1E11}" srcOrd="3" destOrd="0" presId="urn:microsoft.com/office/officeart/2018/2/layout/IconVerticalSolidList"/>
    <dgm:cxn modelId="{3CEF0FC4-C3CB-4578-AD09-71083CA545F5}" type="presParOf" srcId="{D67CC698-C11E-4E7C-BA28-E4F601BA9317}" destId="{1E0B3CF2-B6ED-4EEC-BE85-CC1F951C265A}" srcOrd="4" destOrd="0" presId="urn:microsoft.com/office/officeart/2018/2/layout/IconVerticalSolidList"/>
    <dgm:cxn modelId="{5F314A13-8EEC-4D30-86AA-F8F9CFCF12B1}" type="presParOf" srcId="{1E0B3CF2-B6ED-4EEC-BE85-CC1F951C265A}" destId="{CB6FC4D1-B201-4D0E-903B-4D5E52743C19}" srcOrd="0" destOrd="0" presId="urn:microsoft.com/office/officeart/2018/2/layout/IconVerticalSolidList"/>
    <dgm:cxn modelId="{F5489AE9-AE18-404B-B9DF-7F4B2D84F8E6}" type="presParOf" srcId="{1E0B3CF2-B6ED-4EEC-BE85-CC1F951C265A}" destId="{11269A0A-0406-49FA-B37E-8C007082B824}" srcOrd="1" destOrd="0" presId="urn:microsoft.com/office/officeart/2018/2/layout/IconVerticalSolidList"/>
    <dgm:cxn modelId="{30349E39-11BA-41FA-A2A0-E78B7DC534AB}" type="presParOf" srcId="{1E0B3CF2-B6ED-4EEC-BE85-CC1F951C265A}" destId="{4D8FC7FF-ADCE-40D8-B0BC-D383A4ADB0F7}" srcOrd="2" destOrd="0" presId="urn:microsoft.com/office/officeart/2018/2/layout/IconVerticalSolidList"/>
    <dgm:cxn modelId="{3DEEB092-A05C-41F7-8D9B-D559E40E5BB2}" type="presParOf" srcId="{1E0B3CF2-B6ED-4EEC-BE85-CC1F951C265A}" destId="{A25C2448-2E56-495E-B209-E52FB56077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03E7A-D917-445A-B401-156144C545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31FCE35-7C25-4E87-94E6-82861B6B3DC2}">
      <dgm:prSet/>
      <dgm:spPr/>
      <dgm:t>
        <a:bodyPr/>
        <a:lstStyle/>
        <a:p>
          <a:r>
            <a:rPr lang="en-US"/>
            <a:t>CNN (Deep Learning):Finds lung cancer in CT scans.</a:t>
          </a:r>
        </a:p>
      </dgm:t>
    </dgm:pt>
    <dgm:pt modelId="{F97D588A-809E-432F-A6C2-8195A2BA8A07}" type="parTrans" cxnId="{78DAE4C7-A0B7-454F-81D5-B828ED7A6C56}">
      <dgm:prSet/>
      <dgm:spPr/>
      <dgm:t>
        <a:bodyPr/>
        <a:lstStyle/>
        <a:p>
          <a:endParaRPr lang="en-US"/>
        </a:p>
      </dgm:t>
    </dgm:pt>
    <dgm:pt modelId="{C47C891E-5844-45D4-9F23-854D2D77B088}" type="sibTrans" cxnId="{78DAE4C7-A0B7-454F-81D5-B828ED7A6C56}">
      <dgm:prSet/>
      <dgm:spPr/>
      <dgm:t>
        <a:bodyPr/>
        <a:lstStyle/>
        <a:p>
          <a:endParaRPr lang="en-US"/>
        </a:p>
      </dgm:t>
    </dgm:pt>
    <dgm:pt modelId="{84B75545-ECA6-4CE6-AB8F-F3E660401372}">
      <dgm:prSet/>
      <dgm:spPr/>
      <dgm:t>
        <a:bodyPr/>
        <a:lstStyle/>
        <a:p>
          <a:r>
            <a:rPr lang="en-US"/>
            <a:t>SVM (Machine Learning):Predicts which drug works best.</a:t>
          </a:r>
        </a:p>
      </dgm:t>
    </dgm:pt>
    <dgm:pt modelId="{171F8084-ECD9-425E-A892-CDE15B45D5C5}" type="parTrans" cxnId="{F5FAA2A3-40D0-4982-BFF8-476D6D5317BE}">
      <dgm:prSet/>
      <dgm:spPr/>
      <dgm:t>
        <a:bodyPr/>
        <a:lstStyle/>
        <a:p>
          <a:endParaRPr lang="en-US"/>
        </a:p>
      </dgm:t>
    </dgm:pt>
    <dgm:pt modelId="{BB15B924-51B6-4255-852C-6D6209F2003D}" type="sibTrans" cxnId="{F5FAA2A3-40D0-4982-BFF8-476D6D5317BE}">
      <dgm:prSet/>
      <dgm:spPr/>
      <dgm:t>
        <a:bodyPr/>
        <a:lstStyle/>
        <a:p>
          <a:endParaRPr lang="en-US"/>
        </a:p>
      </dgm:t>
    </dgm:pt>
    <dgm:pt modelId="{2A7C7AC4-5360-4ECA-B936-A8FBCA72CA1F}">
      <dgm:prSet/>
      <dgm:spPr/>
      <dgm:t>
        <a:bodyPr/>
        <a:lstStyle/>
        <a:p>
          <a:r>
            <a:rPr lang="en-US"/>
            <a:t>Random Forest:Helps classify patient response to drugs.</a:t>
          </a:r>
        </a:p>
      </dgm:t>
    </dgm:pt>
    <dgm:pt modelId="{1DA93489-ACBC-4972-8417-B0DB981698FD}" type="parTrans" cxnId="{C954ECE0-EB5F-474F-A402-6B881C17273F}">
      <dgm:prSet/>
      <dgm:spPr/>
      <dgm:t>
        <a:bodyPr/>
        <a:lstStyle/>
        <a:p>
          <a:endParaRPr lang="en-US"/>
        </a:p>
      </dgm:t>
    </dgm:pt>
    <dgm:pt modelId="{F36161C9-AC58-4E19-95B7-446A8F008449}" type="sibTrans" cxnId="{C954ECE0-EB5F-474F-A402-6B881C17273F}">
      <dgm:prSet/>
      <dgm:spPr/>
      <dgm:t>
        <a:bodyPr/>
        <a:lstStyle/>
        <a:p>
          <a:endParaRPr lang="en-US"/>
        </a:p>
      </dgm:t>
    </dgm:pt>
    <dgm:pt modelId="{089A8B2A-AF1E-4E5F-B8AA-3BA5CF3B0941}" type="pres">
      <dgm:prSet presAssocID="{56503E7A-D917-445A-B401-156144C54579}" presName="root" presStyleCnt="0">
        <dgm:presLayoutVars>
          <dgm:dir/>
          <dgm:resizeHandles val="exact"/>
        </dgm:presLayoutVars>
      </dgm:prSet>
      <dgm:spPr/>
    </dgm:pt>
    <dgm:pt modelId="{D381DFD7-5BE9-4261-92FD-D89DAF013F2A}" type="pres">
      <dgm:prSet presAssocID="{E31FCE35-7C25-4E87-94E6-82861B6B3DC2}" presName="compNode" presStyleCnt="0"/>
      <dgm:spPr/>
    </dgm:pt>
    <dgm:pt modelId="{1377E09C-8E1C-4E7B-B903-1A8B2D987D36}" type="pres">
      <dgm:prSet presAssocID="{E31FCE35-7C25-4E87-94E6-82861B6B3DC2}" presName="bgRect" presStyleLbl="bgShp" presStyleIdx="0" presStyleCnt="3" custLinFactNeighborX="-3271" custLinFactNeighborY="-12913"/>
      <dgm:spPr/>
    </dgm:pt>
    <dgm:pt modelId="{E9BC3592-155D-4C8F-837E-DD190F0F91E4}" type="pres">
      <dgm:prSet presAssocID="{E31FCE35-7C25-4E87-94E6-82861B6B3D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0FC11367-59C9-46E4-A124-4DEB73C83DAD}" type="pres">
      <dgm:prSet presAssocID="{E31FCE35-7C25-4E87-94E6-82861B6B3DC2}" presName="spaceRect" presStyleCnt="0"/>
      <dgm:spPr/>
    </dgm:pt>
    <dgm:pt modelId="{661761AE-9720-482D-9849-8A910F7925D1}" type="pres">
      <dgm:prSet presAssocID="{E31FCE35-7C25-4E87-94E6-82861B6B3DC2}" presName="parTx" presStyleLbl="revTx" presStyleIdx="0" presStyleCnt="3">
        <dgm:presLayoutVars>
          <dgm:chMax val="0"/>
          <dgm:chPref val="0"/>
        </dgm:presLayoutVars>
      </dgm:prSet>
      <dgm:spPr/>
    </dgm:pt>
    <dgm:pt modelId="{08CD69F5-6E64-4029-A793-91D318EEF7D5}" type="pres">
      <dgm:prSet presAssocID="{C47C891E-5844-45D4-9F23-854D2D77B088}" presName="sibTrans" presStyleCnt="0"/>
      <dgm:spPr/>
    </dgm:pt>
    <dgm:pt modelId="{50371B53-EBA1-4C18-95C0-9A972FAACF55}" type="pres">
      <dgm:prSet presAssocID="{84B75545-ECA6-4CE6-AB8F-F3E660401372}" presName="compNode" presStyleCnt="0"/>
      <dgm:spPr/>
    </dgm:pt>
    <dgm:pt modelId="{60DAC191-57AE-4EC3-9A18-215DAC38905E}" type="pres">
      <dgm:prSet presAssocID="{84B75545-ECA6-4CE6-AB8F-F3E660401372}" presName="bgRect" presStyleLbl="bgShp" presStyleIdx="1" presStyleCnt="3"/>
      <dgm:spPr/>
    </dgm:pt>
    <dgm:pt modelId="{CE693E23-9FDD-4524-AF62-B9FED7EE6EC1}" type="pres">
      <dgm:prSet presAssocID="{84B75545-ECA6-4CE6-AB8F-F3E660401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F478E1A-B704-4CA9-8F04-63DA537AC56B}" type="pres">
      <dgm:prSet presAssocID="{84B75545-ECA6-4CE6-AB8F-F3E660401372}" presName="spaceRect" presStyleCnt="0"/>
      <dgm:spPr/>
    </dgm:pt>
    <dgm:pt modelId="{BB4C05AB-3B01-4E1F-B9FF-1BD940DEEFA2}" type="pres">
      <dgm:prSet presAssocID="{84B75545-ECA6-4CE6-AB8F-F3E660401372}" presName="parTx" presStyleLbl="revTx" presStyleIdx="1" presStyleCnt="3">
        <dgm:presLayoutVars>
          <dgm:chMax val="0"/>
          <dgm:chPref val="0"/>
        </dgm:presLayoutVars>
      </dgm:prSet>
      <dgm:spPr/>
    </dgm:pt>
    <dgm:pt modelId="{99DDEBFB-51F7-4916-8602-7FC454D53B14}" type="pres">
      <dgm:prSet presAssocID="{BB15B924-51B6-4255-852C-6D6209F2003D}" presName="sibTrans" presStyleCnt="0"/>
      <dgm:spPr/>
    </dgm:pt>
    <dgm:pt modelId="{0965C954-5125-47BF-A9CD-245AB3C745C1}" type="pres">
      <dgm:prSet presAssocID="{2A7C7AC4-5360-4ECA-B936-A8FBCA72CA1F}" presName="compNode" presStyleCnt="0"/>
      <dgm:spPr/>
    </dgm:pt>
    <dgm:pt modelId="{FE9963AA-7898-47BB-87A3-818F7CEF60EF}" type="pres">
      <dgm:prSet presAssocID="{2A7C7AC4-5360-4ECA-B936-A8FBCA72CA1F}" presName="bgRect" presStyleLbl="bgShp" presStyleIdx="2" presStyleCnt="3"/>
      <dgm:spPr/>
    </dgm:pt>
    <dgm:pt modelId="{A08787E8-CE9B-4E12-86C7-23509D9AE03C}" type="pres">
      <dgm:prSet presAssocID="{2A7C7AC4-5360-4ECA-B936-A8FBCA72CA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06FDEBE-38A1-4BCC-80A3-B004D80D3F75}" type="pres">
      <dgm:prSet presAssocID="{2A7C7AC4-5360-4ECA-B936-A8FBCA72CA1F}" presName="spaceRect" presStyleCnt="0"/>
      <dgm:spPr/>
    </dgm:pt>
    <dgm:pt modelId="{9915008A-F605-4249-84E2-ADB915FFC49D}" type="pres">
      <dgm:prSet presAssocID="{2A7C7AC4-5360-4ECA-B936-A8FBCA72CA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0D8550-02E3-4226-A2E4-F1425FE6EDF3}" type="presOf" srcId="{E31FCE35-7C25-4E87-94E6-82861B6B3DC2}" destId="{661761AE-9720-482D-9849-8A910F7925D1}" srcOrd="0" destOrd="0" presId="urn:microsoft.com/office/officeart/2018/2/layout/IconVerticalSolidList"/>
    <dgm:cxn modelId="{A5251385-0387-4C26-AC75-B79758310A14}" type="presOf" srcId="{56503E7A-D917-445A-B401-156144C54579}" destId="{089A8B2A-AF1E-4E5F-B8AA-3BA5CF3B0941}" srcOrd="0" destOrd="0" presId="urn:microsoft.com/office/officeart/2018/2/layout/IconVerticalSolidList"/>
    <dgm:cxn modelId="{57C8A3A2-27CB-4DFC-8BE7-411127C921E0}" type="presOf" srcId="{2A7C7AC4-5360-4ECA-B936-A8FBCA72CA1F}" destId="{9915008A-F605-4249-84E2-ADB915FFC49D}" srcOrd="0" destOrd="0" presId="urn:microsoft.com/office/officeart/2018/2/layout/IconVerticalSolidList"/>
    <dgm:cxn modelId="{F5FAA2A3-40D0-4982-BFF8-476D6D5317BE}" srcId="{56503E7A-D917-445A-B401-156144C54579}" destId="{84B75545-ECA6-4CE6-AB8F-F3E660401372}" srcOrd="1" destOrd="0" parTransId="{171F8084-ECD9-425E-A892-CDE15B45D5C5}" sibTransId="{BB15B924-51B6-4255-852C-6D6209F2003D}"/>
    <dgm:cxn modelId="{964E56AB-0795-408D-8A43-8C23AA7FEE89}" type="presOf" srcId="{84B75545-ECA6-4CE6-AB8F-F3E660401372}" destId="{BB4C05AB-3B01-4E1F-B9FF-1BD940DEEFA2}" srcOrd="0" destOrd="0" presId="urn:microsoft.com/office/officeart/2018/2/layout/IconVerticalSolidList"/>
    <dgm:cxn modelId="{78DAE4C7-A0B7-454F-81D5-B828ED7A6C56}" srcId="{56503E7A-D917-445A-B401-156144C54579}" destId="{E31FCE35-7C25-4E87-94E6-82861B6B3DC2}" srcOrd="0" destOrd="0" parTransId="{F97D588A-809E-432F-A6C2-8195A2BA8A07}" sibTransId="{C47C891E-5844-45D4-9F23-854D2D77B088}"/>
    <dgm:cxn modelId="{C954ECE0-EB5F-474F-A402-6B881C17273F}" srcId="{56503E7A-D917-445A-B401-156144C54579}" destId="{2A7C7AC4-5360-4ECA-B936-A8FBCA72CA1F}" srcOrd="2" destOrd="0" parTransId="{1DA93489-ACBC-4972-8417-B0DB981698FD}" sibTransId="{F36161C9-AC58-4E19-95B7-446A8F008449}"/>
    <dgm:cxn modelId="{86A80640-0A9E-48EA-BA0F-ED4BD5CE4220}" type="presParOf" srcId="{089A8B2A-AF1E-4E5F-B8AA-3BA5CF3B0941}" destId="{D381DFD7-5BE9-4261-92FD-D89DAF013F2A}" srcOrd="0" destOrd="0" presId="urn:microsoft.com/office/officeart/2018/2/layout/IconVerticalSolidList"/>
    <dgm:cxn modelId="{D6B02122-D764-4B7A-969E-499A1F9FD2FB}" type="presParOf" srcId="{D381DFD7-5BE9-4261-92FD-D89DAF013F2A}" destId="{1377E09C-8E1C-4E7B-B903-1A8B2D987D36}" srcOrd="0" destOrd="0" presId="urn:microsoft.com/office/officeart/2018/2/layout/IconVerticalSolidList"/>
    <dgm:cxn modelId="{589872C3-8688-46A6-99B4-44545ED693FF}" type="presParOf" srcId="{D381DFD7-5BE9-4261-92FD-D89DAF013F2A}" destId="{E9BC3592-155D-4C8F-837E-DD190F0F91E4}" srcOrd="1" destOrd="0" presId="urn:microsoft.com/office/officeart/2018/2/layout/IconVerticalSolidList"/>
    <dgm:cxn modelId="{D2830E5C-4A6D-4424-840B-30DA4B2F35DE}" type="presParOf" srcId="{D381DFD7-5BE9-4261-92FD-D89DAF013F2A}" destId="{0FC11367-59C9-46E4-A124-4DEB73C83DAD}" srcOrd="2" destOrd="0" presId="urn:microsoft.com/office/officeart/2018/2/layout/IconVerticalSolidList"/>
    <dgm:cxn modelId="{7DAEEFFB-0337-4BD4-8E42-A3D8922BAB89}" type="presParOf" srcId="{D381DFD7-5BE9-4261-92FD-D89DAF013F2A}" destId="{661761AE-9720-482D-9849-8A910F7925D1}" srcOrd="3" destOrd="0" presId="urn:microsoft.com/office/officeart/2018/2/layout/IconVerticalSolidList"/>
    <dgm:cxn modelId="{B93C7FA9-A7C2-4AF5-A825-DA691F4D9E47}" type="presParOf" srcId="{089A8B2A-AF1E-4E5F-B8AA-3BA5CF3B0941}" destId="{08CD69F5-6E64-4029-A793-91D318EEF7D5}" srcOrd="1" destOrd="0" presId="urn:microsoft.com/office/officeart/2018/2/layout/IconVerticalSolidList"/>
    <dgm:cxn modelId="{7F0BB78F-0F96-4C9F-BA79-401423196D1A}" type="presParOf" srcId="{089A8B2A-AF1E-4E5F-B8AA-3BA5CF3B0941}" destId="{50371B53-EBA1-4C18-95C0-9A972FAACF55}" srcOrd="2" destOrd="0" presId="urn:microsoft.com/office/officeart/2018/2/layout/IconVerticalSolidList"/>
    <dgm:cxn modelId="{D7BE454A-26B4-4663-94E2-33F8E2876E54}" type="presParOf" srcId="{50371B53-EBA1-4C18-95C0-9A972FAACF55}" destId="{60DAC191-57AE-4EC3-9A18-215DAC38905E}" srcOrd="0" destOrd="0" presId="urn:microsoft.com/office/officeart/2018/2/layout/IconVerticalSolidList"/>
    <dgm:cxn modelId="{35ED5529-069A-4F0A-908F-57A88900CAB3}" type="presParOf" srcId="{50371B53-EBA1-4C18-95C0-9A972FAACF55}" destId="{CE693E23-9FDD-4524-AF62-B9FED7EE6EC1}" srcOrd="1" destOrd="0" presId="urn:microsoft.com/office/officeart/2018/2/layout/IconVerticalSolidList"/>
    <dgm:cxn modelId="{584F5B38-A413-4A8D-990F-DBEAB98D2101}" type="presParOf" srcId="{50371B53-EBA1-4C18-95C0-9A972FAACF55}" destId="{1F478E1A-B704-4CA9-8F04-63DA537AC56B}" srcOrd="2" destOrd="0" presId="urn:microsoft.com/office/officeart/2018/2/layout/IconVerticalSolidList"/>
    <dgm:cxn modelId="{E2B8CFE5-C22F-4520-8AC9-B8205A40AFC2}" type="presParOf" srcId="{50371B53-EBA1-4C18-95C0-9A972FAACF55}" destId="{BB4C05AB-3B01-4E1F-B9FF-1BD940DEEFA2}" srcOrd="3" destOrd="0" presId="urn:microsoft.com/office/officeart/2018/2/layout/IconVerticalSolidList"/>
    <dgm:cxn modelId="{94658C76-563A-4A0F-81D2-F32EE1683012}" type="presParOf" srcId="{089A8B2A-AF1E-4E5F-B8AA-3BA5CF3B0941}" destId="{99DDEBFB-51F7-4916-8602-7FC454D53B14}" srcOrd="3" destOrd="0" presId="urn:microsoft.com/office/officeart/2018/2/layout/IconVerticalSolidList"/>
    <dgm:cxn modelId="{BE4386D2-936D-4981-97DC-5CD28D7033E3}" type="presParOf" srcId="{089A8B2A-AF1E-4E5F-B8AA-3BA5CF3B0941}" destId="{0965C954-5125-47BF-A9CD-245AB3C745C1}" srcOrd="4" destOrd="0" presId="urn:microsoft.com/office/officeart/2018/2/layout/IconVerticalSolidList"/>
    <dgm:cxn modelId="{BE96A44A-36EA-4D54-8020-69DC4F61C352}" type="presParOf" srcId="{0965C954-5125-47BF-A9CD-245AB3C745C1}" destId="{FE9963AA-7898-47BB-87A3-818F7CEF60EF}" srcOrd="0" destOrd="0" presId="urn:microsoft.com/office/officeart/2018/2/layout/IconVerticalSolidList"/>
    <dgm:cxn modelId="{30D4A0D2-1351-491C-893A-9F216F6E44C6}" type="presParOf" srcId="{0965C954-5125-47BF-A9CD-245AB3C745C1}" destId="{A08787E8-CE9B-4E12-86C7-23509D9AE03C}" srcOrd="1" destOrd="0" presId="urn:microsoft.com/office/officeart/2018/2/layout/IconVerticalSolidList"/>
    <dgm:cxn modelId="{FE353739-74C0-44B0-B7B9-8A97F615076B}" type="presParOf" srcId="{0965C954-5125-47BF-A9CD-245AB3C745C1}" destId="{B06FDEBE-38A1-4BCC-80A3-B004D80D3F75}" srcOrd="2" destOrd="0" presId="urn:microsoft.com/office/officeart/2018/2/layout/IconVerticalSolidList"/>
    <dgm:cxn modelId="{F185AB14-8521-420B-ABEA-9D377D6E0A27}" type="presParOf" srcId="{0965C954-5125-47BF-A9CD-245AB3C745C1}" destId="{9915008A-F605-4249-84E2-ADB915FFC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E421B5-15D6-426E-96BB-D80A0E0ABC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7112FB-C8A8-4985-B60A-58B3B1E0C958}">
      <dgm:prSet/>
      <dgm:spPr/>
      <dgm:t>
        <a:bodyPr/>
        <a:lstStyle/>
        <a:p>
          <a:r>
            <a:rPr lang="en-US"/>
            <a:t>Data Preprocessing:Remove noise, segment images, extract features.</a:t>
          </a:r>
        </a:p>
      </dgm:t>
    </dgm:pt>
    <dgm:pt modelId="{4549850C-6F9A-4E49-924D-8EC43A7CA88A}" type="parTrans" cxnId="{D4344AC8-4F40-4BEE-BB1E-EF180FDD7660}">
      <dgm:prSet/>
      <dgm:spPr/>
      <dgm:t>
        <a:bodyPr/>
        <a:lstStyle/>
        <a:p>
          <a:endParaRPr lang="en-US"/>
        </a:p>
      </dgm:t>
    </dgm:pt>
    <dgm:pt modelId="{D1C950A6-12D7-4ECC-A581-888F00EA2B66}" type="sibTrans" cxnId="{D4344AC8-4F40-4BEE-BB1E-EF180FDD7660}">
      <dgm:prSet/>
      <dgm:spPr/>
      <dgm:t>
        <a:bodyPr/>
        <a:lstStyle/>
        <a:p>
          <a:endParaRPr lang="en-US"/>
        </a:p>
      </dgm:t>
    </dgm:pt>
    <dgm:pt modelId="{3490589A-D159-498E-A8D9-D5E3A3C94110}">
      <dgm:prSet/>
      <dgm:spPr/>
      <dgm:t>
        <a:bodyPr/>
        <a:lstStyle/>
        <a:p>
          <a:r>
            <a:rPr lang="en-US" dirty="0"/>
            <a:t>Train AI </a:t>
          </a:r>
          <a:r>
            <a:rPr lang="en-US" dirty="0" err="1"/>
            <a:t>Model:Use</a:t>
          </a:r>
          <a:r>
            <a:rPr lang="en-US" dirty="0"/>
            <a:t> CNN for images</a:t>
          </a:r>
        </a:p>
      </dgm:t>
    </dgm:pt>
    <dgm:pt modelId="{091B383F-6A27-4DC6-AE6B-52D8A9E15E00}" type="parTrans" cxnId="{065CFADA-DE4F-47DF-A923-1941C2DD5CB9}">
      <dgm:prSet/>
      <dgm:spPr/>
      <dgm:t>
        <a:bodyPr/>
        <a:lstStyle/>
        <a:p>
          <a:endParaRPr lang="en-US"/>
        </a:p>
      </dgm:t>
    </dgm:pt>
    <dgm:pt modelId="{F586162A-83BB-43F8-A295-BD33CBFC0012}" type="sibTrans" cxnId="{065CFADA-DE4F-47DF-A923-1941C2DD5CB9}">
      <dgm:prSet/>
      <dgm:spPr/>
      <dgm:t>
        <a:bodyPr/>
        <a:lstStyle/>
        <a:p>
          <a:endParaRPr lang="en-US"/>
        </a:p>
      </dgm:t>
    </dgm:pt>
    <dgm:pt modelId="{F411DEDD-EE49-4A2E-AB1B-C98B9D4C9BB7}">
      <dgm:prSet/>
      <dgm:spPr/>
      <dgm:t>
        <a:bodyPr/>
        <a:lstStyle/>
        <a:p>
          <a:r>
            <a:rPr lang="en-US"/>
            <a:t>Evaluation:Check accuracy, sensitivity, and precision.</a:t>
          </a:r>
        </a:p>
      </dgm:t>
    </dgm:pt>
    <dgm:pt modelId="{5CEC8C0F-B3B2-4895-92ED-9FD0F57BA26D}" type="parTrans" cxnId="{F6807DC1-13C5-4D73-9076-2A024C7D5137}">
      <dgm:prSet/>
      <dgm:spPr/>
      <dgm:t>
        <a:bodyPr/>
        <a:lstStyle/>
        <a:p>
          <a:endParaRPr lang="en-US"/>
        </a:p>
      </dgm:t>
    </dgm:pt>
    <dgm:pt modelId="{83AF3E9C-2410-4596-953E-B560793CBDFA}" type="sibTrans" cxnId="{F6807DC1-13C5-4D73-9076-2A024C7D5137}">
      <dgm:prSet/>
      <dgm:spPr/>
      <dgm:t>
        <a:bodyPr/>
        <a:lstStyle/>
        <a:p>
          <a:endParaRPr lang="en-US"/>
        </a:p>
      </dgm:t>
    </dgm:pt>
    <dgm:pt modelId="{C0B39D27-B31A-40E4-BFE8-AAF9F444D3B0}" type="pres">
      <dgm:prSet presAssocID="{B5E421B5-15D6-426E-96BB-D80A0E0ABC49}" presName="root" presStyleCnt="0">
        <dgm:presLayoutVars>
          <dgm:dir/>
          <dgm:resizeHandles val="exact"/>
        </dgm:presLayoutVars>
      </dgm:prSet>
      <dgm:spPr/>
    </dgm:pt>
    <dgm:pt modelId="{1548BB30-1E2A-4885-BA3C-9034FFA44916}" type="pres">
      <dgm:prSet presAssocID="{3B7112FB-C8A8-4985-B60A-58B3B1E0C958}" presName="compNode" presStyleCnt="0"/>
      <dgm:spPr/>
    </dgm:pt>
    <dgm:pt modelId="{61B34E2F-C906-4156-BB78-8BD18C73FB69}" type="pres">
      <dgm:prSet presAssocID="{3B7112FB-C8A8-4985-B60A-58B3B1E0C958}" presName="bgRect" presStyleLbl="bgShp" presStyleIdx="0" presStyleCnt="3"/>
      <dgm:spPr/>
    </dgm:pt>
    <dgm:pt modelId="{BC645C37-5D04-4DBD-BEAE-7882EC8CC606}" type="pres">
      <dgm:prSet presAssocID="{3B7112FB-C8A8-4985-B60A-58B3B1E0C9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CD7CC321-EE0B-4F85-9F7B-4D519444B111}" type="pres">
      <dgm:prSet presAssocID="{3B7112FB-C8A8-4985-B60A-58B3B1E0C958}" presName="spaceRect" presStyleCnt="0"/>
      <dgm:spPr/>
    </dgm:pt>
    <dgm:pt modelId="{8293486D-783A-4B79-B9AE-0BACFEA411F8}" type="pres">
      <dgm:prSet presAssocID="{3B7112FB-C8A8-4985-B60A-58B3B1E0C958}" presName="parTx" presStyleLbl="revTx" presStyleIdx="0" presStyleCnt="3">
        <dgm:presLayoutVars>
          <dgm:chMax val="0"/>
          <dgm:chPref val="0"/>
        </dgm:presLayoutVars>
      </dgm:prSet>
      <dgm:spPr/>
    </dgm:pt>
    <dgm:pt modelId="{724F0F8B-6CB6-4FD0-A141-276B278FD72D}" type="pres">
      <dgm:prSet presAssocID="{D1C950A6-12D7-4ECC-A581-888F00EA2B66}" presName="sibTrans" presStyleCnt="0"/>
      <dgm:spPr/>
    </dgm:pt>
    <dgm:pt modelId="{807E2173-D09C-4628-86D9-CCD95EE639C8}" type="pres">
      <dgm:prSet presAssocID="{3490589A-D159-498E-A8D9-D5E3A3C94110}" presName="compNode" presStyleCnt="0"/>
      <dgm:spPr/>
    </dgm:pt>
    <dgm:pt modelId="{61C967F0-B6AE-43FF-8671-6868CC319EE1}" type="pres">
      <dgm:prSet presAssocID="{3490589A-D159-498E-A8D9-D5E3A3C94110}" presName="bgRect" presStyleLbl="bgShp" presStyleIdx="1" presStyleCnt="3"/>
      <dgm:spPr/>
    </dgm:pt>
    <dgm:pt modelId="{1FBAB7D9-F7E2-42E4-A7CE-6143EF58BDE5}" type="pres">
      <dgm:prSet presAssocID="{3490589A-D159-498E-A8D9-D5E3A3C941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F364793-0A67-47A9-BD85-84D40AC73AC4}" type="pres">
      <dgm:prSet presAssocID="{3490589A-D159-498E-A8D9-D5E3A3C94110}" presName="spaceRect" presStyleCnt="0"/>
      <dgm:spPr/>
    </dgm:pt>
    <dgm:pt modelId="{562036EC-AE25-4ED3-9D10-FE0CF0EE225A}" type="pres">
      <dgm:prSet presAssocID="{3490589A-D159-498E-A8D9-D5E3A3C94110}" presName="parTx" presStyleLbl="revTx" presStyleIdx="1" presStyleCnt="3">
        <dgm:presLayoutVars>
          <dgm:chMax val="0"/>
          <dgm:chPref val="0"/>
        </dgm:presLayoutVars>
      </dgm:prSet>
      <dgm:spPr/>
    </dgm:pt>
    <dgm:pt modelId="{3675908C-E3E7-4070-BECE-CFF455AF7DE2}" type="pres">
      <dgm:prSet presAssocID="{F586162A-83BB-43F8-A295-BD33CBFC0012}" presName="sibTrans" presStyleCnt="0"/>
      <dgm:spPr/>
    </dgm:pt>
    <dgm:pt modelId="{E0FB1809-AA50-4565-BB19-B787A8A693DB}" type="pres">
      <dgm:prSet presAssocID="{F411DEDD-EE49-4A2E-AB1B-C98B9D4C9BB7}" presName="compNode" presStyleCnt="0"/>
      <dgm:spPr/>
    </dgm:pt>
    <dgm:pt modelId="{BF58B90A-545B-4A54-B525-2338DEF61064}" type="pres">
      <dgm:prSet presAssocID="{F411DEDD-EE49-4A2E-AB1B-C98B9D4C9BB7}" presName="bgRect" presStyleLbl="bgShp" presStyleIdx="2" presStyleCnt="3"/>
      <dgm:spPr/>
    </dgm:pt>
    <dgm:pt modelId="{B8F74FAB-9A0C-4676-AAC0-5E2DA766E9CC}" type="pres">
      <dgm:prSet presAssocID="{F411DEDD-EE49-4A2E-AB1B-C98B9D4C9B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5454745-024D-4D68-B2F4-0E398DE4C71D}" type="pres">
      <dgm:prSet presAssocID="{F411DEDD-EE49-4A2E-AB1B-C98B9D4C9BB7}" presName="spaceRect" presStyleCnt="0"/>
      <dgm:spPr/>
    </dgm:pt>
    <dgm:pt modelId="{BEB5DB4E-006D-4F4D-A89C-DBB9636633F6}" type="pres">
      <dgm:prSet presAssocID="{F411DEDD-EE49-4A2E-AB1B-C98B9D4C9B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5FB12B-88BA-4CEC-8BCF-B07DA187AA7C}" type="presOf" srcId="{3B7112FB-C8A8-4985-B60A-58B3B1E0C958}" destId="{8293486D-783A-4B79-B9AE-0BACFEA411F8}" srcOrd="0" destOrd="0" presId="urn:microsoft.com/office/officeart/2018/2/layout/IconVerticalSolidList"/>
    <dgm:cxn modelId="{0568FE2F-101E-408F-BA0E-77D2C8F0291E}" type="presOf" srcId="{B5E421B5-15D6-426E-96BB-D80A0E0ABC49}" destId="{C0B39D27-B31A-40E4-BFE8-AAF9F444D3B0}" srcOrd="0" destOrd="0" presId="urn:microsoft.com/office/officeart/2018/2/layout/IconVerticalSolidList"/>
    <dgm:cxn modelId="{0AE01E7A-66AD-4EA5-9131-1104172C1485}" type="presOf" srcId="{3490589A-D159-498E-A8D9-D5E3A3C94110}" destId="{562036EC-AE25-4ED3-9D10-FE0CF0EE225A}" srcOrd="0" destOrd="0" presId="urn:microsoft.com/office/officeart/2018/2/layout/IconVerticalSolidList"/>
    <dgm:cxn modelId="{A2C00798-E429-4D3E-B26B-D8EC675343B2}" type="presOf" srcId="{F411DEDD-EE49-4A2E-AB1B-C98B9D4C9BB7}" destId="{BEB5DB4E-006D-4F4D-A89C-DBB9636633F6}" srcOrd="0" destOrd="0" presId="urn:microsoft.com/office/officeart/2018/2/layout/IconVerticalSolidList"/>
    <dgm:cxn modelId="{F6807DC1-13C5-4D73-9076-2A024C7D5137}" srcId="{B5E421B5-15D6-426E-96BB-D80A0E0ABC49}" destId="{F411DEDD-EE49-4A2E-AB1B-C98B9D4C9BB7}" srcOrd="2" destOrd="0" parTransId="{5CEC8C0F-B3B2-4895-92ED-9FD0F57BA26D}" sibTransId="{83AF3E9C-2410-4596-953E-B560793CBDFA}"/>
    <dgm:cxn modelId="{D4344AC8-4F40-4BEE-BB1E-EF180FDD7660}" srcId="{B5E421B5-15D6-426E-96BB-D80A0E0ABC49}" destId="{3B7112FB-C8A8-4985-B60A-58B3B1E0C958}" srcOrd="0" destOrd="0" parTransId="{4549850C-6F9A-4E49-924D-8EC43A7CA88A}" sibTransId="{D1C950A6-12D7-4ECC-A581-888F00EA2B66}"/>
    <dgm:cxn modelId="{065CFADA-DE4F-47DF-A923-1941C2DD5CB9}" srcId="{B5E421B5-15D6-426E-96BB-D80A0E0ABC49}" destId="{3490589A-D159-498E-A8D9-D5E3A3C94110}" srcOrd="1" destOrd="0" parTransId="{091B383F-6A27-4DC6-AE6B-52D8A9E15E00}" sibTransId="{F586162A-83BB-43F8-A295-BD33CBFC0012}"/>
    <dgm:cxn modelId="{C4ECCA6A-0776-427A-9550-3DE093433CFB}" type="presParOf" srcId="{C0B39D27-B31A-40E4-BFE8-AAF9F444D3B0}" destId="{1548BB30-1E2A-4885-BA3C-9034FFA44916}" srcOrd="0" destOrd="0" presId="urn:microsoft.com/office/officeart/2018/2/layout/IconVerticalSolidList"/>
    <dgm:cxn modelId="{2DA9246D-6189-473C-A974-79086091F590}" type="presParOf" srcId="{1548BB30-1E2A-4885-BA3C-9034FFA44916}" destId="{61B34E2F-C906-4156-BB78-8BD18C73FB69}" srcOrd="0" destOrd="0" presId="urn:microsoft.com/office/officeart/2018/2/layout/IconVerticalSolidList"/>
    <dgm:cxn modelId="{2D0F5E8B-7474-497A-A262-BACA7D9F6E87}" type="presParOf" srcId="{1548BB30-1E2A-4885-BA3C-9034FFA44916}" destId="{BC645C37-5D04-4DBD-BEAE-7882EC8CC606}" srcOrd="1" destOrd="0" presId="urn:microsoft.com/office/officeart/2018/2/layout/IconVerticalSolidList"/>
    <dgm:cxn modelId="{DD4B88E7-3A5C-41F7-ADF5-731027D7E08E}" type="presParOf" srcId="{1548BB30-1E2A-4885-BA3C-9034FFA44916}" destId="{CD7CC321-EE0B-4F85-9F7B-4D519444B111}" srcOrd="2" destOrd="0" presId="urn:microsoft.com/office/officeart/2018/2/layout/IconVerticalSolidList"/>
    <dgm:cxn modelId="{18DDCAA4-D9AA-427F-887E-C17710F67E82}" type="presParOf" srcId="{1548BB30-1E2A-4885-BA3C-9034FFA44916}" destId="{8293486D-783A-4B79-B9AE-0BACFEA411F8}" srcOrd="3" destOrd="0" presId="urn:microsoft.com/office/officeart/2018/2/layout/IconVerticalSolidList"/>
    <dgm:cxn modelId="{B79D35B1-7337-4B4F-8BD4-42F06D98308A}" type="presParOf" srcId="{C0B39D27-B31A-40E4-BFE8-AAF9F444D3B0}" destId="{724F0F8B-6CB6-4FD0-A141-276B278FD72D}" srcOrd="1" destOrd="0" presId="urn:microsoft.com/office/officeart/2018/2/layout/IconVerticalSolidList"/>
    <dgm:cxn modelId="{42FC66E1-7AE8-4B1B-B88D-9B479AB9CC5F}" type="presParOf" srcId="{C0B39D27-B31A-40E4-BFE8-AAF9F444D3B0}" destId="{807E2173-D09C-4628-86D9-CCD95EE639C8}" srcOrd="2" destOrd="0" presId="urn:microsoft.com/office/officeart/2018/2/layout/IconVerticalSolidList"/>
    <dgm:cxn modelId="{9FA5F0E2-AC45-4CF6-B43E-102E2C63FAE5}" type="presParOf" srcId="{807E2173-D09C-4628-86D9-CCD95EE639C8}" destId="{61C967F0-B6AE-43FF-8671-6868CC319EE1}" srcOrd="0" destOrd="0" presId="urn:microsoft.com/office/officeart/2018/2/layout/IconVerticalSolidList"/>
    <dgm:cxn modelId="{A9D231D3-0E28-45B0-A154-560290BE3082}" type="presParOf" srcId="{807E2173-D09C-4628-86D9-CCD95EE639C8}" destId="{1FBAB7D9-F7E2-42E4-A7CE-6143EF58BDE5}" srcOrd="1" destOrd="0" presId="urn:microsoft.com/office/officeart/2018/2/layout/IconVerticalSolidList"/>
    <dgm:cxn modelId="{E06BC8E4-6BB8-4BB9-BC4F-5FAF15224A46}" type="presParOf" srcId="{807E2173-D09C-4628-86D9-CCD95EE639C8}" destId="{9F364793-0A67-47A9-BD85-84D40AC73AC4}" srcOrd="2" destOrd="0" presId="urn:microsoft.com/office/officeart/2018/2/layout/IconVerticalSolidList"/>
    <dgm:cxn modelId="{AC8939EC-ECE3-48E2-B40D-7AC6BEE95E37}" type="presParOf" srcId="{807E2173-D09C-4628-86D9-CCD95EE639C8}" destId="{562036EC-AE25-4ED3-9D10-FE0CF0EE225A}" srcOrd="3" destOrd="0" presId="urn:microsoft.com/office/officeart/2018/2/layout/IconVerticalSolidList"/>
    <dgm:cxn modelId="{469B83AC-3E89-4E50-97ED-574524E5B80F}" type="presParOf" srcId="{C0B39D27-B31A-40E4-BFE8-AAF9F444D3B0}" destId="{3675908C-E3E7-4070-BECE-CFF455AF7DE2}" srcOrd="3" destOrd="0" presId="urn:microsoft.com/office/officeart/2018/2/layout/IconVerticalSolidList"/>
    <dgm:cxn modelId="{DE7EBBEB-798A-4DC1-A578-12E802FDA0FA}" type="presParOf" srcId="{C0B39D27-B31A-40E4-BFE8-AAF9F444D3B0}" destId="{E0FB1809-AA50-4565-BB19-B787A8A693DB}" srcOrd="4" destOrd="0" presId="urn:microsoft.com/office/officeart/2018/2/layout/IconVerticalSolidList"/>
    <dgm:cxn modelId="{365C1F5D-D49D-40D2-BB3B-892E1DE26051}" type="presParOf" srcId="{E0FB1809-AA50-4565-BB19-B787A8A693DB}" destId="{BF58B90A-545B-4A54-B525-2338DEF61064}" srcOrd="0" destOrd="0" presId="urn:microsoft.com/office/officeart/2018/2/layout/IconVerticalSolidList"/>
    <dgm:cxn modelId="{51068564-6147-49BC-AB35-3D5F1BC63F04}" type="presParOf" srcId="{E0FB1809-AA50-4565-BB19-B787A8A693DB}" destId="{B8F74FAB-9A0C-4676-AAC0-5E2DA766E9CC}" srcOrd="1" destOrd="0" presId="urn:microsoft.com/office/officeart/2018/2/layout/IconVerticalSolidList"/>
    <dgm:cxn modelId="{9DAE2271-59A2-4AA1-A014-808555967581}" type="presParOf" srcId="{E0FB1809-AA50-4565-BB19-B787A8A693DB}" destId="{15454745-024D-4D68-B2F4-0E398DE4C71D}" srcOrd="2" destOrd="0" presId="urn:microsoft.com/office/officeart/2018/2/layout/IconVerticalSolidList"/>
    <dgm:cxn modelId="{68A25E2D-5BBD-45E4-B480-D1EBD3AFCC15}" type="presParOf" srcId="{E0FB1809-AA50-4565-BB19-B787A8A693DB}" destId="{BEB5DB4E-006D-4F4D-A89C-DBB9636633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9D4D0-0544-4E19-858E-01335CEB46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194EBD-6AC4-4C41-9057-E32081B46162}">
      <dgm:prSet/>
      <dgm:spPr/>
      <dgm:t>
        <a:bodyPr/>
        <a:lstStyle/>
        <a:p>
          <a:r>
            <a:rPr lang="en-US"/>
            <a:t>Ethical Considerations in Oncology AI</a:t>
          </a:r>
        </a:p>
      </dgm:t>
    </dgm:pt>
    <dgm:pt modelId="{F893C77E-720C-4F0E-AAEF-9B1D1A74F138}" type="parTrans" cxnId="{95E33FD2-2889-49A1-AC9E-95FE388F68C4}">
      <dgm:prSet/>
      <dgm:spPr/>
      <dgm:t>
        <a:bodyPr/>
        <a:lstStyle/>
        <a:p>
          <a:endParaRPr lang="en-US"/>
        </a:p>
      </dgm:t>
    </dgm:pt>
    <dgm:pt modelId="{C1D915ED-D190-4A9B-A205-109B427247E8}" type="sibTrans" cxnId="{95E33FD2-2889-49A1-AC9E-95FE388F68C4}">
      <dgm:prSet/>
      <dgm:spPr/>
      <dgm:t>
        <a:bodyPr/>
        <a:lstStyle/>
        <a:p>
          <a:endParaRPr lang="en-US"/>
        </a:p>
      </dgm:t>
    </dgm:pt>
    <dgm:pt modelId="{850E622B-B0A3-4D3E-87B9-6DA81B6D1C64}">
      <dgm:prSet/>
      <dgm:spPr/>
      <dgm:t>
        <a:bodyPr/>
        <a:lstStyle/>
        <a:p>
          <a:r>
            <a:rPr lang="en-US"/>
            <a:t>Machine-Based Judgment and Black Box AI</a:t>
          </a:r>
        </a:p>
      </dgm:t>
    </dgm:pt>
    <dgm:pt modelId="{860F27F4-11FB-4904-B215-D1FD8E624DA2}" type="parTrans" cxnId="{2A704E1E-0039-4ABE-AECC-55A9F3DBE9F1}">
      <dgm:prSet/>
      <dgm:spPr/>
      <dgm:t>
        <a:bodyPr/>
        <a:lstStyle/>
        <a:p>
          <a:endParaRPr lang="en-US"/>
        </a:p>
      </dgm:t>
    </dgm:pt>
    <dgm:pt modelId="{44E5451D-CC9E-4423-B5CE-00BE129EB585}" type="sibTrans" cxnId="{2A704E1E-0039-4ABE-AECC-55A9F3DBE9F1}">
      <dgm:prSet/>
      <dgm:spPr/>
      <dgm:t>
        <a:bodyPr/>
        <a:lstStyle/>
        <a:p>
          <a:endParaRPr lang="en-US"/>
        </a:p>
      </dgm:t>
    </dgm:pt>
    <dgm:pt modelId="{BEA644B5-7639-4780-A724-1F1A614F096D}">
      <dgm:prSet/>
      <dgm:spPr/>
      <dgm:t>
        <a:bodyPr/>
        <a:lstStyle/>
        <a:p>
          <a:r>
            <a:rPr lang="en-IN"/>
            <a:t>A4R Ethical Framework</a:t>
          </a:r>
          <a:endParaRPr lang="en-US"/>
        </a:p>
      </dgm:t>
    </dgm:pt>
    <dgm:pt modelId="{DC6E349E-0CEE-400A-A57C-860D93350426}" type="parTrans" cxnId="{D912DE98-58A2-4678-BB7D-BDD0FB0097E3}">
      <dgm:prSet/>
      <dgm:spPr/>
      <dgm:t>
        <a:bodyPr/>
        <a:lstStyle/>
        <a:p>
          <a:endParaRPr lang="en-US"/>
        </a:p>
      </dgm:t>
    </dgm:pt>
    <dgm:pt modelId="{CB09606A-BE33-49D2-B402-DFD0A706AAAA}" type="sibTrans" cxnId="{D912DE98-58A2-4678-BB7D-BDD0FB0097E3}">
      <dgm:prSet/>
      <dgm:spPr/>
      <dgm:t>
        <a:bodyPr/>
        <a:lstStyle/>
        <a:p>
          <a:endParaRPr lang="en-US"/>
        </a:p>
      </dgm:t>
    </dgm:pt>
    <dgm:pt modelId="{77857C46-D996-4448-8284-55DFADD5CE50}">
      <dgm:prSet/>
      <dgm:spPr/>
      <dgm:t>
        <a:bodyPr/>
        <a:lstStyle/>
        <a:p>
          <a:r>
            <a:rPr lang="en-IN"/>
            <a:t>Empowerment and Stakeholder Involvement</a:t>
          </a:r>
          <a:endParaRPr lang="en-US"/>
        </a:p>
      </dgm:t>
    </dgm:pt>
    <dgm:pt modelId="{98BFCAD7-AFCB-454A-A287-EA94383B410C}" type="parTrans" cxnId="{E6DEDE27-A852-40FC-82FD-E509AC273D83}">
      <dgm:prSet/>
      <dgm:spPr/>
      <dgm:t>
        <a:bodyPr/>
        <a:lstStyle/>
        <a:p>
          <a:endParaRPr lang="en-US"/>
        </a:p>
      </dgm:t>
    </dgm:pt>
    <dgm:pt modelId="{D34D4F14-8DD0-4CF5-8B23-4BF92FEE8B80}" type="sibTrans" cxnId="{E6DEDE27-A852-40FC-82FD-E509AC273D83}">
      <dgm:prSet/>
      <dgm:spPr/>
      <dgm:t>
        <a:bodyPr/>
        <a:lstStyle/>
        <a:p>
          <a:endParaRPr lang="en-US"/>
        </a:p>
      </dgm:t>
    </dgm:pt>
    <dgm:pt modelId="{7F4896FD-1D64-40B9-965E-2401420A90FB}">
      <dgm:prSet/>
      <dgm:spPr/>
      <dgm:t>
        <a:bodyPr/>
        <a:lstStyle/>
        <a:p>
          <a:r>
            <a:rPr lang="en-US"/>
            <a:t>Data Privacy:Protect patient data (HIPAA, GDPR rules).</a:t>
          </a:r>
        </a:p>
      </dgm:t>
    </dgm:pt>
    <dgm:pt modelId="{E216A477-3F5F-47CB-8906-39827A4FA872}" type="parTrans" cxnId="{E7164495-1CD9-42B9-B199-A91BDF5F0743}">
      <dgm:prSet/>
      <dgm:spPr/>
      <dgm:t>
        <a:bodyPr/>
        <a:lstStyle/>
        <a:p>
          <a:endParaRPr lang="en-US"/>
        </a:p>
      </dgm:t>
    </dgm:pt>
    <dgm:pt modelId="{98101E04-A3EC-4528-854A-15A2AC01CA23}" type="sibTrans" cxnId="{E7164495-1CD9-42B9-B199-A91BDF5F0743}">
      <dgm:prSet/>
      <dgm:spPr/>
      <dgm:t>
        <a:bodyPr/>
        <a:lstStyle/>
        <a:p>
          <a:endParaRPr lang="en-US"/>
        </a:p>
      </dgm:t>
    </dgm:pt>
    <dgm:pt modelId="{30489595-6C63-4574-A960-5F1D2B9770DC}" type="pres">
      <dgm:prSet presAssocID="{D3D9D4D0-0544-4E19-858E-01335CEB461E}" presName="root" presStyleCnt="0">
        <dgm:presLayoutVars>
          <dgm:dir/>
          <dgm:resizeHandles val="exact"/>
        </dgm:presLayoutVars>
      </dgm:prSet>
      <dgm:spPr/>
    </dgm:pt>
    <dgm:pt modelId="{0CEBB781-EDFC-42E4-953C-49D276524758}" type="pres">
      <dgm:prSet presAssocID="{64194EBD-6AC4-4C41-9057-E32081B46162}" presName="compNode" presStyleCnt="0"/>
      <dgm:spPr/>
    </dgm:pt>
    <dgm:pt modelId="{1A0E7A2A-7A65-46B3-AF43-2EA96332434A}" type="pres">
      <dgm:prSet presAssocID="{64194EBD-6AC4-4C41-9057-E32081B46162}" presName="bgRect" presStyleLbl="bgShp" presStyleIdx="0" presStyleCnt="5"/>
      <dgm:spPr/>
    </dgm:pt>
    <dgm:pt modelId="{D7A988C5-050D-40DE-BD21-F45ED9FA4100}" type="pres">
      <dgm:prSet presAssocID="{64194EBD-6AC4-4C41-9057-E32081B461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1F924AD-ECD3-4E49-8CBE-16047F7A05ED}" type="pres">
      <dgm:prSet presAssocID="{64194EBD-6AC4-4C41-9057-E32081B46162}" presName="spaceRect" presStyleCnt="0"/>
      <dgm:spPr/>
    </dgm:pt>
    <dgm:pt modelId="{5121D1EC-6305-41F4-960C-BF14678A31E5}" type="pres">
      <dgm:prSet presAssocID="{64194EBD-6AC4-4C41-9057-E32081B46162}" presName="parTx" presStyleLbl="revTx" presStyleIdx="0" presStyleCnt="5">
        <dgm:presLayoutVars>
          <dgm:chMax val="0"/>
          <dgm:chPref val="0"/>
        </dgm:presLayoutVars>
      </dgm:prSet>
      <dgm:spPr/>
    </dgm:pt>
    <dgm:pt modelId="{E43FA3B8-E8BF-4333-9EAD-3F5F40C61B6D}" type="pres">
      <dgm:prSet presAssocID="{C1D915ED-D190-4A9B-A205-109B427247E8}" presName="sibTrans" presStyleCnt="0"/>
      <dgm:spPr/>
    </dgm:pt>
    <dgm:pt modelId="{7E543F9E-8F3C-47EA-AD43-F0E9FCFF2581}" type="pres">
      <dgm:prSet presAssocID="{850E622B-B0A3-4D3E-87B9-6DA81B6D1C64}" presName="compNode" presStyleCnt="0"/>
      <dgm:spPr/>
    </dgm:pt>
    <dgm:pt modelId="{CD5B1A1C-A9C2-485D-B514-B25E9A420023}" type="pres">
      <dgm:prSet presAssocID="{850E622B-B0A3-4D3E-87B9-6DA81B6D1C64}" presName="bgRect" presStyleLbl="bgShp" presStyleIdx="1" presStyleCnt="5"/>
      <dgm:spPr/>
    </dgm:pt>
    <dgm:pt modelId="{D68A71A0-5C77-47CE-976F-7060D0360827}" type="pres">
      <dgm:prSet presAssocID="{850E622B-B0A3-4D3E-87B9-6DA81B6D1C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5C3D4A-5FF4-43B2-BD19-8673419D4AB2}" type="pres">
      <dgm:prSet presAssocID="{850E622B-B0A3-4D3E-87B9-6DA81B6D1C64}" presName="spaceRect" presStyleCnt="0"/>
      <dgm:spPr/>
    </dgm:pt>
    <dgm:pt modelId="{67D42E17-C4FF-4391-A15B-58840EB04CF6}" type="pres">
      <dgm:prSet presAssocID="{850E622B-B0A3-4D3E-87B9-6DA81B6D1C64}" presName="parTx" presStyleLbl="revTx" presStyleIdx="1" presStyleCnt="5">
        <dgm:presLayoutVars>
          <dgm:chMax val="0"/>
          <dgm:chPref val="0"/>
        </dgm:presLayoutVars>
      </dgm:prSet>
      <dgm:spPr/>
    </dgm:pt>
    <dgm:pt modelId="{0AEB0A29-4B1C-4B1F-B637-B867010B853F}" type="pres">
      <dgm:prSet presAssocID="{44E5451D-CC9E-4423-B5CE-00BE129EB585}" presName="sibTrans" presStyleCnt="0"/>
      <dgm:spPr/>
    </dgm:pt>
    <dgm:pt modelId="{04737ACC-63CB-4447-9670-38CEB75E7E52}" type="pres">
      <dgm:prSet presAssocID="{BEA644B5-7639-4780-A724-1F1A614F096D}" presName="compNode" presStyleCnt="0"/>
      <dgm:spPr/>
    </dgm:pt>
    <dgm:pt modelId="{10D37CE0-717B-48F9-AA9E-23BF67EB4150}" type="pres">
      <dgm:prSet presAssocID="{BEA644B5-7639-4780-A724-1F1A614F096D}" presName="bgRect" presStyleLbl="bgShp" presStyleIdx="2" presStyleCnt="5"/>
      <dgm:spPr/>
    </dgm:pt>
    <dgm:pt modelId="{0AC03BAE-A937-4A16-BA59-E6C9DEF04357}" type="pres">
      <dgm:prSet presAssocID="{BEA644B5-7639-4780-A724-1F1A614F09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2F80C-2A32-489E-AE99-6D87FAB99BAE}" type="pres">
      <dgm:prSet presAssocID="{BEA644B5-7639-4780-A724-1F1A614F096D}" presName="spaceRect" presStyleCnt="0"/>
      <dgm:spPr/>
    </dgm:pt>
    <dgm:pt modelId="{CD5C3D8A-B8B3-492F-904C-6E0FCB7122FB}" type="pres">
      <dgm:prSet presAssocID="{BEA644B5-7639-4780-A724-1F1A614F096D}" presName="parTx" presStyleLbl="revTx" presStyleIdx="2" presStyleCnt="5">
        <dgm:presLayoutVars>
          <dgm:chMax val="0"/>
          <dgm:chPref val="0"/>
        </dgm:presLayoutVars>
      </dgm:prSet>
      <dgm:spPr/>
    </dgm:pt>
    <dgm:pt modelId="{0EF42A51-C889-4834-89F6-2595AAA94D86}" type="pres">
      <dgm:prSet presAssocID="{CB09606A-BE33-49D2-B402-DFD0A706AAAA}" presName="sibTrans" presStyleCnt="0"/>
      <dgm:spPr/>
    </dgm:pt>
    <dgm:pt modelId="{A3E9E114-AFF8-4472-ADC3-599D4F6A750D}" type="pres">
      <dgm:prSet presAssocID="{77857C46-D996-4448-8284-55DFADD5CE50}" presName="compNode" presStyleCnt="0"/>
      <dgm:spPr/>
    </dgm:pt>
    <dgm:pt modelId="{92D8D094-E4CB-48D1-BB41-48B0A003CB05}" type="pres">
      <dgm:prSet presAssocID="{77857C46-D996-4448-8284-55DFADD5CE50}" presName="bgRect" presStyleLbl="bgShp" presStyleIdx="3" presStyleCnt="5"/>
      <dgm:spPr/>
    </dgm:pt>
    <dgm:pt modelId="{3038EFC8-A9C5-46F1-A34B-10FEE3B1F388}" type="pres">
      <dgm:prSet presAssocID="{77857C46-D996-4448-8284-55DFADD5CE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CB9C39-ED95-45D1-9C48-0877EC42E72D}" type="pres">
      <dgm:prSet presAssocID="{77857C46-D996-4448-8284-55DFADD5CE50}" presName="spaceRect" presStyleCnt="0"/>
      <dgm:spPr/>
    </dgm:pt>
    <dgm:pt modelId="{929864E1-D8D3-4F1E-BF02-3932509DAE8C}" type="pres">
      <dgm:prSet presAssocID="{77857C46-D996-4448-8284-55DFADD5CE50}" presName="parTx" presStyleLbl="revTx" presStyleIdx="3" presStyleCnt="5">
        <dgm:presLayoutVars>
          <dgm:chMax val="0"/>
          <dgm:chPref val="0"/>
        </dgm:presLayoutVars>
      </dgm:prSet>
      <dgm:spPr/>
    </dgm:pt>
    <dgm:pt modelId="{933CEA34-58B8-4B05-8DE7-57241AB23B50}" type="pres">
      <dgm:prSet presAssocID="{D34D4F14-8DD0-4CF5-8B23-4BF92FEE8B80}" presName="sibTrans" presStyleCnt="0"/>
      <dgm:spPr/>
    </dgm:pt>
    <dgm:pt modelId="{3A0973D3-CE4E-48A5-8A47-351B3D3D239A}" type="pres">
      <dgm:prSet presAssocID="{7F4896FD-1D64-40B9-965E-2401420A90FB}" presName="compNode" presStyleCnt="0"/>
      <dgm:spPr/>
    </dgm:pt>
    <dgm:pt modelId="{EEB3E41B-D4A5-4AC9-B951-1B492C7669FE}" type="pres">
      <dgm:prSet presAssocID="{7F4896FD-1D64-40B9-965E-2401420A90FB}" presName="bgRect" presStyleLbl="bgShp" presStyleIdx="4" presStyleCnt="5"/>
      <dgm:spPr/>
    </dgm:pt>
    <dgm:pt modelId="{F1EA3936-6C69-4FED-915D-6EBFC0A7F030}" type="pres">
      <dgm:prSet presAssocID="{7F4896FD-1D64-40B9-965E-2401420A90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3542C2A9-A93E-407C-BFF4-E100389EF150}" type="pres">
      <dgm:prSet presAssocID="{7F4896FD-1D64-40B9-965E-2401420A90FB}" presName="spaceRect" presStyleCnt="0"/>
      <dgm:spPr/>
    </dgm:pt>
    <dgm:pt modelId="{BCDD950B-EB79-4FEA-BE20-74462DD145B6}" type="pres">
      <dgm:prSet presAssocID="{7F4896FD-1D64-40B9-965E-2401420A90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704E1E-0039-4ABE-AECC-55A9F3DBE9F1}" srcId="{D3D9D4D0-0544-4E19-858E-01335CEB461E}" destId="{850E622B-B0A3-4D3E-87B9-6DA81B6D1C64}" srcOrd="1" destOrd="0" parTransId="{860F27F4-11FB-4904-B215-D1FD8E624DA2}" sibTransId="{44E5451D-CC9E-4423-B5CE-00BE129EB585}"/>
    <dgm:cxn modelId="{E6DEDE27-A852-40FC-82FD-E509AC273D83}" srcId="{D3D9D4D0-0544-4E19-858E-01335CEB461E}" destId="{77857C46-D996-4448-8284-55DFADD5CE50}" srcOrd="3" destOrd="0" parTransId="{98BFCAD7-AFCB-454A-A287-EA94383B410C}" sibTransId="{D34D4F14-8DD0-4CF5-8B23-4BF92FEE8B80}"/>
    <dgm:cxn modelId="{1FC73D64-87A4-43A0-8587-BAB0DBC500C1}" type="presOf" srcId="{BEA644B5-7639-4780-A724-1F1A614F096D}" destId="{CD5C3D8A-B8B3-492F-904C-6E0FCB7122FB}" srcOrd="0" destOrd="0" presId="urn:microsoft.com/office/officeart/2018/2/layout/IconVerticalSolidList"/>
    <dgm:cxn modelId="{E7164495-1CD9-42B9-B199-A91BDF5F0743}" srcId="{D3D9D4D0-0544-4E19-858E-01335CEB461E}" destId="{7F4896FD-1D64-40B9-965E-2401420A90FB}" srcOrd="4" destOrd="0" parTransId="{E216A477-3F5F-47CB-8906-39827A4FA872}" sibTransId="{98101E04-A3EC-4528-854A-15A2AC01CA23}"/>
    <dgm:cxn modelId="{F7BD9F97-8376-4E32-AAF3-C8CBB8187E7E}" type="presOf" srcId="{64194EBD-6AC4-4C41-9057-E32081B46162}" destId="{5121D1EC-6305-41F4-960C-BF14678A31E5}" srcOrd="0" destOrd="0" presId="urn:microsoft.com/office/officeart/2018/2/layout/IconVerticalSolidList"/>
    <dgm:cxn modelId="{D912DE98-58A2-4678-BB7D-BDD0FB0097E3}" srcId="{D3D9D4D0-0544-4E19-858E-01335CEB461E}" destId="{BEA644B5-7639-4780-A724-1F1A614F096D}" srcOrd="2" destOrd="0" parTransId="{DC6E349E-0CEE-400A-A57C-860D93350426}" sibTransId="{CB09606A-BE33-49D2-B402-DFD0A706AAAA}"/>
    <dgm:cxn modelId="{9F7B7F9C-E10C-4C27-A9F5-C27D09C4645A}" type="presOf" srcId="{7F4896FD-1D64-40B9-965E-2401420A90FB}" destId="{BCDD950B-EB79-4FEA-BE20-74462DD145B6}" srcOrd="0" destOrd="0" presId="urn:microsoft.com/office/officeart/2018/2/layout/IconVerticalSolidList"/>
    <dgm:cxn modelId="{B531A59E-B292-47C7-9D0C-1C7D68A99F52}" type="presOf" srcId="{77857C46-D996-4448-8284-55DFADD5CE50}" destId="{929864E1-D8D3-4F1E-BF02-3932509DAE8C}" srcOrd="0" destOrd="0" presId="urn:microsoft.com/office/officeart/2018/2/layout/IconVerticalSolidList"/>
    <dgm:cxn modelId="{BD4D8AAC-D0F2-4D52-B673-1B590F04A835}" type="presOf" srcId="{850E622B-B0A3-4D3E-87B9-6DA81B6D1C64}" destId="{67D42E17-C4FF-4391-A15B-58840EB04CF6}" srcOrd="0" destOrd="0" presId="urn:microsoft.com/office/officeart/2018/2/layout/IconVerticalSolidList"/>
    <dgm:cxn modelId="{95E33FD2-2889-49A1-AC9E-95FE388F68C4}" srcId="{D3D9D4D0-0544-4E19-858E-01335CEB461E}" destId="{64194EBD-6AC4-4C41-9057-E32081B46162}" srcOrd="0" destOrd="0" parTransId="{F893C77E-720C-4F0E-AAEF-9B1D1A74F138}" sibTransId="{C1D915ED-D190-4A9B-A205-109B427247E8}"/>
    <dgm:cxn modelId="{218088E9-33DA-4672-8EE3-B1B6E8C68A27}" type="presOf" srcId="{D3D9D4D0-0544-4E19-858E-01335CEB461E}" destId="{30489595-6C63-4574-A960-5F1D2B9770DC}" srcOrd="0" destOrd="0" presId="urn:microsoft.com/office/officeart/2018/2/layout/IconVerticalSolidList"/>
    <dgm:cxn modelId="{AC22215C-8BD6-4C1C-8070-20E25FA4374E}" type="presParOf" srcId="{30489595-6C63-4574-A960-5F1D2B9770DC}" destId="{0CEBB781-EDFC-42E4-953C-49D276524758}" srcOrd="0" destOrd="0" presId="urn:microsoft.com/office/officeart/2018/2/layout/IconVerticalSolidList"/>
    <dgm:cxn modelId="{6FA88735-21D8-4B0F-8190-0C794E77E6A4}" type="presParOf" srcId="{0CEBB781-EDFC-42E4-953C-49D276524758}" destId="{1A0E7A2A-7A65-46B3-AF43-2EA96332434A}" srcOrd="0" destOrd="0" presId="urn:microsoft.com/office/officeart/2018/2/layout/IconVerticalSolidList"/>
    <dgm:cxn modelId="{4F0A2D3A-011D-4F3F-8F46-570C3BD9F468}" type="presParOf" srcId="{0CEBB781-EDFC-42E4-953C-49D276524758}" destId="{D7A988C5-050D-40DE-BD21-F45ED9FA4100}" srcOrd="1" destOrd="0" presId="urn:microsoft.com/office/officeart/2018/2/layout/IconVerticalSolidList"/>
    <dgm:cxn modelId="{727C8081-4213-4B94-9BD0-DA058FD680A2}" type="presParOf" srcId="{0CEBB781-EDFC-42E4-953C-49D276524758}" destId="{51F924AD-ECD3-4E49-8CBE-16047F7A05ED}" srcOrd="2" destOrd="0" presId="urn:microsoft.com/office/officeart/2018/2/layout/IconVerticalSolidList"/>
    <dgm:cxn modelId="{7478B41D-29E3-4382-9147-85538F97C740}" type="presParOf" srcId="{0CEBB781-EDFC-42E4-953C-49D276524758}" destId="{5121D1EC-6305-41F4-960C-BF14678A31E5}" srcOrd="3" destOrd="0" presId="urn:microsoft.com/office/officeart/2018/2/layout/IconVerticalSolidList"/>
    <dgm:cxn modelId="{2D15AF4A-657B-46D1-A775-DF50C1BADB82}" type="presParOf" srcId="{30489595-6C63-4574-A960-5F1D2B9770DC}" destId="{E43FA3B8-E8BF-4333-9EAD-3F5F40C61B6D}" srcOrd="1" destOrd="0" presId="urn:microsoft.com/office/officeart/2018/2/layout/IconVerticalSolidList"/>
    <dgm:cxn modelId="{47A82C36-882B-43E3-894A-C38ACA726EB8}" type="presParOf" srcId="{30489595-6C63-4574-A960-5F1D2B9770DC}" destId="{7E543F9E-8F3C-47EA-AD43-F0E9FCFF2581}" srcOrd="2" destOrd="0" presId="urn:microsoft.com/office/officeart/2018/2/layout/IconVerticalSolidList"/>
    <dgm:cxn modelId="{FD000FF3-69F0-4DF9-8664-CFC2ABC42947}" type="presParOf" srcId="{7E543F9E-8F3C-47EA-AD43-F0E9FCFF2581}" destId="{CD5B1A1C-A9C2-485D-B514-B25E9A420023}" srcOrd="0" destOrd="0" presId="urn:microsoft.com/office/officeart/2018/2/layout/IconVerticalSolidList"/>
    <dgm:cxn modelId="{F0FB43A2-9C2F-4E98-B64F-31349224D814}" type="presParOf" srcId="{7E543F9E-8F3C-47EA-AD43-F0E9FCFF2581}" destId="{D68A71A0-5C77-47CE-976F-7060D0360827}" srcOrd="1" destOrd="0" presId="urn:microsoft.com/office/officeart/2018/2/layout/IconVerticalSolidList"/>
    <dgm:cxn modelId="{C0A1508E-8A41-4CCD-8E00-84DA63D5CCBA}" type="presParOf" srcId="{7E543F9E-8F3C-47EA-AD43-F0E9FCFF2581}" destId="{3B5C3D4A-5FF4-43B2-BD19-8673419D4AB2}" srcOrd="2" destOrd="0" presId="urn:microsoft.com/office/officeart/2018/2/layout/IconVerticalSolidList"/>
    <dgm:cxn modelId="{5C574A6C-5CB1-4CD3-A531-C41A465FF28C}" type="presParOf" srcId="{7E543F9E-8F3C-47EA-AD43-F0E9FCFF2581}" destId="{67D42E17-C4FF-4391-A15B-58840EB04CF6}" srcOrd="3" destOrd="0" presId="urn:microsoft.com/office/officeart/2018/2/layout/IconVerticalSolidList"/>
    <dgm:cxn modelId="{80025056-ECDA-41DA-9256-77E15BD04072}" type="presParOf" srcId="{30489595-6C63-4574-A960-5F1D2B9770DC}" destId="{0AEB0A29-4B1C-4B1F-B637-B867010B853F}" srcOrd="3" destOrd="0" presId="urn:microsoft.com/office/officeart/2018/2/layout/IconVerticalSolidList"/>
    <dgm:cxn modelId="{8E94227E-749B-442F-88A6-92AE00E57AA9}" type="presParOf" srcId="{30489595-6C63-4574-A960-5F1D2B9770DC}" destId="{04737ACC-63CB-4447-9670-38CEB75E7E52}" srcOrd="4" destOrd="0" presId="urn:microsoft.com/office/officeart/2018/2/layout/IconVerticalSolidList"/>
    <dgm:cxn modelId="{2B88CD7D-0D4C-4159-B716-623B12C5FD51}" type="presParOf" srcId="{04737ACC-63CB-4447-9670-38CEB75E7E52}" destId="{10D37CE0-717B-48F9-AA9E-23BF67EB4150}" srcOrd="0" destOrd="0" presId="urn:microsoft.com/office/officeart/2018/2/layout/IconVerticalSolidList"/>
    <dgm:cxn modelId="{7B9E4A47-AA9E-48A1-95D4-6117C0EF885B}" type="presParOf" srcId="{04737ACC-63CB-4447-9670-38CEB75E7E52}" destId="{0AC03BAE-A937-4A16-BA59-E6C9DEF04357}" srcOrd="1" destOrd="0" presId="urn:microsoft.com/office/officeart/2018/2/layout/IconVerticalSolidList"/>
    <dgm:cxn modelId="{5B1D4139-06B6-4E8A-A9C1-03419ACC4687}" type="presParOf" srcId="{04737ACC-63CB-4447-9670-38CEB75E7E52}" destId="{3412F80C-2A32-489E-AE99-6D87FAB99BAE}" srcOrd="2" destOrd="0" presId="urn:microsoft.com/office/officeart/2018/2/layout/IconVerticalSolidList"/>
    <dgm:cxn modelId="{D8F7BE41-9BAB-4BF4-AE13-DDD747459653}" type="presParOf" srcId="{04737ACC-63CB-4447-9670-38CEB75E7E52}" destId="{CD5C3D8A-B8B3-492F-904C-6E0FCB7122FB}" srcOrd="3" destOrd="0" presId="urn:microsoft.com/office/officeart/2018/2/layout/IconVerticalSolidList"/>
    <dgm:cxn modelId="{DB2825AA-2486-435F-BF1D-DD16C11A46E7}" type="presParOf" srcId="{30489595-6C63-4574-A960-5F1D2B9770DC}" destId="{0EF42A51-C889-4834-89F6-2595AAA94D86}" srcOrd="5" destOrd="0" presId="urn:microsoft.com/office/officeart/2018/2/layout/IconVerticalSolidList"/>
    <dgm:cxn modelId="{CE640493-4397-4069-9BA5-C33AB1FF3D20}" type="presParOf" srcId="{30489595-6C63-4574-A960-5F1D2B9770DC}" destId="{A3E9E114-AFF8-4472-ADC3-599D4F6A750D}" srcOrd="6" destOrd="0" presId="urn:microsoft.com/office/officeart/2018/2/layout/IconVerticalSolidList"/>
    <dgm:cxn modelId="{E8C45B1A-F789-4673-9BA3-D91D5C05F1FA}" type="presParOf" srcId="{A3E9E114-AFF8-4472-ADC3-599D4F6A750D}" destId="{92D8D094-E4CB-48D1-BB41-48B0A003CB05}" srcOrd="0" destOrd="0" presId="urn:microsoft.com/office/officeart/2018/2/layout/IconVerticalSolidList"/>
    <dgm:cxn modelId="{F63DFA2F-33F7-4354-9DEA-CE3B62554D65}" type="presParOf" srcId="{A3E9E114-AFF8-4472-ADC3-599D4F6A750D}" destId="{3038EFC8-A9C5-46F1-A34B-10FEE3B1F388}" srcOrd="1" destOrd="0" presId="urn:microsoft.com/office/officeart/2018/2/layout/IconVerticalSolidList"/>
    <dgm:cxn modelId="{6ED5F84D-4720-457D-AFC9-5969AF29402A}" type="presParOf" srcId="{A3E9E114-AFF8-4472-ADC3-599D4F6A750D}" destId="{D9CB9C39-ED95-45D1-9C48-0877EC42E72D}" srcOrd="2" destOrd="0" presId="urn:microsoft.com/office/officeart/2018/2/layout/IconVerticalSolidList"/>
    <dgm:cxn modelId="{004C4A14-5E54-43FC-A288-27ECE2B9FB79}" type="presParOf" srcId="{A3E9E114-AFF8-4472-ADC3-599D4F6A750D}" destId="{929864E1-D8D3-4F1E-BF02-3932509DAE8C}" srcOrd="3" destOrd="0" presId="urn:microsoft.com/office/officeart/2018/2/layout/IconVerticalSolidList"/>
    <dgm:cxn modelId="{5B1C6E56-593F-40E6-B690-95D2F5E371D9}" type="presParOf" srcId="{30489595-6C63-4574-A960-5F1D2B9770DC}" destId="{933CEA34-58B8-4B05-8DE7-57241AB23B50}" srcOrd="7" destOrd="0" presId="urn:microsoft.com/office/officeart/2018/2/layout/IconVerticalSolidList"/>
    <dgm:cxn modelId="{43B97F19-98D2-49A3-AAB7-EC8C51830548}" type="presParOf" srcId="{30489595-6C63-4574-A960-5F1D2B9770DC}" destId="{3A0973D3-CE4E-48A5-8A47-351B3D3D239A}" srcOrd="8" destOrd="0" presId="urn:microsoft.com/office/officeart/2018/2/layout/IconVerticalSolidList"/>
    <dgm:cxn modelId="{25079007-776C-4001-A152-DCA53002EAA9}" type="presParOf" srcId="{3A0973D3-CE4E-48A5-8A47-351B3D3D239A}" destId="{EEB3E41B-D4A5-4AC9-B951-1B492C7669FE}" srcOrd="0" destOrd="0" presId="urn:microsoft.com/office/officeart/2018/2/layout/IconVerticalSolidList"/>
    <dgm:cxn modelId="{A67C2348-8243-4B97-A890-12D514359799}" type="presParOf" srcId="{3A0973D3-CE4E-48A5-8A47-351B3D3D239A}" destId="{F1EA3936-6C69-4FED-915D-6EBFC0A7F030}" srcOrd="1" destOrd="0" presId="urn:microsoft.com/office/officeart/2018/2/layout/IconVerticalSolidList"/>
    <dgm:cxn modelId="{3BC1D755-E423-4E04-9ED5-C458EE7A2CF6}" type="presParOf" srcId="{3A0973D3-CE4E-48A5-8A47-351B3D3D239A}" destId="{3542C2A9-A93E-407C-BFF4-E100389EF150}" srcOrd="2" destOrd="0" presId="urn:microsoft.com/office/officeart/2018/2/layout/IconVerticalSolidList"/>
    <dgm:cxn modelId="{0266618D-DC17-4B70-BF22-FA3264B2EBA4}" type="presParOf" srcId="{3A0973D3-CE4E-48A5-8A47-351B3D3D239A}" destId="{BCDD950B-EB79-4FEA-BE20-74462DD145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255F02-E7EE-4832-BEE0-AC2CF5336B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4E69078-4F5A-4709-866D-FB530DE6DE8D}">
      <dgm:prSet/>
      <dgm:spPr/>
      <dgm:t>
        <a:bodyPr/>
        <a:lstStyle/>
        <a:p>
          <a:r>
            <a:rPr lang="en-US" dirty="0"/>
            <a:t>Software &amp; Algorithm Protection : Companies may choose patent</a:t>
          </a:r>
          <a:endParaRPr lang="en-IN" dirty="0"/>
        </a:p>
        <a:p>
          <a:r>
            <a:rPr lang="en-US" dirty="0"/>
            <a:t>protection for novel AI-driven methodologies or rely on proprietary</a:t>
          </a:r>
          <a:endParaRPr lang="en-IN" dirty="0"/>
        </a:p>
        <a:p>
          <a:r>
            <a:rPr lang="en-US" dirty="0"/>
            <a:t>data and algorithms as a competitive advantage.</a:t>
          </a:r>
        </a:p>
      </dgm:t>
    </dgm:pt>
    <dgm:pt modelId="{CB002DE9-F169-400B-87D5-1B6D7D824B9F}" type="parTrans" cxnId="{16803C20-6E3F-4801-A9E5-2E0F3E78A617}">
      <dgm:prSet/>
      <dgm:spPr/>
      <dgm:t>
        <a:bodyPr/>
        <a:lstStyle/>
        <a:p>
          <a:endParaRPr lang="en-US"/>
        </a:p>
      </dgm:t>
    </dgm:pt>
    <dgm:pt modelId="{CE91D187-3923-408D-B7F4-068B8476F322}" type="sibTrans" cxnId="{16803C20-6E3F-4801-A9E5-2E0F3E78A617}">
      <dgm:prSet/>
      <dgm:spPr/>
      <dgm:t>
        <a:bodyPr/>
        <a:lstStyle/>
        <a:p>
          <a:endParaRPr lang="en-US"/>
        </a:p>
      </dgm:t>
    </dgm:pt>
    <dgm:pt modelId="{013C87AE-86DB-448F-BBC9-C8F555410351}">
      <dgm:prSet/>
      <dgm:spPr/>
      <dgm:t>
        <a:bodyPr/>
        <a:lstStyle/>
        <a:p>
          <a:r>
            <a:rPr lang="en-US" dirty="0"/>
            <a:t>FDA &amp; WHO </a:t>
          </a:r>
          <a:r>
            <a:rPr lang="en-US" dirty="0" err="1"/>
            <a:t>Approvals:AI</a:t>
          </a:r>
          <a:r>
            <a:rPr lang="en-US" dirty="0"/>
            <a:t> in medicine must follow health regulations.</a:t>
          </a:r>
        </a:p>
      </dgm:t>
    </dgm:pt>
    <dgm:pt modelId="{7E20253F-1BD2-4784-8C37-B1DFA1DC76FB}" type="parTrans" cxnId="{043D6754-235A-496A-AC68-104F350ED305}">
      <dgm:prSet/>
      <dgm:spPr/>
      <dgm:t>
        <a:bodyPr/>
        <a:lstStyle/>
        <a:p>
          <a:endParaRPr lang="en-US"/>
        </a:p>
      </dgm:t>
    </dgm:pt>
    <dgm:pt modelId="{BF18EB5B-BEF6-4ACB-9875-2F79827ED85B}" type="sibTrans" cxnId="{043D6754-235A-496A-AC68-104F350ED305}">
      <dgm:prSet/>
      <dgm:spPr/>
      <dgm:t>
        <a:bodyPr/>
        <a:lstStyle/>
        <a:p>
          <a:endParaRPr lang="en-US"/>
        </a:p>
      </dgm:t>
    </dgm:pt>
    <dgm:pt modelId="{FD803E09-F707-4A15-94D0-DA72B3E70344}">
      <dgm:prSet/>
      <dgm:spPr/>
      <dgm:t>
        <a:bodyPr/>
        <a:lstStyle/>
        <a:p>
          <a:r>
            <a:rPr lang="en-US" dirty="0"/>
            <a:t>Licensing &amp; Commercialization of AI Models : Companies must license</a:t>
          </a:r>
          <a:endParaRPr lang="en-IN" dirty="0"/>
        </a:p>
        <a:p>
          <a:r>
            <a:rPr lang="en-US" dirty="0"/>
            <a:t>third-party genetic datasets for research and ensure that data-sharing</a:t>
          </a:r>
          <a:endParaRPr lang="en-IN" dirty="0"/>
        </a:p>
        <a:p>
          <a:r>
            <a:rPr lang="en-IN" dirty="0"/>
            <a:t>policies are complied with.</a:t>
          </a:r>
          <a:endParaRPr lang="en-US" dirty="0"/>
        </a:p>
      </dgm:t>
    </dgm:pt>
    <dgm:pt modelId="{25E6BDEF-3768-4F4D-A134-E2AA84A59524}" type="parTrans" cxnId="{06A574B4-647D-4656-864D-AD8EF774BFA9}">
      <dgm:prSet/>
      <dgm:spPr/>
      <dgm:t>
        <a:bodyPr/>
        <a:lstStyle/>
        <a:p>
          <a:endParaRPr lang="en-US"/>
        </a:p>
      </dgm:t>
    </dgm:pt>
    <dgm:pt modelId="{B4749868-5992-4A72-AEDC-88BB40405284}" type="sibTrans" cxnId="{06A574B4-647D-4656-864D-AD8EF774BFA9}">
      <dgm:prSet/>
      <dgm:spPr/>
      <dgm:t>
        <a:bodyPr/>
        <a:lstStyle/>
        <a:p>
          <a:endParaRPr lang="en-US"/>
        </a:p>
      </dgm:t>
    </dgm:pt>
    <dgm:pt modelId="{999E7386-365A-45EB-9554-7D4371E37064}" type="pres">
      <dgm:prSet presAssocID="{AD255F02-E7EE-4832-BEE0-AC2CF5336B7C}" presName="root" presStyleCnt="0">
        <dgm:presLayoutVars>
          <dgm:dir/>
          <dgm:resizeHandles val="exact"/>
        </dgm:presLayoutVars>
      </dgm:prSet>
      <dgm:spPr/>
    </dgm:pt>
    <dgm:pt modelId="{2C558DE2-D2DF-47BD-AF42-1E0C5F452577}" type="pres">
      <dgm:prSet presAssocID="{D4E69078-4F5A-4709-866D-FB530DE6DE8D}" presName="compNode" presStyleCnt="0"/>
      <dgm:spPr/>
    </dgm:pt>
    <dgm:pt modelId="{4775E532-F49C-4FC1-9F46-AF3EE121FC3A}" type="pres">
      <dgm:prSet presAssocID="{D4E69078-4F5A-4709-866D-FB530DE6DE8D}" presName="bgRect" presStyleLbl="bgShp" presStyleIdx="0" presStyleCnt="3"/>
      <dgm:spPr/>
    </dgm:pt>
    <dgm:pt modelId="{C3A65727-F0FC-4F47-8666-D89655BF9970}" type="pres">
      <dgm:prSet presAssocID="{D4E69078-4F5A-4709-866D-FB530DE6DE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3E94D2B-0DA3-4A5E-87C6-76962DB8DD42}" type="pres">
      <dgm:prSet presAssocID="{D4E69078-4F5A-4709-866D-FB530DE6DE8D}" presName="spaceRect" presStyleCnt="0"/>
      <dgm:spPr/>
    </dgm:pt>
    <dgm:pt modelId="{B2F5AB02-139D-4FD1-9F99-F7F84002105D}" type="pres">
      <dgm:prSet presAssocID="{D4E69078-4F5A-4709-866D-FB530DE6DE8D}" presName="parTx" presStyleLbl="revTx" presStyleIdx="0" presStyleCnt="3">
        <dgm:presLayoutVars>
          <dgm:chMax val="0"/>
          <dgm:chPref val="0"/>
        </dgm:presLayoutVars>
      </dgm:prSet>
      <dgm:spPr/>
    </dgm:pt>
    <dgm:pt modelId="{9D95A89B-8624-46C4-ACCE-C971D121FA6B}" type="pres">
      <dgm:prSet presAssocID="{CE91D187-3923-408D-B7F4-068B8476F322}" presName="sibTrans" presStyleCnt="0"/>
      <dgm:spPr/>
    </dgm:pt>
    <dgm:pt modelId="{D23F62D9-4B00-4E52-A9F2-5A4957007FD8}" type="pres">
      <dgm:prSet presAssocID="{013C87AE-86DB-448F-BBC9-C8F555410351}" presName="compNode" presStyleCnt="0"/>
      <dgm:spPr/>
    </dgm:pt>
    <dgm:pt modelId="{200F412C-DA56-4EDE-8254-19741216CCBD}" type="pres">
      <dgm:prSet presAssocID="{013C87AE-86DB-448F-BBC9-C8F555410351}" presName="bgRect" presStyleLbl="bgShp" presStyleIdx="1" presStyleCnt="3"/>
      <dgm:spPr/>
    </dgm:pt>
    <dgm:pt modelId="{116FCDFF-4FE6-4821-9BAF-99F80A2BFD05}" type="pres">
      <dgm:prSet presAssocID="{013C87AE-86DB-448F-BBC9-C8F555410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CE28678-DCFC-4E9B-8D38-9F3C0379F4FD}" type="pres">
      <dgm:prSet presAssocID="{013C87AE-86DB-448F-BBC9-C8F555410351}" presName="spaceRect" presStyleCnt="0"/>
      <dgm:spPr/>
    </dgm:pt>
    <dgm:pt modelId="{41106EA5-CD3A-4E01-A74C-AD3EB6CD345D}" type="pres">
      <dgm:prSet presAssocID="{013C87AE-86DB-448F-BBC9-C8F555410351}" presName="parTx" presStyleLbl="revTx" presStyleIdx="1" presStyleCnt="3">
        <dgm:presLayoutVars>
          <dgm:chMax val="0"/>
          <dgm:chPref val="0"/>
        </dgm:presLayoutVars>
      </dgm:prSet>
      <dgm:spPr/>
    </dgm:pt>
    <dgm:pt modelId="{F746DDDB-90D5-447B-878E-1D1821D92486}" type="pres">
      <dgm:prSet presAssocID="{BF18EB5B-BEF6-4ACB-9875-2F79827ED85B}" presName="sibTrans" presStyleCnt="0"/>
      <dgm:spPr/>
    </dgm:pt>
    <dgm:pt modelId="{E83C6714-0DBB-4FC2-B346-0ED8264A0AC9}" type="pres">
      <dgm:prSet presAssocID="{FD803E09-F707-4A15-94D0-DA72B3E70344}" presName="compNode" presStyleCnt="0"/>
      <dgm:spPr/>
    </dgm:pt>
    <dgm:pt modelId="{6F0D9500-835A-418F-9C40-24ED340261B5}" type="pres">
      <dgm:prSet presAssocID="{FD803E09-F707-4A15-94D0-DA72B3E70344}" presName="bgRect" presStyleLbl="bgShp" presStyleIdx="2" presStyleCnt="3"/>
      <dgm:spPr/>
    </dgm:pt>
    <dgm:pt modelId="{8A10AFD6-B76B-430A-AE00-5DB8941ACB6F}" type="pres">
      <dgm:prSet presAssocID="{FD803E09-F707-4A15-94D0-DA72B3E703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E9AB1ECB-4811-425B-B5F8-2D2C553F6853}" type="pres">
      <dgm:prSet presAssocID="{FD803E09-F707-4A15-94D0-DA72B3E70344}" presName="spaceRect" presStyleCnt="0"/>
      <dgm:spPr/>
    </dgm:pt>
    <dgm:pt modelId="{0B7940E1-F6ED-44D9-BBED-CB862C0527DB}" type="pres">
      <dgm:prSet presAssocID="{FD803E09-F707-4A15-94D0-DA72B3E703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58BC1D-92A0-482E-B252-6FF07AF648CE}" type="presOf" srcId="{D4E69078-4F5A-4709-866D-FB530DE6DE8D}" destId="{B2F5AB02-139D-4FD1-9F99-F7F84002105D}" srcOrd="0" destOrd="0" presId="urn:microsoft.com/office/officeart/2018/2/layout/IconVerticalSolidList"/>
    <dgm:cxn modelId="{508E7A1E-C4D4-4955-8D75-9462D5A25EE5}" type="presOf" srcId="{AD255F02-E7EE-4832-BEE0-AC2CF5336B7C}" destId="{999E7386-365A-45EB-9554-7D4371E37064}" srcOrd="0" destOrd="0" presId="urn:microsoft.com/office/officeart/2018/2/layout/IconVerticalSolidList"/>
    <dgm:cxn modelId="{16803C20-6E3F-4801-A9E5-2E0F3E78A617}" srcId="{AD255F02-E7EE-4832-BEE0-AC2CF5336B7C}" destId="{D4E69078-4F5A-4709-866D-FB530DE6DE8D}" srcOrd="0" destOrd="0" parTransId="{CB002DE9-F169-400B-87D5-1B6D7D824B9F}" sibTransId="{CE91D187-3923-408D-B7F4-068B8476F322}"/>
    <dgm:cxn modelId="{ED02D935-6F6F-40A4-A68E-7033B6839F19}" type="presOf" srcId="{013C87AE-86DB-448F-BBC9-C8F555410351}" destId="{41106EA5-CD3A-4E01-A74C-AD3EB6CD345D}" srcOrd="0" destOrd="0" presId="urn:microsoft.com/office/officeart/2018/2/layout/IconVerticalSolidList"/>
    <dgm:cxn modelId="{099FE145-4174-4704-9AA0-A9535F598DE0}" type="presOf" srcId="{FD803E09-F707-4A15-94D0-DA72B3E70344}" destId="{0B7940E1-F6ED-44D9-BBED-CB862C0527DB}" srcOrd="0" destOrd="0" presId="urn:microsoft.com/office/officeart/2018/2/layout/IconVerticalSolidList"/>
    <dgm:cxn modelId="{043D6754-235A-496A-AC68-104F350ED305}" srcId="{AD255F02-E7EE-4832-BEE0-AC2CF5336B7C}" destId="{013C87AE-86DB-448F-BBC9-C8F555410351}" srcOrd="1" destOrd="0" parTransId="{7E20253F-1BD2-4784-8C37-B1DFA1DC76FB}" sibTransId="{BF18EB5B-BEF6-4ACB-9875-2F79827ED85B}"/>
    <dgm:cxn modelId="{06A574B4-647D-4656-864D-AD8EF774BFA9}" srcId="{AD255F02-E7EE-4832-BEE0-AC2CF5336B7C}" destId="{FD803E09-F707-4A15-94D0-DA72B3E70344}" srcOrd="2" destOrd="0" parTransId="{25E6BDEF-3768-4F4D-A134-E2AA84A59524}" sibTransId="{B4749868-5992-4A72-AEDC-88BB40405284}"/>
    <dgm:cxn modelId="{6FFE98AF-276E-4B84-BF57-97DF9A60D283}" type="presParOf" srcId="{999E7386-365A-45EB-9554-7D4371E37064}" destId="{2C558DE2-D2DF-47BD-AF42-1E0C5F452577}" srcOrd="0" destOrd="0" presId="urn:microsoft.com/office/officeart/2018/2/layout/IconVerticalSolidList"/>
    <dgm:cxn modelId="{959E3240-2E06-46E8-B990-457F99245654}" type="presParOf" srcId="{2C558DE2-D2DF-47BD-AF42-1E0C5F452577}" destId="{4775E532-F49C-4FC1-9F46-AF3EE121FC3A}" srcOrd="0" destOrd="0" presId="urn:microsoft.com/office/officeart/2018/2/layout/IconVerticalSolidList"/>
    <dgm:cxn modelId="{2C084127-68B4-438E-879E-9F0974734EB0}" type="presParOf" srcId="{2C558DE2-D2DF-47BD-AF42-1E0C5F452577}" destId="{C3A65727-F0FC-4F47-8666-D89655BF9970}" srcOrd="1" destOrd="0" presId="urn:microsoft.com/office/officeart/2018/2/layout/IconVerticalSolidList"/>
    <dgm:cxn modelId="{F0F8266B-DCF3-4999-8B23-D9BDE9E11616}" type="presParOf" srcId="{2C558DE2-D2DF-47BD-AF42-1E0C5F452577}" destId="{73E94D2B-0DA3-4A5E-87C6-76962DB8DD42}" srcOrd="2" destOrd="0" presId="urn:microsoft.com/office/officeart/2018/2/layout/IconVerticalSolidList"/>
    <dgm:cxn modelId="{9646B935-9894-4ECF-AA00-0FEC40CB5C3E}" type="presParOf" srcId="{2C558DE2-D2DF-47BD-AF42-1E0C5F452577}" destId="{B2F5AB02-139D-4FD1-9F99-F7F84002105D}" srcOrd="3" destOrd="0" presId="urn:microsoft.com/office/officeart/2018/2/layout/IconVerticalSolidList"/>
    <dgm:cxn modelId="{259B3FEF-FF24-49B2-A3E4-CABAA3BFBB1E}" type="presParOf" srcId="{999E7386-365A-45EB-9554-7D4371E37064}" destId="{9D95A89B-8624-46C4-ACCE-C971D121FA6B}" srcOrd="1" destOrd="0" presId="urn:microsoft.com/office/officeart/2018/2/layout/IconVerticalSolidList"/>
    <dgm:cxn modelId="{1852296F-EE42-4907-AFC7-D5DB4FDB9F4A}" type="presParOf" srcId="{999E7386-365A-45EB-9554-7D4371E37064}" destId="{D23F62D9-4B00-4E52-A9F2-5A4957007FD8}" srcOrd="2" destOrd="0" presId="urn:microsoft.com/office/officeart/2018/2/layout/IconVerticalSolidList"/>
    <dgm:cxn modelId="{67BE2C5D-CAD4-488F-8717-9182E498103B}" type="presParOf" srcId="{D23F62D9-4B00-4E52-A9F2-5A4957007FD8}" destId="{200F412C-DA56-4EDE-8254-19741216CCBD}" srcOrd="0" destOrd="0" presId="urn:microsoft.com/office/officeart/2018/2/layout/IconVerticalSolidList"/>
    <dgm:cxn modelId="{A058CA5B-DCC3-400C-BEF4-AE7218BF7D7A}" type="presParOf" srcId="{D23F62D9-4B00-4E52-A9F2-5A4957007FD8}" destId="{116FCDFF-4FE6-4821-9BAF-99F80A2BFD05}" srcOrd="1" destOrd="0" presId="urn:microsoft.com/office/officeart/2018/2/layout/IconVerticalSolidList"/>
    <dgm:cxn modelId="{77D9031A-E161-4126-A654-3A32B400C03B}" type="presParOf" srcId="{D23F62D9-4B00-4E52-A9F2-5A4957007FD8}" destId="{8CE28678-DCFC-4E9B-8D38-9F3C0379F4FD}" srcOrd="2" destOrd="0" presId="urn:microsoft.com/office/officeart/2018/2/layout/IconVerticalSolidList"/>
    <dgm:cxn modelId="{B1C8CF9A-67A1-46A1-A073-2133531BFD9A}" type="presParOf" srcId="{D23F62D9-4B00-4E52-A9F2-5A4957007FD8}" destId="{41106EA5-CD3A-4E01-A74C-AD3EB6CD345D}" srcOrd="3" destOrd="0" presId="urn:microsoft.com/office/officeart/2018/2/layout/IconVerticalSolidList"/>
    <dgm:cxn modelId="{A56406B6-C85D-4C5F-B25E-1755BE00F5CB}" type="presParOf" srcId="{999E7386-365A-45EB-9554-7D4371E37064}" destId="{F746DDDB-90D5-447B-878E-1D1821D92486}" srcOrd="3" destOrd="0" presId="urn:microsoft.com/office/officeart/2018/2/layout/IconVerticalSolidList"/>
    <dgm:cxn modelId="{0BCB30A9-07FF-48CF-9D64-BDBDEBB248DE}" type="presParOf" srcId="{999E7386-365A-45EB-9554-7D4371E37064}" destId="{E83C6714-0DBB-4FC2-B346-0ED8264A0AC9}" srcOrd="4" destOrd="0" presId="urn:microsoft.com/office/officeart/2018/2/layout/IconVerticalSolidList"/>
    <dgm:cxn modelId="{FF11BEB1-8146-4922-B60F-56B79D21D706}" type="presParOf" srcId="{E83C6714-0DBB-4FC2-B346-0ED8264A0AC9}" destId="{6F0D9500-835A-418F-9C40-24ED340261B5}" srcOrd="0" destOrd="0" presId="urn:microsoft.com/office/officeart/2018/2/layout/IconVerticalSolidList"/>
    <dgm:cxn modelId="{BB76ED4E-08C0-47AC-BA74-B20EBEDF4B0F}" type="presParOf" srcId="{E83C6714-0DBB-4FC2-B346-0ED8264A0AC9}" destId="{8A10AFD6-B76B-430A-AE00-5DB8941ACB6F}" srcOrd="1" destOrd="0" presId="urn:microsoft.com/office/officeart/2018/2/layout/IconVerticalSolidList"/>
    <dgm:cxn modelId="{7FA62536-2E61-49E7-96C6-34B77C7D6904}" type="presParOf" srcId="{E83C6714-0DBB-4FC2-B346-0ED8264A0AC9}" destId="{E9AB1ECB-4811-425B-B5F8-2D2C553F6853}" srcOrd="2" destOrd="0" presId="urn:microsoft.com/office/officeart/2018/2/layout/IconVerticalSolidList"/>
    <dgm:cxn modelId="{DCA7842B-D64C-4A64-BC66-DEA35C9B0702}" type="presParOf" srcId="{E83C6714-0DBB-4FC2-B346-0ED8264A0AC9}" destId="{0B7940E1-F6ED-44D9-BBED-CB862C0527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5063FA-3CE9-4360-9D73-E03C8E4D31E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0439A69-DB98-44C1-8AC4-23C278F0CE6D}">
      <dgm:prSet/>
      <dgm:spPr/>
      <dgm:t>
        <a:bodyPr/>
        <a:lstStyle/>
        <a:p>
          <a:r>
            <a:rPr lang="en-US" b="1" i="0" baseline="0" dirty="0"/>
            <a:t>Jan 2025, Week 1-2:</a:t>
          </a:r>
          <a:r>
            <a:rPr lang="en-US" b="0" i="0" baseline="0" dirty="0"/>
            <a:t> Define scope &amp; problem statement </a:t>
          </a:r>
          <a:endParaRPr lang="en-IN" dirty="0"/>
        </a:p>
      </dgm:t>
    </dgm:pt>
    <dgm:pt modelId="{82C9C91D-94F1-4266-91F8-814CA963E35D}" type="parTrans" cxnId="{8DCF5832-40E9-45F5-A695-EDF0C70DF2EF}">
      <dgm:prSet/>
      <dgm:spPr/>
      <dgm:t>
        <a:bodyPr/>
        <a:lstStyle/>
        <a:p>
          <a:endParaRPr lang="en-IN"/>
        </a:p>
      </dgm:t>
    </dgm:pt>
    <dgm:pt modelId="{57163F6F-E4C9-418C-BF9B-0A833AC90652}" type="sibTrans" cxnId="{8DCF5832-40E9-45F5-A695-EDF0C70DF2EF}">
      <dgm:prSet/>
      <dgm:spPr/>
      <dgm:t>
        <a:bodyPr/>
        <a:lstStyle/>
        <a:p>
          <a:endParaRPr lang="en-IN"/>
        </a:p>
      </dgm:t>
    </dgm:pt>
    <dgm:pt modelId="{A5175F8E-8F1D-4BF2-A35C-8A88B1EDC9E3}">
      <dgm:prSet/>
      <dgm:spPr/>
      <dgm:t>
        <a:bodyPr/>
        <a:lstStyle/>
        <a:p>
          <a:r>
            <a:rPr lang="en-US" b="1" i="0" baseline="0"/>
            <a:t>Jan 2025, Week 3-4:</a:t>
          </a:r>
          <a:r>
            <a:rPr lang="en-US" b="0" i="0" baseline="0"/>
            <a:t> Collect datasets &amp; assess feasibility </a:t>
          </a:r>
          <a:endParaRPr lang="en-IN"/>
        </a:p>
      </dgm:t>
    </dgm:pt>
    <dgm:pt modelId="{2E739B53-0915-498E-A10E-B93BE782AF91}" type="parTrans" cxnId="{DB220D78-A53E-4252-AD0A-1EC2C142301A}">
      <dgm:prSet/>
      <dgm:spPr/>
      <dgm:t>
        <a:bodyPr/>
        <a:lstStyle/>
        <a:p>
          <a:endParaRPr lang="en-IN"/>
        </a:p>
      </dgm:t>
    </dgm:pt>
    <dgm:pt modelId="{CA641C09-8088-4835-B693-5FAFBC28B4A1}" type="sibTrans" cxnId="{DB220D78-A53E-4252-AD0A-1EC2C142301A}">
      <dgm:prSet/>
      <dgm:spPr/>
      <dgm:t>
        <a:bodyPr/>
        <a:lstStyle/>
        <a:p>
          <a:endParaRPr lang="en-IN"/>
        </a:p>
      </dgm:t>
    </dgm:pt>
    <dgm:pt modelId="{A8CF57B0-F365-4F03-AC2D-5617750715A1}">
      <dgm:prSet/>
      <dgm:spPr/>
      <dgm:t>
        <a:bodyPr/>
        <a:lstStyle/>
        <a:p>
          <a:r>
            <a:rPr lang="en-US" b="1" i="0" baseline="0"/>
            <a:t>Feb 2025, Week 1:</a:t>
          </a:r>
          <a:r>
            <a:rPr lang="en-US" b="0" i="0" baseline="0"/>
            <a:t> Preprocess CT scan images </a:t>
          </a:r>
          <a:endParaRPr lang="en-IN"/>
        </a:p>
      </dgm:t>
    </dgm:pt>
    <dgm:pt modelId="{9330D582-00DF-4727-8E07-797F3DA3F2BD}" type="parTrans" cxnId="{88CE7697-7A06-4D12-9272-FEDB7A9A9247}">
      <dgm:prSet/>
      <dgm:spPr/>
      <dgm:t>
        <a:bodyPr/>
        <a:lstStyle/>
        <a:p>
          <a:endParaRPr lang="en-IN"/>
        </a:p>
      </dgm:t>
    </dgm:pt>
    <dgm:pt modelId="{1C0162DF-C954-4DCD-9D24-460821742C34}" type="sibTrans" cxnId="{88CE7697-7A06-4D12-9272-FEDB7A9A9247}">
      <dgm:prSet/>
      <dgm:spPr/>
      <dgm:t>
        <a:bodyPr/>
        <a:lstStyle/>
        <a:p>
          <a:endParaRPr lang="en-IN"/>
        </a:p>
      </dgm:t>
    </dgm:pt>
    <dgm:pt modelId="{2B12EDFA-E483-4A6C-AAF6-BDE93742286D}">
      <dgm:prSet/>
      <dgm:spPr/>
      <dgm:t>
        <a:bodyPr/>
        <a:lstStyle/>
        <a:p>
          <a:r>
            <a:rPr lang="en-US" b="1" i="0" baseline="0"/>
            <a:t>Feb 2025, Week 2:</a:t>
          </a:r>
          <a:r>
            <a:rPr lang="en-US" b="0" i="0" baseline="0"/>
            <a:t> Select &amp; implement ML models </a:t>
          </a:r>
          <a:endParaRPr lang="en-IN"/>
        </a:p>
      </dgm:t>
    </dgm:pt>
    <dgm:pt modelId="{74407E93-82EE-4102-BFBA-D7AA870F377A}" type="parTrans" cxnId="{A7986ABC-7643-41DC-803D-1935D9843D66}">
      <dgm:prSet/>
      <dgm:spPr/>
      <dgm:t>
        <a:bodyPr/>
        <a:lstStyle/>
        <a:p>
          <a:endParaRPr lang="en-IN"/>
        </a:p>
      </dgm:t>
    </dgm:pt>
    <dgm:pt modelId="{A0C403DC-B1DB-414C-B2D0-CEADD6A733C6}" type="sibTrans" cxnId="{A7986ABC-7643-41DC-803D-1935D9843D66}">
      <dgm:prSet/>
      <dgm:spPr/>
      <dgm:t>
        <a:bodyPr/>
        <a:lstStyle/>
        <a:p>
          <a:endParaRPr lang="en-IN"/>
        </a:p>
      </dgm:t>
    </dgm:pt>
    <dgm:pt modelId="{ABDB5757-2AD2-4BE0-AA49-4C201B3B2501}">
      <dgm:prSet/>
      <dgm:spPr/>
      <dgm:t>
        <a:bodyPr/>
        <a:lstStyle/>
        <a:p>
          <a:r>
            <a:rPr lang="en-US" b="1" i="0" baseline="0"/>
            <a:t>Feb 2025, Week 3:</a:t>
          </a:r>
          <a:r>
            <a:rPr lang="en-US" b="0" i="0" baseline="0"/>
            <a:t> Train &amp; optimize models </a:t>
          </a:r>
          <a:endParaRPr lang="en-IN"/>
        </a:p>
      </dgm:t>
    </dgm:pt>
    <dgm:pt modelId="{21841351-FB41-4DFB-ABD8-182D2957EB7E}" type="parTrans" cxnId="{FF01E7C8-2FC4-4A8F-9940-D5FD6D7D1ED1}">
      <dgm:prSet/>
      <dgm:spPr/>
      <dgm:t>
        <a:bodyPr/>
        <a:lstStyle/>
        <a:p>
          <a:endParaRPr lang="en-IN"/>
        </a:p>
      </dgm:t>
    </dgm:pt>
    <dgm:pt modelId="{6A8D7231-B124-4714-BC38-3DAD4884910B}" type="sibTrans" cxnId="{FF01E7C8-2FC4-4A8F-9940-D5FD6D7D1ED1}">
      <dgm:prSet/>
      <dgm:spPr/>
      <dgm:t>
        <a:bodyPr/>
        <a:lstStyle/>
        <a:p>
          <a:endParaRPr lang="en-IN"/>
        </a:p>
      </dgm:t>
    </dgm:pt>
    <dgm:pt modelId="{494C513B-CA05-4001-A4C6-816DB2872E95}">
      <dgm:prSet/>
      <dgm:spPr/>
      <dgm:t>
        <a:bodyPr/>
        <a:lstStyle/>
        <a:p>
          <a:r>
            <a:rPr lang="en-US" b="1" i="0" baseline="0"/>
            <a:t>Feb 2025, Week 4:</a:t>
          </a:r>
          <a:r>
            <a:rPr lang="en-US" b="0" i="0" baseline="0"/>
            <a:t> Validate &amp; refine models </a:t>
          </a:r>
          <a:endParaRPr lang="en-IN"/>
        </a:p>
      </dgm:t>
    </dgm:pt>
    <dgm:pt modelId="{D0CFEC0D-5088-44F4-B154-D10B73B1DA6B}" type="parTrans" cxnId="{0DF4DC79-7A67-44C2-8195-D173A5157F2B}">
      <dgm:prSet/>
      <dgm:spPr/>
      <dgm:t>
        <a:bodyPr/>
        <a:lstStyle/>
        <a:p>
          <a:endParaRPr lang="en-IN"/>
        </a:p>
      </dgm:t>
    </dgm:pt>
    <dgm:pt modelId="{C67D2D37-101E-430A-901D-B5985D3A6EE2}" type="sibTrans" cxnId="{0DF4DC79-7A67-44C2-8195-D173A5157F2B}">
      <dgm:prSet/>
      <dgm:spPr/>
      <dgm:t>
        <a:bodyPr/>
        <a:lstStyle/>
        <a:p>
          <a:endParaRPr lang="en-IN"/>
        </a:p>
      </dgm:t>
    </dgm:pt>
    <dgm:pt modelId="{9752BC70-18F1-400F-8508-AA9647818675}">
      <dgm:prSet/>
      <dgm:spPr/>
      <dgm:t>
        <a:bodyPr/>
        <a:lstStyle/>
        <a:p>
          <a:r>
            <a:rPr lang="en-US" b="1" i="0" baseline="0"/>
            <a:t>Mar 2025, Week 1:</a:t>
          </a:r>
          <a:r>
            <a:rPr lang="en-US" b="0" i="0" baseline="0"/>
            <a:t> Analyze &amp; compare results </a:t>
          </a:r>
          <a:endParaRPr lang="en-IN"/>
        </a:p>
      </dgm:t>
    </dgm:pt>
    <dgm:pt modelId="{67C950E8-C532-4B44-A8C4-C30230F53BA5}" type="parTrans" cxnId="{15F80547-A4A6-4138-946E-5C28C1445270}">
      <dgm:prSet/>
      <dgm:spPr/>
      <dgm:t>
        <a:bodyPr/>
        <a:lstStyle/>
        <a:p>
          <a:endParaRPr lang="en-IN"/>
        </a:p>
      </dgm:t>
    </dgm:pt>
    <dgm:pt modelId="{AAE9C424-EF24-481C-B73D-BEEFE666AFC2}" type="sibTrans" cxnId="{15F80547-A4A6-4138-946E-5C28C1445270}">
      <dgm:prSet/>
      <dgm:spPr/>
      <dgm:t>
        <a:bodyPr/>
        <a:lstStyle/>
        <a:p>
          <a:endParaRPr lang="en-IN"/>
        </a:p>
      </dgm:t>
    </dgm:pt>
    <dgm:pt modelId="{71CE0E7C-D6A7-460D-ADD2-6412CB2A97E2}">
      <dgm:prSet/>
      <dgm:spPr/>
      <dgm:t>
        <a:bodyPr/>
        <a:lstStyle/>
        <a:p>
          <a:r>
            <a:rPr lang="en-US" b="1" i="0" baseline="0" dirty="0"/>
            <a:t>Mar 2025, Week 2:</a:t>
          </a:r>
          <a:r>
            <a:rPr lang="en-US" b="0" i="0" baseline="0" dirty="0"/>
            <a:t> Integrate best model </a:t>
          </a:r>
          <a:endParaRPr lang="en-IN" dirty="0"/>
        </a:p>
      </dgm:t>
    </dgm:pt>
    <dgm:pt modelId="{79F31ACB-1C76-4BC8-89B7-32C1F1DF14AA}" type="parTrans" cxnId="{46DB54E3-94AC-4FA2-89D0-690AF73B7595}">
      <dgm:prSet/>
      <dgm:spPr/>
      <dgm:t>
        <a:bodyPr/>
        <a:lstStyle/>
        <a:p>
          <a:endParaRPr lang="en-IN"/>
        </a:p>
      </dgm:t>
    </dgm:pt>
    <dgm:pt modelId="{CCB98701-892D-493C-8CC0-FF34EA7F7B40}" type="sibTrans" cxnId="{46DB54E3-94AC-4FA2-89D0-690AF73B7595}">
      <dgm:prSet/>
      <dgm:spPr/>
      <dgm:t>
        <a:bodyPr/>
        <a:lstStyle/>
        <a:p>
          <a:endParaRPr lang="en-IN"/>
        </a:p>
      </dgm:t>
    </dgm:pt>
    <dgm:pt modelId="{BDFEB0F4-CA47-402D-B511-27C14D9B1AA5}">
      <dgm:prSet/>
      <dgm:spPr/>
      <dgm:t>
        <a:bodyPr/>
        <a:lstStyle/>
        <a:p>
          <a:r>
            <a:rPr lang="en-US" b="1" i="0" baseline="0"/>
            <a:t>Mar 2025, Week 3:</a:t>
          </a:r>
          <a:r>
            <a:rPr lang="en-US" b="0" i="0" baseline="0"/>
            <a:t> Prepare documentation </a:t>
          </a:r>
          <a:endParaRPr lang="en-IN"/>
        </a:p>
      </dgm:t>
    </dgm:pt>
    <dgm:pt modelId="{6C6F8F70-565B-482A-AD6B-6444DC7168CC}" type="parTrans" cxnId="{28E454D7-B918-4717-AB4F-BCCB30413D40}">
      <dgm:prSet/>
      <dgm:spPr/>
      <dgm:t>
        <a:bodyPr/>
        <a:lstStyle/>
        <a:p>
          <a:endParaRPr lang="en-IN"/>
        </a:p>
      </dgm:t>
    </dgm:pt>
    <dgm:pt modelId="{C503F8F2-8563-431E-8758-3159D545EA53}" type="sibTrans" cxnId="{28E454D7-B918-4717-AB4F-BCCB30413D40}">
      <dgm:prSet/>
      <dgm:spPr/>
      <dgm:t>
        <a:bodyPr/>
        <a:lstStyle/>
        <a:p>
          <a:endParaRPr lang="en-IN"/>
        </a:p>
      </dgm:t>
    </dgm:pt>
    <dgm:pt modelId="{BFBB180D-F66F-4AEA-99F6-31F1B88AD9D9}">
      <dgm:prSet/>
      <dgm:spPr/>
      <dgm:t>
        <a:bodyPr/>
        <a:lstStyle/>
        <a:p>
          <a:r>
            <a:rPr lang="en-US" b="1" i="0" baseline="0"/>
            <a:t>Mar 2025, Week 4:</a:t>
          </a:r>
          <a:r>
            <a:rPr lang="en-US" b="0" i="0" baseline="0"/>
            <a:t> Final submission &amp; presentation </a:t>
          </a:r>
          <a:endParaRPr lang="en-IN"/>
        </a:p>
      </dgm:t>
    </dgm:pt>
    <dgm:pt modelId="{A09730A2-374F-4A88-8935-E6FAF860F584}" type="parTrans" cxnId="{AE5A2434-91A4-4E92-BB80-4C318A168AAC}">
      <dgm:prSet/>
      <dgm:spPr/>
      <dgm:t>
        <a:bodyPr/>
        <a:lstStyle/>
        <a:p>
          <a:endParaRPr lang="en-IN"/>
        </a:p>
      </dgm:t>
    </dgm:pt>
    <dgm:pt modelId="{787EC2B9-3E1C-4C98-9EBC-CEAF30663DD2}" type="sibTrans" cxnId="{AE5A2434-91A4-4E92-BB80-4C318A168AAC}">
      <dgm:prSet/>
      <dgm:spPr/>
      <dgm:t>
        <a:bodyPr/>
        <a:lstStyle/>
        <a:p>
          <a:endParaRPr lang="en-IN"/>
        </a:p>
      </dgm:t>
    </dgm:pt>
    <dgm:pt modelId="{9329052A-BA37-456F-BD5F-288DFB881F00}" type="pres">
      <dgm:prSet presAssocID="{9F5063FA-3CE9-4360-9D73-E03C8E4D31E4}" presName="diagram" presStyleCnt="0">
        <dgm:presLayoutVars>
          <dgm:dir/>
          <dgm:resizeHandles val="exact"/>
        </dgm:presLayoutVars>
      </dgm:prSet>
      <dgm:spPr/>
    </dgm:pt>
    <dgm:pt modelId="{67EB3E35-A004-4DE8-8478-5B2029A22CBC}" type="pres">
      <dgm:prSet presAssocID="{90439A69-DB98-44C1-8AC4-23C278F0CE6D}" presName="node" presStyleLbl="node1" presStyleIdx="0" presStyleCnt="10">
        <dgm:presLayoutVars>
          <dgm:bulletEnabled val="1"/>
        </dgm:presLayoutVars>
      </dgm:prSet>
      <dgm:spPr/>
    </dgm:pt>
    <dgm:pt modelId="{D33F611D-30B1-41E9-94AA-6949FD26CA3E}" type="pres">
      <dgm:prSet presAssocID="{57163F6F-E4C9-418C-BF9B-0A833AC90652}" presName="sibTrans" presStyleCnt="0"/>
      <dgm:spPr/>
    </dgm:pt>
    <dgm:pt modelId="{07CC8A40-DA8E-419E-AFC2-9E8A246B4356}" type="pres">
      <dgm:prSet presAssocID="{A5175F8E-8F1D-4BF2-A35C-8A88B1EDC9E3}" presName="node" presStyleLbl="node1" presStyleIdx="1" presStyleCnt="10">
        <dgm:presLayoutVars>
          <dgm:bulletEnabled val="1"/>
        </dgm:presLayoutVars>
      </dgm:prSet>
      <dgm:spPr/>
    </dgm:pt>
    <dgm:pt modelId="{67E99D00-30FE-4B80-A17E-66977DC6A425}" type="pres">
      <dgm:prSet presAssocID="{CA641C09-8088-4835-B693-5FAFBC28B4A1}" presName="sibTrans" presStyleCnt="0"/>
      <dgm:spPr/>
    </dgm:pt>
    <dgm:pt modelId="{C8BD6D10-46E8-4388-921B-893DD91A14E1}" type="pres">
      <dgm:prSet presAssocID="{A8CF57B0-F365-4F03-AC2D-5617750715A1}" presName="node" presStyleLbl="node1" presStyleIdx="2" presStyleCnt="10">
        <dgm:presLayoutVars>
          <dgm:bulletEnabled val="1"/>
        </dgm:presLayoutVars>
      </dgm:prSet>
      <dgm:spPr/>
    </dgm:pt>
    <dgm:pt modelId="{12D1E9E5-3E83-4352-BBBC-93747164D16E}" type="pres">
      <dgm:prSet presAssocID="{1C0162DF-C954-4DCD-9D24-460821742C34}" presName="sibTrans" presStyleCnt="0"/>
      <dgm:spPr/>
    </dgm:pt>
    <dgm:pt modelId="{C5B17F1B-B19B-4790-B603-604F1A572C36}" type="pres">
      <dgm:prSet presAssocID="{2B12EDFA-E483-4A6C-AAF6-BDE93742286D}" presName="node" presStyleLbl="node1" presStyleIdx="3" presStyleCnt="10">
        <dgm:presLayoutVars>
          <dgm:bulletEnabled val="1"/>
        </dgm:presLayoutVars>
      </dgm:prSet>
      <dgm:spPr/>
    </dgm:pt>
    <dgm:pt modelId="{EBB84D43-7431-437B-AF51-FE89540EC604}" type="pres">
      <dgm:prSet presAssocID="{A0C403DC-B1DB-414C-B2D0-CEADD6A733C6}" presName="sibTrans" presStyleCnt="0"/>
      <dgm:spPr/>
    </dgm:pt>
    <dgm:pt modelId="{343E81B7-FE28-45C8-B668-86F9F393C653}" type="pres">
      <dgm:prSet presAssocID="{ABDB5757-2AD2-4BE0-AA49-4C201B3B2501}" presName="node" presStyleLbl="node1" presStyleIdx="4" presStyleCnt="10">
        <dgm:presLayoutVars>
          <dgm:bulletEnabled val="1"/>
        </dgm:presLayoutVars>
      </dgm:prSet>
      <dgm:spPr/>
    </dgm:pt>
    <dgm:pt modelId="{F18699E0-1CFE-4023-BC3E-4EDBBDF50F38}" type="pres">
      <dgm:prSet presAssocID="{6A8D7231-B124-4714-BC38-3DAD4884910B}" presName="sibTrans" presStyleCnt="0"/>
      <dgm:spPr/>
    </dgm:pt>
    <dgm:pt modelId="{40577F17-D6E3-428A-9A8F-B71242961984}" type="pres">
      <dgm:prSet presAssocID="{494C513B-CA05-4001-A4C6-816DB2872E95}" presName="node" presStyleLbl="node1" presStyleIdx="5" presStyleCnt="10">
        <dgm:presLayoutVars>
          <dgm:bulletEnabled val="1"/>
        </dgm:presLayoutVars>
      </dgm:prSet>
      <dgm:spPr/>
    </dgm:pt>
    <dgm:pt modelId="{7E1BE76A-5D17-4069-B5AB-985854DC7CDB}" type="pres">
      <dgm:prSet presAssocID="{C67D2D37-101E-430A-901D-B5985D3A6EE2}" presName="sibTrans" presStyleCnt="0"/>
      <dgm:spPr/>
    </dgm:pt>
    <dgm:pt modelId="{F93E5532-BFAF-4992-93C0-AE852AB63F93}" type="pres">
      <dgm:prSet presAssocID="{9752BC70-18F1-400F-8508-AA9647818675}" presName="node" presStyleLbl="node1" presStyleIdx="6" presStyleCnt="10">
        <dgm:presLayoutVars>
          <dgm:bulletEnabled val="1"/>
        </dgm:presLayoutVars>
      </dgm:prSet>
      <dgm:spPr/>
    </dgm:pt>
    <dgm:pt modelId="{38D19FA6-1B12-401E-B72F-8558ED513AF4}" type="pres">
      <dgm:prSet presAssocID="{AAE9C424-EF24-481C-B73D-BEEFE666AFC2}" presName="sibTrans" presStyleCnt="0"/>
      <dgm:spPr/>
    </dgm:pt>
    <dgm:pt modelId="{D6B3628E-5F63-48A6-AB56-69996F485B90}" type="pres">
      <dgm:prSet presAssocID="{71CE0E7C-D6A7-460D-ADD2-6412CB2A97E2}" presName="node" presStyleLbl="node1" presStyleIdx="7" presStyleCnt="10">
        <dgm:presLayoutVars>
          <dgm:bulletEnabled val="1"/>
        </dgm:presLayoutVars>
      </dgm:prSet>
      <dgm:spPr/>
    </dgm:pt>
    <dgm:pt modelId="{043FEE4A-D459-457D-945B-216F2A638796}" type="pres">
      <dgm:prSet presAssocID="{CCB98701-892D-493C-8CC0-FF34EA7F7B40}" presName="sibTrans" presStyleCnt="0"/>
      <dgm:spPr/>
    </dgm:pt>
    <dgm:pt modelId="{80535D6B-1BA0-4018-9037-75CBDE6CAEE2}" type="pres">
      <dgm:prSet presAssocID="{BDFEB0F4-CA47-402D-B511-27C14D9B1AA5}" presName="node" presStyleLbl="node1" presStyleIdx="8" presStyleCnt="10">
        <dgm:presLayoutVars>
          <dgm:bulletEnabled val="1"/>
        </dgm:presLayoutVars>
      </dgm:prSet>
      <dgm:spPr/>
    </dgm:pt>
    <dgm:pt modelId="{13D395E9-A204-4F77-A78A-CFCE55E5EA99}" type="pres">
      <dgm:prSet presAssocID="{C503F8F2-8563-431E-8758-3159D545EA53}" presName="sibTrans" presStyleCnt="0"/>
      <dgm:spPr/>
    </dgm:pt>
    <dgm:pt modelId="{F34E1993-8497-4A3E-8A7C-5E961F2D071B}" type="pres">
      <dgm:prSet presAssocID="{BFBB180D-F66F-4AEA-99F6-31F1B88AD9D9}" presName="node" presStyleLbl="node1" presStyleIdx="9" presStyleCnt="10">
        <dgm:presLayoutVars>
          <dgm:bulletEnabled val="1"/>
        </dgm:presLayoutVars>
      </dgm:prSet>
      <dgm:spPr/>
    </dgm:pt>
  </dgm:ptLst>
  <dgm:cxnLst>
    <dgm:cxn modelId="{6A3A7E08-C495-4B73-9F1C-1B37C0E9A7D5}" type="presOf" srcId="{9F5063FA-3CE9-4360-9D73-E03C8E4D31E4}" destId="{9329052A-BA37-456F-BD5F-288DFB881F00}" srcOrd="0" destOrd="0" presId="urn:microsoft.com/office/officeart/2005/8/layout/default"/>
    <dgm:cxn modelId="{B846722F-88A6-4D18-81E0-3F7614D4BB3F}" type="presOf" srcId="{BDFEB0F4-CA47-402D-B511-27C14D9B1AA5}" destId="{80535D6B-1BA0-4018-9037-75CBDE6CAEE2}" srcOrd="0" destOrd="0" presId="urn:microsoft.com/office/officeart/2005/8/layout/default"/>
    <dgm:cxn modelId="{17460F32-3537-4E48-9070-FAB725AB2367}" type="presOf" srcId="{ABDB5757-2AD2-4BE0-AA49-4C201B3B2501}" destId="{343E81B7-FE28-45C8-B668-86F9F393C653}" srcOrd="0" destOrd="0" presId="urn:microsoft.com/office/officeart/2005/8/layout/default"/>
    <dgm:cxn modelId="{8DCF5832-40E9-45F5-A695-EDF0C70DF2EF}" srcId="{9F5063FA-3CE9-4360-9D73-E03C8E4D31E4}" destId="{90439A69-DB98-44C1-8AC4-23C278F0CE6D}" srcOrd="0" destOrd="0" parTransId="{82C9C91D-94F1-4266-91F8-814CA963E35D}" sibTransId="{57163F6F-E4C9-418C-BF9B-0A833AC90652}"/>
    <dgm:cxn modelId="{AE5A2434-91A4-4E92-BB80-4C318A168AAC}" srcId="{9F5063FA-3CE9-4360-9D73-E03C8E4D31E4}" destId="{BFBB180D-F66F-4AEA-99F6-31F1B88AD9D9}" srcOrd="9" destOrd="0" parTransId="{A09730A2-374F-4A88-8935-E6FAF860F584}" sibTransId="{787EC2B9-3E1C-4C98-9EBC-CEAF30663DD2}"/>
    <dgm:cxn modelId="{15F80547-A4A6-4138-946E-5C28C1445270}" srcId="{9F5063FA-3CE9-4360-9D73-E03C8E4D31E4}" destId="{9752BC70-18F1-400F-8508-AA9647818675}" srcOrd="6" destOrd="0" parTransId="{67C950E8-C532-4B44-A8C4-C30230F53BA5}" sibTransId="{AAE9C424-EF24-481C-B73D-BEEFE666AFC2}"/>
    <dgm:cxn modelId="{90957947-3535-4F1D-9FAA-5D8FD4061CC0}" type="presOf" srcId="{A8CF57B0-F365-4F03-AC2D-5617750715A1}" destId="{C8BD6D10-46E8-4388-921B-893DD91A14E1}" srcOrd="0" destOrd="0" presId="urn:microsoft.com/office/officeart/2005/8/layout/default"/>
    <dgm:cxn modelId="{DB220D78-A53E-4252-AD0A-1EC2C142301A}" srcId="{9F5063FA-3CE9-4360-9D73-E03C8E4D31E4}" destId="{A5175F8E-8F1D-4BF2-A35C-8A88B1EDC9E3}" srcOrd="1" destOrd="0" parTransId="{2E739B53-0915-498E-A10E-B93BE782AF91}" sibTransId="{CA641C09-8088-4835-B693-5FAFBC28B4A1}"/>
    <dgm:cxn modelId="{0DF4DC79-7A67-44C2-8195-D173A5157F2B}" srcId="{9F5063FA-3CE9-4360-9D73-E03C8E4D31E4}" destId="{494C513B-CA05-4001-A4C6-816DB2872E95}" srcOrd="5" destOrd="0" parTransId="{D0CFEC0D-5088-44F4-B154-D10B73B1DA6B}" sibTransId="{C67D2D37-101E-430A-901D-B5985D3A6EE2}"/>
    <dgm:cxn modelId="{451EA694-2A3A-4743-885D-5DD63EF05807}" type="presOf" srcId="{9752BC70-18F1-400F-8508-AA9647818675}" destId="{F93E5532-BFAF-4992-93C0-AE852AB63F93}" srcOrd="0" destOrd="0" presId="urn:microsoft.com/office/officeart/2005/8/layout/default"/>
    <dgm:cxn modelId="{88CE7697-7A06-4D12-9272-FEDB7A9A9247}" srcId="{9F5063FA-3CE9-4360-9D73-E03C8E4D31E4}" destId="{A8CF57B0-F365-4F03-AC2D-5617750715A1}" srcOrd="2" destOrd="0" parTransId="{9330D582-00DF-4727-8E07-797F3DA3F2BD}" sibTransId="{1C0162DF-C954-4DCD-9D24-460821742C34}"/>
    <dgm:cxn modelId="{E8A90CAC-A365-4007-8459-7E47CADF4B81}" type="presOf" srcId="{2B12EDFA-E483-4A6C-AAF6-BDE93742286D}" destId="{C5B17F1B-B19B-4790-B603-604F1A572C36}" srcOrd="0" destOrd="0" presId="urn:microsoft.com/office/officeart/2005/8/layout/default"/>
    <dgm:cxn modelId="{A7986ABC-7643-41DC-803D-1935D9843D66}" srcId="{9F5063FA-3CE9-4360-9D73-E03C8E4D31E4}" destId="{2B12EDFA-E483-4A6C-AAF6-BDE93742286D}" srcOrd="3" destOrd="0" parTransId="{74407E93-82EE-4102-BFBA-D7AA870F377A}" sibTransId="{A0C403DC-B1DB-414C-B2D0-CEADD6A733C6}"/>
    <dgm:cxn modelId="{2A506EBE-6C8A-4999-9091-CFD332236932}" type="presOf" srcId="{90439A69-DB98-44C1-8AC4-23C278F0CE6D}" destId="{67EB3E35-A004-4DE8-8478-5B2029A22CBC}" srcOrd="0" destOrd="0" presId="urn:microsoft.com/office/officeart/2005/8/layout/default"/>
    <dgm:cxn modelId="{E6AB66C0-0130-46B9-A025-3FF58E0FD285}" type="presOf" srcId="{BFBB180D-F66F-4AEA-99F6-31F1B88AD9D9}" destId="{F34E1993-8497-4A3E-8A7C-5E961F2D071B}" srcOrd="0" destOrd="0" presId="urn:microsoft.com/office/officeart/2005/8/layout/default"/>
    <dgm:cxn modelId="{FF01E7C8-2FC4-4A8F-9940-D5FD6D7D1ED1}" srcId="{9F5063FA-3CE9-4360-9D73-E03C8E4D31E4}" destId="{ABDB5757-2AD2-4BE0-AA49-4C201B3B2501}" srcOrd="4" destOrd="0" parTransId="{21841351-FB41-4DFB-ABD8-182D2957EB7E}" sibTransId="{6A8D7231-B124-4714-BC38-3DAD4884910B}"/>
    <dgm:cxn modelId="{A2ADB6C9-DE70-4CE6-8FA5-3C34B87C71D1}" type="presOf" srcId="{494C513B-CA05-4001-A4C6-816DB2872E95}" destId="{40577F17-D6E3-428A-9A8F-B71242961984}" srcOrd="0" destOrd="0" presId="urn:microsoft.com/office/officeart/2005/8/layout/default"/>
    <dgm:cxn modelId="{840C6CD1-6C45-4FBA-B080-A644668621F6}" type="presOf" srcId="{71CE0E7C-D6A7-460D-ADD2-6412CB2A97E2}" destId="{D6B3628E-5F63-48A6-AB56-69996F485B90}" srcOrd="0" destOrd="0" presId="urn:microsoft.com/office/officeart/2005/8/layout/default"/>
    <dgm:cxn modelId="{28E454D7-B918-4717-AB4F-BCCB30413D40}" srcId="{9F5063FA-3CE9-4360-9D73-E03C8E4D31E4}" destId="{BDFEB0F4-CA47-402D-B511-27C14D9B1AA5}" srcOrd="8" destOrd="0" parTransId="{6C6F8F70-565B-482A-AD6B-6444DC7168CC}" sibTransId="{C503F8F2-8563-431E-8758-3159D545EA53}"/>
    <dgm:cxn modelId="{46DB54E3-94AC-4FA2-89D0-690AF73B7595}" srcId="{9F5063FA-3CE9-4360-9D73-E03C8E4D31E4}" destId="{71CE0E7C-D6A7-460D-ADD2-6412CB2A97E2}" srcOrd="7" destOrd="0" parTransId="{79F31ACB-1C76-4BC8-89B7-32C1F1DF14AA}" sibTransId="{CCB98701-892D-493C-8CC0-FF34EA7F7B40}"/>
    <dgm:cxn modelId="{9A957EEF-9A73-46E1-B02F-C75FD534C7F5}" type="presOf" srcId="{A5175F8E-8F1D-4BF2-A35C-8A88B1EDC9E3}" destId="{07CC8A40-DA8E-419E-AFC2-9E8A246B4356}" srcOrd="0" destOrd="0" presId="urn:microsoft.com/office/officeart/2005/8/layout/default"/>
    <dgm:cxn modelId="{E1C75C3E-BA7F-42C3-83C4-B119D6735426}" type="presParOf" srcId="{9329052A-BA37-456F-BD5F-288DFB881F00}" destId="{67EB3E35-A004-4DE8-8478-5B2029A22CBC}" srcOrd="0" destOrd="0" presId="urn:microsoft.com/office/officeart/2005/8/layout/default"/>
    <dgm:cxn modelId="{C6F27E71-9E54-4193-AFFD-4227AD57C682}" type="presParOf" srcId="{9329052A-BA37-456F-BD5F-288DFB881F00}" destId="{D33F611D-30B1-41E9-94AA-6949FD26CA3E}" srcOrd="1" destOrd="0" presId="urn:microsoft.com/office/officeart/2005/8/layout/default"/>
    <dgm:cxn modelId="{BD6E8634-0547-4820-B3AD-6CEEAFFAB633}" type="presParOf" srcId="{9329052A-BA37-456F-BD5F-288DFB881F00}" destId="{07CC8A40-DA8E-419E-AFC2-9E8A246B4356}" srcOrd="2" destOrd="0" presId="urn:microsoft.com/office/officeart/2005/8/layout/default"/>
    <dgm:cxn modelId="{1C2FC17F-D696-445C-8A8B-F1B8EF544003}" type="presParOf" srcId="{9329052A-BA37-456F-BD5F-288DFB881F00}" destId="{67E99D00-30FE-4B80-A17E-66977DC6A425}" srcOrd="3" destOrd="0" presId="urn:microsoft.com/office/officeart/2005/8/layout/default"/>
    <dgm:cxn modelId="{133FAEDE-0365-46FF-A49E-4CD66B950F42}" type="presParOf" srcId="{9329052A-BA37-456F-BD5F-288DFB881F00}" destId="{C8BD6D10-46E8-4388-921B-893DD91A14E1}" srcOrd="4" destOrd="0" presId="urn:microsoft.com/office/officeart/2005/8/layout/default"/>
    <dgm:cxn modelId="{F593A35D-6A08-499F-BD13-4E97AB5D6C22}" type="presParOf" srcId="{9329052A-BA37-456F-BD5F-288DFB881F00}" destId="{12D1E9E5-3E83-4352-BBBC-93747164D16E}" srcOrd="5" destOrd="0" presId="urn:microsoft.com/office/officeart/2005/8/layout/default"/>
    <dgm:cxn modelId="{A3D5F3DB-1904-45B3-B627-CC9ECB5AECE6}" type="presParOf" srcId="{9329052A-BA37-456F-BD5F-288DFB881F00}" destId="{C5B17F1B-B19B-4790-B603-604F1A572C36}" srcOrd="6" destOrd="0" presId="urn:microsoft.com/office/officeart/2005/8/layout/default"/>
    <dgm:cxn modelId="{9CBC09F3-1F49-4B37-868F-733B04DE9001}" type="presParOf" srcId="{9329052A-BA37-456F-BD5F-288DFB881F00}" destId="{EBB84D43-7431-437B-AF51-FE89540EC604}" srcOrd="7" destOrd="0" presId="urn:microsoft.com/office/officeart/2005/8/layout/default"/>
    <dgm:cxn modelId="{71648A83-2347-4596-BEE2-1BD2134FB6D7}" type="presParOf" srcId="{9329052A-BA37-456F-BD5F-288DFB881F00}" destId="{343E81B7-FE28-45C8-B668-86F9F393C653}" srcOrd="8" destOrd="0" presId="urn:microsoft.com/office/officeart/2005/8/layout/default"/>
    <dgm:cxn modelId="{06C5846B-3F73-47D6-9CAB-D3C46170247F}" type="presParOf" srcId="{9329052A-BA37-456F-BD5F-288DFB881F00}" destId="{F18699E0-1CFE-4023-BC3E-4EDBBDF50F38}" srcOrd="9" destOrd="0" presId="urn:microsoft.com/office/officeart/2005/8/layout/default"/>
    <dgm:cxn modelId="{A52117F0-4DE8-465D-BC1E-03B4F540568A}" type="presParOf" srcId="{9329052A-BA37-456F-BD5F-288DFB881F00}" destId="{40577F17-D6E3-428A-9A8F-B71242961984}" srcOrd="10" destOrd="0" presId="urn:microsoft.com/office/officeart/2005/8/layout/default"/>
    <dgm:cxn modelId="{5DE6C5B6-AA68-40AB-94D4-5C90EE2035BA}" type="presParOf" srcId="{9329052A-BA37-456F-BD5F-288DFB881F00}" destId="{7E1BE76A-5D17-4069-B5AB-985854DC7CDB}" srcOrd="11" destOrd="0" presId="urn:microsoft.com/office/officeart/2005/8/layout/default"/>
    <dgm:cxn modelId="{FFEFCEE1-4830-48DC-B2ED-34133C28E7AA}" type="presParOf" srcId="{9329052A-BA37-456F-BD5F-288DFB881F00}" destId="{F93E5532-BFAF-4992-93C0-AE852AB63F93}" srcOrd="12" destOrd="0" presId="urn:microsoft.com/office/officeart/2005/8/layout/default"/>
    <dgm:cxn modelId="{3E61030D-E3F0-4DB8-945D-CCE6D297C091}" type="presParOf" srcId="{9329052A-BA37-456F-BD5F-288DFB881F00}" destId="{38D19FA6-1B12-401E-B72F-8558ED513AF4}" srcOrd="13" destOrd="0" presId="urn:microsoft.com/office/officeart/2005/8/layout/default"/>
    <dgm:cxn modelId="{AADE79BA-37E7-4211-8539-5284C90F011D}" type="presParOf" srcId="{9329052A-BA37-456F-BD5F-288DFB881F00}" destId="{D6B3628E-5F63-48A6-AB56-69996F485B90}" srcOrd="14" destOrd="0" presId="urn:microsoft.com/office/officeart/2005/8/layout/default"/>
    <dgm:cxn modelId="{20D43F8B-6A8A-42C4-BF85-F457C16B7F4D}" type="presParOf" srcId="{9329052A-BA37-456F-BD5F-288DFB881F00}" destId="{043FEE4A-D459-457D-945B-216F2A638796}" srcOrd="15" destOrd="0" presId="urn:microsoft.com/office/officeart/2005/8/layout/default"/>
    <dgm:cxn modelId="{80D6714B-915A-4424-BCC7-DA8DA1AEC032}" type="presParOf" srcId="{9329052A-BA37-456F-BD5F-288DFB881F00}" destId="{80535D6B-1BA0-4018-9037-75CBDE6CAEE2}" srcOrd="16" destOrd="0" presId="urn:microsoft.com/office/officeart/2005/8/layout/default"/>
    <dgm:cxn modelId="{14EB1C88-49D2-49B5-97BB-9201CFAC140A}" type="presParOf" srcId="{9329052A-BA37-456F-BD5F-288DFB881F00}" destId="{13D395E9-A204-4F77-A78A-CFCE55E5EA99}" srcOrd="17" destOrd="0" presId="urn:microsoft.com/office/officeart/2005/8/layout/default"/>
    <dgm:cxn modelId="{BF89F086-26DF-4BD5-9FCB-5BBC81FDBEAA}" type="presParOf" srcId="{9329052A-BA37-456F-BD5F-288DFB881F00}" destId="{F34E1993-8497-4A3E-8A7C-5E961F2D071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B581C2-E95E-44AA-A12B-58E954F1A7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36E3C4E-B8D9-4F32-B6AE-78E3CB7143F3}">
      <dgm:prSet/>
      <dgm:spPr/>
      <dgm:t>
        <a:bodyPr/>
        <a:lstStyle/>
        <a:p>
          <a:r>
            <a:rPr lang="en-US" dirty="0"/>
            <a:t>Improve AI model accuracy for early detection.</a:t>
          </a:r>
        </a:p>
      </dgm:t>
    </dgm:pt>
    <dgm:pt modelId="{B543711D-E802-4EB7-9742-C807245D5987}" type="parTrans" cxnId="{71676D8D-D963-4975-B386-0B13B5EAD25B}">
      <dgm:prSet/>
      <dgm:spPr/>
      <dgm:t>
        <a:bodyPr/>
        <a:lstStyle/>
        <a:p>
          <a:endParaRPr lang="en-US"/>
        </a:p>
      </dgm:t>
    </dgm:pt>
    <dgm:pt modelId="{2BD6659A-A528-4686-AE48-7874695268AC}" type="sibTrans" cxnId="{71676D8D-D963-4975-B386-0B13B5EAD25B}">
      <dgm:prSet/>
      <dgm:spPr/>
      <dgm:t>
        <a:bodyPr/>
        <a:lstStyle/>
        <a:p>
          <a:endParaRPr lang="en-US"/>
        </a:p>
      </dgm:t>
    </dgm:pt>
    <dgm:pt modelId="{BE089A96-3DE0-4D43-90A7-B8F8A024F757}">
      <dgm:prSet/>
      <dgm:spPr/>
      <dgm:t>
        <a:bodyPr/>
        <a:lstStyle/>
        <a:p>
          <a:r>
            <a:rPr lang="en-US" dirty="0"/>
            <a:t>Use CNN for real-time cancer screening in hospitals.</a:t>
          </a:r>
        </a:p>
      </dgm:t>
    </dgm:pt>
    <dgm:pt modelId="{EF60F13A-2DC9-4289-8F8C-E0B0C06CD752}" type="parTrans" cxnId="{0E2C8FA7-CCF3-44FB-9B3F-8D2FD33877B9}">
      <dgm:prSet/>
      <dgm:spPr/>
      <dgm:t>
        <a:bodyPr/>
        <a:lstStyle/>
        <a:p>
          <a:endParaRPr lang="en-US"/>
        </a:p>
      </dgm:t>
    </dgm:pt>
    <dgm:pt modelId="{1A383370-61CD-45BA-8E49-32BE13E125FF}" type="sibTrans" cxnId="{0E2C8FA7-CCF3-44FB-9B3F-8D2FD33877B9}">
      <dgm:prSet/>
      <dgm:spPr/>
      <dgm:t>
        <a:bodyPr/>
        <a:lstStyle/>
        <a:p>
          <a:endParaRPr lang="en-US"/>
        </a:p>
      </dgm:t>
    </dgm:pt>
    <dgm:pt modelId="{007F26B2-FA9D-413E-99BF-8028BC6292B8}">
      <dgm:prSet/>
      <dgm:spPr/>
      <dgm:t>
        <a:bodyPr/>
        <a:lstStyle/>
        <a:p>
          <a:r>
            <a:rPr lang="en-US" dirty="0"/>
            <a:t>Connect CNN model with wearable devices for monitoring.</a:t>
          </a:r>
        </a:p>
      </dgm:t>
    </dgm:pt>
    <dgm:pt modelId="{FD0560BE-8C9D-4379-ABDC-A8D917050CDA}" type="parTrans" cxnId="{AA674F83-ABC9-49A7-84AF-A85E6238ACCF}">
      <dgm:prSet/>
      <dgm:spPr/>
      <dgm:t>
        <a:bodyPr/>
        <a:lstStyle/>
        <a:p>
          <a:endParaRPr lang="en-US"/>
        </a:p>
      </dgm:t>
    </dgm:pt>
    <dgm:pt modelId="{DD274A42-0F3A-4961-BEB1-0A33D725AA11}" type="sibTrans" cxnId="{AA674F83-ABC9-49A7-84AF-A85E6238ACCF}">
      <dgm:prSet/>
      <dgm:spPr/>
      <dgm:t>
        <a:bodyPr/>
        <a:lstStyle/>
        <a:p>
          <a:endParaRPr lang="en-US"/>
        </a:p>
      </dgm:t>
    </dgm:pt>
    <dgm:pt modelId="{E58FA492-390D-4617-8A69-102FDE013AC2}" type="pres">
      <dgm:prSet presAssocID="{E9B581C2-E95E-44AA-A12B-58E954F1A7B7}" presName="root" presStyleCnt="0">
        <dgm:presLayoutVars>
          <dgm:dir/>
          <dgm:resizeHandles val="exact"/>
        </dgm:presLayoutVars>
      </dgm:prSet>
      <dgm:spPr/>
    </dgm:pt>
    <dgm:pt modelId="{07B08D40-D5DA-4841-9231-EEBD7EB4D160}" type="pres">
      <dgm:prSet presAssocID="{436E3C4E-B8D9-4F32-B6AE-78E3CB7143F3}" presName="compNode" presStyleCnt="0"/>
      <dgm:spPr/>
    </dgm:pt>
    <dgm:pt modelId="{1D760738-E014-4470-B32C-EA8313333383}" type="pres">
      <dgm:prSet presAssocID="{436E3C4E-B8D9-4F32-B6AE-78E3CB7143F3}" presName="bgRect" presStyleLbl="bgShp" presStyleIdx="0" presStyleCnt="3"/>
      <dgm:spPr/>
    </dgm:pt>
    <dgm:pt modelId="{A742676A-8B92-47B8-A079-273B40DA1E13}" type="pres">
      <dgm:prSet presAssocID="{436E3C4E-B8D9-4F32-B6AE-78E3CB7143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76BFBCF-53CB-4FA5-AB26-0F65B33C554B}" type="pres">
      <dgm:prSet presAssocID="{436E3C4E-B8D9-4F32-B6AE-78E3CB7143F3}" presName="spaceRect" presStyleCnt="0"/>
      <dgm:spPr/>
    </dgm:pt>
    <dgm:pt modelId="{7372E83F-A113-4C39-B584-EF024FA82E76}" type="pres">
      <dgm:prSet presAssocID="{436E3C4E-B8D9-4F32-B6AE-78E3CB7143F3}" presName="parTx" presStyleLbl="revTx" presStyleIdx="0" presStyleCnt="3">
        <dgm:presLayoutVars>
          <dgm:chMax val="0"/>
          <dgm:chPref val="0"/>
        </dgm:presLayoutVars>
      </dgm:prSet>
      <dgm:spPr/>
    </dgm:pt>
    <dgm:pt modelId="{54AA7046-5AD3-4C48-B24B-05F7FE04CF0D}" type="pres">
      <dgm:prSet presAssocID="{2BD6659A-A528-4686-AE48-7874695268AC}" presName="sibTrans" presStyleCnt="0"/>
      <dgm:spPr/>
    </dgm:pt>
    <dgm:pt modelId="{F88B5FB3-FAA1-4C19-BAAB-F7504D9B6BEC}" type="pres">
      <dgm:prSet presAssocID="{BE089A96-3DE0-4D43-90A7-B8F8A024F757}" presName="compNode" presStyleCnt="0"/>
      <dgm:spPr/>
    </dgm:pt>
    <dgm:pt modelId="{983F7CAE-BACF-457E-BA74-7DA8ED20DE33}" type="pres">
      <dgm:prSet presAssocID="{BE089A96-3DE0-4D43-90A7-B8F8A024F757}" presName="bgRect" presStyleLbl="bgShp" presStyleIdx="1" presStyleCnt="3"/>
      <dgm:spPr/>
    </dgm:pt>
    <dgm:pt modelId="{7EB5374B-8455-44EC-AEA1-E6F27A9C1066}" type="pres">
      <dgm:prSet presAssocID="{BE089A96-3DE0-4D43-90A7-B8F8A024F7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9565784-BE29-42B3-A216-079CD20E3443}" type="pres">
      <dgm:prSet presAssocID="{BE089A96-3DE0-4D43-90A7-B8F8A024F757}" presName="spaceRect" presStyleCnt="0"/>
      <dgm:spPr/>
    </dgm:pt>
    <dgm:pt modelId="{3E6D3A70-A99C-47E9-BEB2-17EEC40F75C5}" type="pres">
      <dgm:prSet presAssocID="{BE089A96-3DE0-4D43-90A7-B8F8A024F757}" presName="parTx" presStyleLbl="revTx" presStyleIdx="1" presStyleCnt="3">
        <dgm:presLayoutVars>
          <dgm:chMax val="0"/>
          <dgm:chPref val="0"/>
        </dgm:presLayoutVars>
      </dgm:prSet>
      <dgm:spPr/>
    </dgm:pt>
    <dgm:pt modelId="{B96F4B8D-CE06-4079-BF4A-7E23E64C2D25}" type="pres">
      <dgm:prSet presAssocID="{1A383370-61CD-45BA-8E49-32BE13E125FF}" presName="sibTrans" presStyleCnt="0"/>
      <dgm:spPr/>
    </dgm:pt>
    <dgm:pt modelId="{6DB4E44E-3BF7-4712-8697-68DABFC7FC40}" type="pres">
      <dgm:prSet presAssocID="{007F26B2-FA9D-413E-99BF-8028BC6292B8}" presName="compNode" presStyleCnt="0"/>
      <dgm:spPr/>
    </dgm:pt>
    <dgm:pt modelId="{EFE7903D-FB62-4BD7-BCFF-CE969BBB4A22}" type="pres">
      <dgm:prSet presAssocID="{007F26B2-FA9D-413E-99BF-8028BC6292B8}" presName="bgRect" presStyleLbl="bgShp" presStyleIdx="2" presStyleCnt="3"/>
      <dgm:spPr/>
    </dgm:pt>
    <dgm:pt modelId="{B9E99B9E-DA64-46E2-86BB-6D586EFF3344}" type="pres">
      <dgm:prSet presAssocID="{007F26B2-FA9D-413E-99BF-8028BC6292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DED930-DE0F-42AF-9971-FFC77084FA88}" type="pres">
      <dgm:prSet presAssocID="{007F26B2-FA9D-413E-99BF-8028BC6292B8}" presName="spaceRect" presStyleCnt="0"/>
      <dgm:spPr/>
    </dgm:pt>
    <dgm:pt modelId="{7F583C5D-ABE3-4177-A4BC-CF1BCD1C5130}" type="pres">
      <dgm:prSet presAssocID="{007F26B2-FA9D-413E-99BF-8028BC6292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5A4E1F-3047-474C-BCE6-82A643F87841}" type="presOf" srcId="{007F26B2-FA9D-413E-99BF-8028BC6292B8}" destId="{7F583C5D-ABE3-4177-A4BC-CF1BCD1C5130}" srcOrd="0" destOrd="0" presId="urn:microsoft.com/office/officeart/2018/2/layout/IconVerticalSolidList"/>
    <dgm:cxn modelId="{62CFE235-5B81-485E-AEA2-9DFB854EFAF9}" type="presOf" srcId="{E9B581C2-E95E-44AA-A12B-58E954F1A7B7}" destId="{E58FA492-390D-4617-8A69-102FDE013AC2}" srcOrd="0" destOrd="0" presId="urn:microsoft.com/office/officeart/2018/2/layout/IconVerticalSolidList"/>
    <dgm:cxn modelId="{5FE06E38-367C-4056-836B-5862FC523D33}" type="presOf" srcId="{436E3C4E-B8D9-4F32-B6AE-78E3CB7143F3}" destId="{7372E83F-A113-4C39-B584-EF024FA82E76}" srcOrd="0" destOrd="0" presId="urn:microsoft.com/office/officeart/2018/2/layout/IconVerticalSolidList"/>
    <dgm:cxn modelId="{AA674F83-ABC9-49A7-84AF-A85E6238ACCF}" srcId="{E9B581C2-E95E-44AA-A12B-58E954F1A7B7}" destId="{007F26B2-FA9D-413E-99BF-8028BC6292B8}" srcOrd="2" destOrd="0" parTransId="{FD0560BE-8C9D-4379-ABDC-A8D917050CDA}" sibTransId="{DD274A42-0F3A-4961-BEB1-0A33D725AA11}"/>
    <dgm:cxn modelId="{02AA7385-5F0A-47D4-AA6C-DF8B95C735CD}" type="presOf" srcId="{BE089A96-3DE0-4D43-90A7-B8F8A024F757}" destId="{3E6D3A70-A99C-47E9-BEB2-17EEC40F75C5}" srcOrd="0" destOrd="0" presId="urn:microsoft.com/office/officeart/2018/2/layout/IconVerticalSolidList"/>
    <dgm:cxn modelId="{71676D8D-D963-4975-B386-0B13B5EAD25B}" srcId="{E9B581C2-E95E-44AA-A12B-58E954F1A7B7}" destId="{436E3C4E-B8D9-4F32-B6AE-78E3CB7143F3}" srcOrd="0" destOrd="0" parTransId="{B543711D-E802-4EB7-9742-C807245D5987}" sibTransId="{2BD6659A-A528-4686-AE48-7874695268AC}"/>
    <dgm:cxn modelId="{0E2C8FA7-CCF3-44FB-9B3F-8D2FD33877B9}" srcId="{E9B581C2-E95E-44AA-A12B-58E954F1A7B7}" destId="{BE089A96-3DE0-4D43-90A7-B8F8A024F757}" srcOrd="1" destOrd="0" parTransId="{EF60F13A-2DC9-4289-8F8C-E0B0C06CD752}" sibTransId="{1A383370-61CD-45BA-8E49-32BE13E125FF}"/>
    <dgm:cxn modelId="{9F9A4FE7-F81C-4337-BB73-BD82680BEDAD}" type="presParOf" srcId="{E58FA492-390D-4617-8A69-102FDE013AC2}" destId="{07B08D40-D5DA-4841-9231-EEBD7EB4D160}" srcOrd="0" destOrd="0" presId="urn:microsoft.com/office/officeart/2018/2/layout/IconVerticalSolidList"/>
    <dgm:cxn modelId="{A4F604B3-C5FF-44A8-923F-79D766C700B7}" type="presParOf" srcId="{07B08D40-D5DA-4841-9231-EEBD7EB4D160}" destId="{1D760738-E014-4470-B32C-EA8313333383}" srcOrd="0" destOrd="0" presId="urn:microsoft.com/office/officeart/2018/2/layout/IconVerticalSolidList"/>
    <dgm:cxn modelId="{C1069C6F-0E63-4C59-B9CC-C270C5F75BD5}" type="presParOf" srcId="{07B08D40-D5DA-4841-9231-EEBD7EB4D160}" destId="{A742676A-8B92-47B8-A079-273B40DA1E13}" srcOrd="1" destOrd="0" presId="urn:microsoft.com/office/officeart/2018/2/layout/IconVerticalSolidList"/>
    <dgm:cxn modelId="{AD0DAD8C-FA87-40D6-90F8-DD3F884BCBDC}" type="presParOf" srcId="{07B08D40-D5DA-4841-9231-EEBD7EB4D160}" destId="{776BFBCF-53CB-4FA5-AB26-0F65B33C554B}" srcOrd="2" destOrd="0" presId="urn:microsoft.com/office/officeart/2018/2/layout/IconVerticalSolidList"/>
    <dgm:cxn modelId="{CF0617B7-9EA0-4DA0-B350-8D95710BEA7B}" type="presParOf" srcId="{07B08D40-D5DA-4841-9231-EEBD7EB4D160}" destId="{7372E83F-A113-4C39-B584-EF024FA82E76}" srcOrd="3" destOrd="0" presId="urn:microsoft.com/office/officeart/2018/2/layout/IconVerticalSolidList"/>
    <dgm:cxn modelId="{D82FFB23-E36B-430C-BE6C-4FCDAEA4C57A}" type="presParOf" srcId="{E58FA492-390D-4617-8A69-102FDE013AC2}" destId="{54AA7046-5AD3-4C48-B24B-05F7FE04CF0D}" srcOrd="1" destOrd="0" presId="urn:microsoft.com/office/officeart/2018/2/layout/IconVerticalSolidList"/>
    <dgm:cxn modelId="{1804248F-DDC0-4740-8B79-EC186F9F1629}" type="presParOf" srcId="{E58FA492-390D-4617-8A69-102FDE013AC2}" destId="{F88B5FB3-FAA1-4C19-BAAB-F7504D9B6BEC}" srcOrd="2" destOrd="0" presId="urn:microsoft.com/office/officeart/2018/2/layout/IconVerticalSolidList"/>
    <dgm:cxn modelId="{968BE1EB-6CA5-43A0-A34F-EB3ACF226AE0}" type="presParOf" srcId="{F88B5FB3-FAA1-4C19-BAAB-F7504D9B6BEC}" destId="{983F7CAE-BACF-457E-BA74-7DA8ED20DE33}" srcOrd="0" destOrd="0" presId="urn:microsoft.com/office/officeart/2018/2/layout/IconVerticalSolidList"/>
    <dgm:cxn modelId="{16FA4144-F0EC-4A72-98DE-63C994F8D2F0}" type="presParOf" srcId="{F88B5FB3-FAA1-4C19-BAAB-F7504D9B6BEC}" destId="{7EB5374B-8455-44EC-AEA1-E6F27A9C1066}" srcOrd="1" destOrd="0" presId="urn:microsoft.com/office/officeart/2018/2/layout/IconVerticalSolidList"/>
    <dgm:cxn modelId="{8AB73304-A0B3-421B-871E-42D92AE47209}" type="presParOf" srcId="{F88B5FB3-FAA1-4C19-BAAB-F7504D9B6BEC}" destId="{69565784-BE29-42B3-A216-079CD20E3443}" srcOrd="2" destOrd="0" presId="urn:microsoft.com/office/officeart/2018/2/layout/IconVerticalSolidList"/>
    <dgm:cxn modelId="{6C09A461-D06F-4DB5-BB72-3B3C0A44679C}" type="presParOf" srcId="{F88B5FB3-FAA1-4C19-BAAB-F7504D9B6BEC}" destId="{3E6D3A70-A99C-47E9-BEB2-17EEC40F75C5}" srcOrd="3" destOrd="0" presId="urn:microsoft.com/office/officeart/2018/2/layout/IconVerticalSolidList"/>
    <dgm:cxn modelId="{0BED40DC-1FB1-47F6-A94E-832A49E54A9F}" type="presParOf" srcId="{E58FA492-390D-4617-8A69-102FDE013AC2}" destId="{B96F4B8D-CE06-4079-BF4A-7E23E64C2D25}" srcOrd="3" destOrd="0" presId="urn:microsoft.com/office/officeart/2018/2/layout/IconVerticalSolidList"/>
    <dgm:cxn modelId="{D4A9E969-4AF2-4251-ABF5-2D8CB2629EAF}" type="presParOf" srcId="{E58FA492-390D-4617-8A69-102FDE013AC2}" destId="{6DB4E44E-3BF7-4712-8697-68DABFC7FC40}" srcOrd="4" destOrd="0" presId="urn:microsoft.com/office/officeart/2018/2/layout/IconVerticalSolidList"/>
    <dgm:cxn modelId="{C082FB73-A1A8-4867-B602-F830AC9E680A}" type="presParOf" srcId="{6DB4E44E-3BF7-4712-8697-68DABFC7FC40}" destId="{EFE7903D-FB62-4BD7-BCFF-CE969BBB4A22}" srcOrd="0" destOrd="0" presId="urn:microsoft.com/office/officeart/2018/2/layout/IconVerticalSolidList"/>
    <dgm:cxn modelId="{9938A987-F45A-46CF-AE32-1449850344A2}" type="presParOf" srcId="{6DB4E44E-3BF7-4712-8697-68DABFC7FC40}" destId="{B9E99B9E-DA64-46E2-86BB-6D586EFF3344}" srcOrd="1" destOrd="0" presId="urn:microsoft.com/office/officeart/2018/2/layout/IconVerticalSolidList"/>
    <dgm:cxn modelId="{EFDEFB69-03CF-49A0-85E5-6191D9CCCC2D}" type="presParOf" srcId="{6DB4E44E-3BF7-4712-8697-68DABFC7FC40}" destId="{3DDED930-DE0F-42AF-9971-FFC77084FA88}" srcOrd="2" destOrd="0" presId="urn:microsoft.com/office/officeart/2018/2/layout/IconVerticalSolidList"/>
    <dgm:cxn modelId="{1B3571E1-918B-4476-98B2-86B15E1750E5}" type="presParOf" srcId="{6DB4E44E-3BF7-4712-8697-68DABFC7FC40}" destId="{7F583C5D-ABE3-4177-A4BC-CF1BCD1C5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70B596-FDD8-4782-A7B3-19FA2E9501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66476CA-BA8B-424E-A3BF-216FBBAA0FBF}">
      <dgm:prSet/>
      <dgm:spPr/>
      <dgm:t>
        <a:bodyPr/>
        <a:lstStyle/>
        <a:p>
          <a:r>
            <a:rPr lang="en-US" dirty="0"/>
            <a:t>This CNN model can detect lung cancer early and help doctors choose the best treatment.</a:t>
          </a:r>
        </a:p>
      </dgm:t>
    </dgm:pt>
    <dgm:pt modelId="{FA70FA99-E447-4885-A92E-A8F1EB0FC86F}" type="parTrans" cxnId="{9230ADDF-73EB-475A-B611-D4CC8A4F0B1E}">
      <dgm:prSet/>
      <dgm:spPr/>
      <dgm:t>
        <a:bodyPr/>
        <a:lstStyle/>
        <a:p>
          <a:endParaRPr lang="en-US"/>
        </a:p>
      </dgm:t>
    </dgm:pt>
    <dgm:pt modelId="{C373F25D-A4B7-49B9-859A-563917CB8E5F}" type="sibTrans" cxnId="{9230ADDF-73EB-475A-B611-D4CC8A4F0B1E}">
      <dgm:prSet/>
      <dgm:spPr/>
      <dgm:t>
        <a:bodyPr/>
        <a:lstStyle/>
        <a:p>
          <a:endParaRPr lang="en-US"/>
        </a:p>
      </dgm:t>
    </dgm:pt>
    <dgm:pt modelId="{05C28056-508B-4E74-BB44-56EADC629A95}">
      <dgm:prSet/>
      <dgm:spPr/>
      <dgm:t>
        <a:bodyPr/>
        <a:lstStyle/>
        <a:p>
          <a:r>
            <a:rPr lang="en-US" dirty="0"/>
            <a:t>More data and improvements will make CNN model more accurate.</a:t>
          </a:r>
        </a:p>
      </dgm:t>
    </dgm:pt>
    <dgm:pt modelId="{C9BC4C79-786D-4980-B76F-24754B6E761C}" type="parTrans" cxnId="{BC2CF1CF-0F8C-462C-84E2-6D661E7DDA83}">
      <dgm:prSet/>
      <dgm:spPr/>
      <dgm:t>
        <a:bodyPr/>
        <a:lstStyle/>
        <a:p>
          <a:endParaRPr lang="en-US"/>
        </a:p>
      </dgm:t>
    </dgm:pt>
    <dgm:pt modelId="{91AB4A07-B7C6-47A4-BD7B-ED4619AE4D90}" type="sibTrans" cxnId="{BC2CF1CF-0F8C-462C-84E2-6D661E7DDA83}">
      <dgm:prSet/>
      <dgm:spPr/>
      <dgm:t>
        <a:bodyPr/>
        <a:lstStyle/>
        <a:p>
          <a:endParaRPr lang="en-US"/>
        </a:p>
      </dgm:t>
    </dgm:pt>
    <dgm:pt modelId="{29918A05-83AE-496A-B8D0-9631203D73DF}">
      <dgm:prSet/>
      <dgm:spPr/>
      <dgm:t>
        <a:bodyPr/>
        <a:lstStyle/>
        <a:p>
          <a:r>
            <a:rPr lang="en-US" dirty="0"/>
            <a:t>AI should support, not replace, medical experts.</a:t>
          </a:r>
        </a:p>
      </dgm:t>
    </dgm:pt>
    <dgm:pt modelId="{893A8DC5-77BF-4E5A-B7A7-3D1754559E5F}" type="parTrans" cxnId="{81297B52-1998-4C55-8AB4-4D989B5690D9}">
      <dgm:prSet/>
      <dgm:spPr/>
      <dgm:t>
        <a:bodyPr/>
        <a:lstStyle/>
        <a:p>
          <a:endParaRPr lang="en-US"/>
        </a:p>
      </dgm:t>
    </dgm:pt>
    <dgm:pt modelId="{AC9F4675-C0B3-48BC-8859-DA9C5080609C}" type="sibTrans" cxnId="{81297B52-1998-4C55-8AB4-4D989B5690D9}">
      <dgm:prSet/>
      <dgm:spPr/>
      <dgm:t>
        <a:bodyPr/>
        <a:lstStyle/>
        <a:p>
          <a:endParaRPr lang="en-US"/>
        </a:p>
      </dgm:t>
    </dgm:pt>
    <dgm:pt modelId="{44D354AB-21AC-452D-BF3B-87111218BBEC}" type="pres">
      <dgm:prSet presAssocID="{0170B596-FDD8-4782-A7B3-19FA2E9501A8}" presName="root" presStyleCnt="0">
        <dgm:presLayoutVars>
          <dgm:dir/>
          <dgm:resizeHandles val="exact"/>
        </dgm:presLayoutVars>
      </dgm:prSet>
      <dgm:spPr/>
    </dgm:pt>
    <dgm:pt modelId="{7C2493E2-ED4B-4CB9-80A3-81AF2975E101}" type="pres">
      <dgm:prSet presAssocID="{D66476CA-BA8B-424E-A3BF-216FBBAA0FBF}" presName="compNode" presStyleCnt="0"/>
      <dgm:spPr/>
    </dgm:pt>
    <dgm:pt modelId="{9E9C555D-141C-492E-85BD-EEACD724703B}" type="pres">
      <dgm:prSet presAssocID="{D66476CA-BA8B-424E-A3BF-216FBBAA0FBF}" presName="bgRect" presStyleLbl="bgShp" presStyleIdx="0" presStyleCnt="3"/>
      <dgm:spPr/>
    </dgm:pt>
    <dgm:pt modelId="{6F5ECE4B-D965-4A58-B471-F9D88C8F54B2}" type="pres">
      <dgm:prSet presAssocID="{D66476CA-BA8B-424E-A3BF-216FBBAA0F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EFADA187-F113-4AF6-BD23-84942015CF3D}" type="pres">
      <dgm:prSet presAssocID="{D66476CA-BA8B-424E-A3BF-216FBBAA0FBF}" presName="spaceRect" presStyleCnt="0"/>
      <dgm:spPr/>
    </dgm:pt>
    <dgm:pt modelId="{F6F0A6BC-795F-4D34-AF9C-818B343828BA}" type="pres">
      <dgm:prSet presAssocID="{D66476CA-BA8B-424E-A3BF-216FBBAA0FBF}" presName="parTx" presStyleLbl="revTx" presStyleIdx="0" presStyleCnt="3">
        <dgm:presLayoutVars>
          <dgm:chMax val="0"/>
          <dgm:chPref val="0"/>
        </dgm:presLayoutVars>
      </dgm:prSet>
      <dgm:spPr/>
    </dgm:pt>
    <dgm:pt modelId="{7C03478E-DFA0-41D8-AA9C-3CF9241C04EF}" type="pres">
      <dgm:prSet presAssocID="{C373F25D-A4B7-49B9-859A-563917CB8E5F}" presName="sibTrans" presStyleCnt="0"/>
      <dgm:spPr/>
    </dgm:pt>
    <dgm:pt modelId="{85674407-ACC8-4B4E-8478-AC036E42F2E8}" type="pres">
      <dgm:prSet presAssocID="{05C28056-508B-4E74-BB44-56EADC629A95}" presName="compNode" presStyleCnt="0"/>
      <dgm:spPr/>
    </dgm:pt>
    <dgm:pt modelId="{28A7125B-AB45-4BE2-A0CB-FB7E706BE124}" type="pres">
      <dgm:prSet presAssocID="{05C28056-508B-4E74-BB44-56EADC629A95}" presName="bgRect" presStyleLbl="bgShp" presStyleIdx="1" presStyleCnt="3"/>
      <dgm:spPr/>
    </dgm:pt>
    <dgm:pt modelId="{52B3C610-96F3-47FA-827A-468C929AE564}" type="pres">
      <dgm:prSet presAssocID="{05C28056-508B-4E74-BB44-56EADC629A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0605580-7D1B-4A99-A5C8-3F0DCB667DF0}" type="pres">
      <dgm:prSet presAssocID="{05C28056-508B-4E74-BB44-56EADC629A95}" presName="spaceRect" presStyleCnt="0"/>
      <dgm:spPr/>
    </dgm:pt>
    <dgm:pt modelId="{6C15C08E-557F-4CA9-B30B-950E02480788}" type="pres">
      <dgm:prSet presAssocID="{05C28056-508B-4E74-BB44-56EADC629A95}" presName="parTx" presStyleLbl="revTx" presStyleIdx="1" presStyleCnt="3">
        <dgm:presLayoutVars>
          <dgm:chMax val="0"/>
          <dgm:chPref val="0"/>
        </dgm:presLayoutVars>
      </dgm:prSet>
      <dgm:spPr/>
    </dgm:pt>
    <dgm:pt modelId="{8C802236-0ABE-4808-9117-9C83A79818F1}" type="pres">
      <dgm:prSet presAssocID="{91AB4A07-B7C6-47A4-BD7B-ED4619AE4D90}" presName="sibTrans" presStyleCnt="0"/>
      <dgm:spPr/>
    </dgm:pt>
    <dgm:pt modelId="{0844CEFD-3C81-4B2D-A0A7-3F624D8D564E}" type="pres">
      <dgm:prSet presAssocID="{29918A05-83AE-496A-B8D0-9631203D73DF}" presName="compNode" presStyleCnt="0"/>
      <dgm:spPr/>
    </dgm:pt>
    <dgm:pt modelId="{C7867137-6A70-4CDC-8CBB-A998119C5361}" type="pres">
      <dgm:prSet presAssocID="{29918A05-83AE-496A-B8D0-9631203D73DF}" presName="bgRect" presStyleLbl="bgShp" presStyleIdx="2" presStyleCnt="3"/>
      <dgm:spPr/>
    </dgm:pt>
    <dgm:pt modelId="{0D1F7A48-7940-4627-BC6D-6DB80599ED5C}" type="pres">
      <dgm:prSet presAssocID="{29918A05-83AE-496A-B8D0-9631203D73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6D1D98E-6CF8-4188-8102-8C2D240538B8}" type="pres">
      <dgm:prSet presAssocID="{29918A05-83AE-496A-B8D0-9631203D73DF}" presName="spaceRect" presStyleCnt="0"/>
      <dgm:spPr/>
    </dgm:pt>
    <dgm:pt modelId="{C0AA4115-2698-43DC-96BF-37FE290F0EB7}" type="pres">
      <dgm:prSet presAssocID="{29918A05-83AE-496A-B8D0-9631203D73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7D0E5D-1ED9-4CD8-AE16-CD3760C37570}" type="presOf" srcId="{29918A05-83AE-496A-B8D0-9631203D73DF}" destId="{C0AA4115-2698-43DC-96BF-37FE290F0EB7}" srcOrd="0" destOrd="0" presId="urn:microsoft.com/office/officeart/2018/2/layout/IconVerticalSolidList"/>
    <dgm:cxn modelId="{81297B52-1998-4C55-8AB4-4D989B5690D9}" srcId="{0170B596-FDD8-4782-A7B3-19FA2E9501A8}" destId="{29918A05-83AE-496A-B8D0-9631203D73DF}" srcOrd="2" destOrd="0" parTransId="{893A8DC5-77BF-4E5A-B7A7-3D1754559E5F}" sibTransId="{AC9F4675-C0B3-48BC-8859-DA9C5080609C}"/>
    <dgm:cxn modelId="{BC2CF1CF-0F8C-462C-84E2-6D661E7DDA83}" srcId="{0170B596-FDD8-4782-A7B3-19FA2E9501A8}" destId="{05C28056-508B-4E74-BB44-56EADC629A95}" srcOrd="1" destOrd="0" parTransId="{C9BC4C79-786D-4980-B76F-24754B6E761C}" sibTransId="{91AB4A07-B7C6-47A4-BD7B-ED4619AE4D90}"/>
    <dgm:cxn modelId="{9230ADDF-73EB-475A-B611-D4CC8A4F0B1E}" srcId="{0170B596-FDD8-4782-A7B3-19FA2E9501A8}" destId="{D66476CA-BA8B-424E-A3BF-216FBBAA0FBF}" srcOrd="0" destOrd="0" parTransId="{FA70FA99-E447-4885-A92E-A8F1EB0FC86F}" sibTransId="{C373F25D-A4B7-49B9-859A-563917CB8E5F}"/>
    <dgm:cxn modelId="{42323DE9-F1FF-424D-9ACC-DCEB995EDE9B}" type="presOf" srcId="{D66476CA-BA8B-424E-A3BF-216FBBAA0FBF}" destId="{F6F0A6BC-795F-4D34-AF9C-818B343828BA}" srcOrd="0" destOrd="0" presId="urn:microsoft.com/office/officeart/2018/2/layout/IconVerticalSolidList"/>
    <dgm:cxn modelId="{6066EAEB-2863-48F3-B06D-5A78C40CD2BB}" type="presOf" srcId="{05C28056-508B-4E74-BB44-56EADC629A95}" destId="{6C15C08E-557F-4CA9-B30B-950E02480788}" srcOrd="0" destOrd="0" presId="urn:microsoft.com/office/officeart/2018/2/layout/IconVerticalSolidList"/>
    <dgm:cxn modelId="{108BD7FF-D0E1-4A59-96D8-D253EEF9B7CD}" type="presOf" srcId="{0170B596-FDD8-4782-A7B3-19FA2E9501A8}" destId="{44D354AB-21AC-452D-BF3B-87111218BBEC}" srcOrd="0" destOrd="0" presId="urn:microsoft.com/office/officeart/2018/2/layout/IconVerticalSolidList"/>
    <dgm:cxn modelId="{CBAD14A4-BF8C-4C34-B8E6-2C3BA570760A}" type="presParOf" srcId="{44D354AB-21AC-452D-BF3B-87111218BBEC}" destId="{7C2493E2-ED4B-4CB9-80A3-81AF2975E101}" srcOrd="0" destOrd="0" presId="urn:microsoft.com/office/officeart/2018/2/layout/IconVerticalSolidList"/>
    <dgm:cxn modelId="{A647EC1E-B94F-4501-ACAC-A4B1E9E2C029}" type="presParOf" srcId="{7C2493E2-ED4B-4CB9-80A3-81AF2975E101}" destId="{9E9C555D-141C-492E-85BD-EEACD724703B}" srcOrd="0" destOrd="0" presId="urn:microsoft.com/office/officeart/2018/2/layout/IconVerticalSolidList"/>
    <dgm:cxn modelId="{EA4A7734-AEC0-41FF-A720-A9B91E124336}" type="presParOf" srcId="{7C2493E2-ED4B-4CB9-80A3-81AF2975E101}" destId="{6F5ECE4B-D965-4A58-B471-F9D88C8F54B2}" srcOrd="1" destOrd="0" presId="urn:microsoft.com/office/officeart/2018/2/layout/IconVerticalSolidList"/>
    <dgm:cxn modelId="{2B5F99DF-F112-4431-9C1E-E3BA2BD2C654}" type="presParOf" srcId="{7C2493E2-ED4B-4CB9-80A3-81AF2975E101}" destId="{EFADA187-F113-4AF6-BD23-84942015CF3D}" srcOrd="2" destOrd="0" presId="urn:microsoft.com/office/officeart/2018/2/layout/IconVerticalSolidList"/>
    <dgm:cxn modelId="{63146F8A-E67B-4247-AE05-2B0E71190D3C}" type="presParOf" srcId="{7C2493E2-ED4B-4CB9-80A3-81AF2975E101}" destId="{F6F0A6BC-795F-4D34-AF9C-818B343828BA}" srcOrd="3" destOrd="0" presId="urn:microsoft.com/office/officeart/2018/2/layout/IconVerticalSolidList"/>
    <dgm:cxn modelId="{F75EDF8F-F1EA-4795-87D5-360EC26C121F}" type="presParOf" srcId="{44D354AB-21AC-452D-BF3B-87111218BBEC}" destId="{7C03478E-DFA0-41D8-AA9C-3CF9241C04EF}" srcOrd="1" destOrd="0" presId="urn:microsoft.com/office/officeart/2018/2/layout/IconVerticalSolidList"/>
    <dgm:cxn modelId="{BF3D15F2-FF5E-45D0-9004-5254DD9EE75F}" type="presParOf" srcId="{44D354AB-21AC-452D-BF3B-87111218BBEC}" destId="{85674407-ACC8-4B4E-8478-AC036E42F2E8}" srcOrd="2" destOrd="0" presId="urn:microsoft.com/office/officeart/2018/2/layout/IconVerticalSolidList"/>
    <dgm:cxn modelId="{51F39A6F-0616-406F-BDBE-E995BE80B50B}" type="presParOf" srcId="{85674407-ACC8-4B4E-8478-AC036E42F2E8}" destId="{28A7125B-AB45-4BE2-A0CB-FB7E706BE124}" srcOrd="0" destOrd="0" presId="urn:microsoft.com/office/officeart/2018/2/layout/IconVerticalSolidList"/>
    <dgm:cxn modelId="{E0804925-9670-4385-B8FD-0B6A9CBB824A}" type="presParOf" srcId="{85674407-ACC8-4B4E-8478-AC036E42F2E8}" destId="{52B3C610-96F3-47FA-827A-468C929AE564}" srcOrd="1" destOrd="0" presId="urn:microsoft.com/office/officeart/2018/2/layout/IconVerticalSolidList"/>
    <dgm:cxn modelId="{C23CB0CF-2CC4-4616-96FA-D8E0128D0776}" type="presParOf" srcId="{85674407-ACC8-4B4E-8478-AC036E42F2E8}" destId="{00605580-7D1B-4A99-A5C8-3F0DCB667DF0}" srcOrd="2" destOrd="0" presId="urn:microsoft.com/office/officeart/2018/2/layout/IconVerticalSolidList"/>
    <dgm:cxn modelId="{7300FFEE-0E0C-4A64-8249-B2D3CFCF9332}" type="presParOf" srcId="{85674407-ACC8-4B4E-8478-AC036E42F2E8}" destId="{6C15C08E-557F-4CA9-B30B-950E02480788}" srcOrd="3" destOrd="0" presId="urn:microsoft.com/office/officeart/2018/2/layout/IconVerticalSolidList"/>
    <dgm:cxn modelId="{C6A59C84-6ED6-4F0D-B2EA-14F383497B7C}" type="presParOf" srcId="{44D354AB-21AC-452D-BF3B-87111218BBEC}" destId="{8C802236-0ABE-4808-9117-9C83A79818F1}" srcOrd="3" destOrd="0" presId="urn:microsoft.com/office/officeart/2018/2/layout/IconVerticalSolidList"/>
    <dgm:cxn modelId="{79766E50-1A38-4040-BA63-C2C2BC88B75F}" type="presParOf" srcId="{44D354AB-21AC-452D-BF3B-87111218BBEC}" destId="{0844CEFD-3C81-4B2D-A0A7-3F624D8D564E}" srcOrd="4" destOrd="0" presId="urn:microsoft.com/office/officeart/2018/2/layout/IconVerticalSolidList"/>
    <dgm:cxn modelId="{C52073EA-053E-47AF-BBE3-D6977C7BE1DB}" type="presParOf" srcId="{0844CEFD-3C81-4B2D-A0A7-3F624D8D564E}" destId="{C7867137-6A70-4CDC-8CBB-A998119C5361}" srcOrd="0" destOrd="0" presId="urn:microsoft.com/office/officeart/2018/2/layout/IconVerticalSolidList"/>
    <dgm:cxn modelId="{1FFE5DA2-B556-4BF7-A427-0128B982BFC4}" type="presParOf" srcId="{0844CEFD-3C81-4B2D-A0A7-3F624D8D564E}" destId="{0D1F7A48-7940-4627-BC6D-6DB80599ED5C}" srcOrd="1" destOrd="0" presId="urn:microsoft.com/office/officeart/2018/2/layout/IconVerticalSolidList"/>
    <dgm:cxn modelId="{A87BA3CE-7D0A-4453-8262-30F675453845}" type="presParOf" srcId="{0844CEFD-3C81-4B2D-A0A7-3F624D8D564E}" destId="{16D1D98E-6CF8-4188-8102-8C2D240538B8}" srcOrd="2" destOrd="0" presId="urn:microsoft.com/office/officeart/2018/2/layout/IconVerticalSolidList"/>
    <dgm:cxn modelId="{7874E485-7FA2-4795-A52B-2BACE061EC60}" type="presParOf" srcId="{0844CEFD-3C81-4B2D-A0A7-3F624D8D564E}" destId="{C0AA4115-2698-43DC-96BF-37FE290F0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99FB1-B4E3-40FD-9954-400CC0D9F5AC}">
      <dsp:nvSpPr>
        <dsp:cNvPr id="0" name=""/>
        <dsp:cNvSpPr/>
      </dsp:nvSpPr>
      <dsp:spPr>
        <a:xfrm>
          <a:off x="0" y="473"/>
          <a:ext cx="6348413" cy="110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EAB9D-ED7D-46C1-83BC-C01741B1A1C2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8E770-7ED0-4E81-8651-66898BF89F1D}">
      <dsp:nvSpPr>
        <dsp:cNvPr id="0" name=""/>
        <dsp:cNvSpPr/>
      </dsp:nvSpPr>
      <dsp:spPr>
        <a:xfrm>
          <a:off x="1280561" y="473"/>
          <a:ext cx="5067851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Lung cancer is a leading cause of death.</a:t>
          </a:r>
        </a:p>
      </dsp:txBody>
      <dsp:txXfrm>
        <a:off x="1280561" y="473"/>
        <a:ext cx="5067851" cy="1108711"/>
      </dsp:txXfrm>
    </dsp:sp>
    <dsp:sp modelId="{6EF8765D-616E-4EB0-B23D-6213CB1304EA}">
      <dsp:nvSpPr>
        <dsp:cNvPr id="0" name=""/>
        <dsp:cNvSpPr/>
      </dsp:nvSpPr>
      <dsp:spPr>
        <a:xfrm>
          <a:off x="0" y="1386362"/>
          <a:ext cx="6348413" cy="110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0DF3A-C546-406B-8367-3C3E4447C814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B570-47F5-4825-B927-10688D33B351}">
      <dsp:nvSpPr>
        <dsp:cNvPr id="0" name=""/>
        <dsp:cNvSpPr/>
      </dsp:nvSpPr>
      <dsp:spPr>
        <a:xfrm>
          <a:off x="1280561" y="1386362"/>
          <a:ext cx="5067851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Early detection improves survival.</a:t>
          </a:r>
        </a:p>
      </dsp:txBody>
      <dsp:txXfrm>
        <a:off x="1280561" y="1386362"/>
        <a:ext cx="5067851" cy="1108711"/>
      </dsp:txXfrm>
    </dsp:sp>
    <dsp:sp modelId="{21B2CC43-C854-40E9-9762-08718687F25A}">
      <dsp:nvSpPr>
        <dsp:cNvPr id="0" name=""/>
        <dsp:cNvSpPr/>
      </dsp:nvSpPr>
      <dsp:spPr>
        <a:xfrm>
          <a:off x="0" y="2772251"/>
          <a:ext cx="6348413" cy="110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9F742-1D7A-4B4D-9FA7-E5E86FC8AE34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2ED8E-1462-4064-8698-D3172AABE5ED}">
      <dsp:nvSpPr>
        <dsp:cNvPr id="0" name=""/>
        <dsp:cNvSpPr/>
      </dsp:nvSpPr>
      <dsp:spPr>
        <a:xfrm>
          <a:off x="1280561" y="2772251"/>
          <a:ext cx="5067851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can help detect cancer and suggest the best drugs for treatment.</a:t>
          </a:r>
        </a:p>
      </dsp:txBody>
      <dsp:txXfrm>
        <a:off x="1280561" y="2772251"/>
        <a:ext cx="5067851" cy="1108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E9DAA-D807-4BA1-9A3B-5F86F09E48BC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0B15F-D777-4780-A4B1-422A8DAF94B7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5C48-668B-4E57-827B-D12619F07C3B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of CNN model to detect lung cancer from CT scans.</a:t>
          </a:r>
        </a:p>
      </dsp:txBody>
      <dsp:txXfrm>
        <a:off x="1350519" y="499"/>
        <a:ext cx="5863080" cy="1169280"/>
      </dsp:txXfrm>
    </dsp:sp>
    <dsp:sp modelId="{DA29892E-B7A5-44E0-939C-50EE02337838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8B0E0-C3B7-4EA3-B666-A19A1256CA8A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0B80F-9CFB-41C1-8A4D-7F1228C95132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 how patients respond to different drugs</a:t>
          </a:r>
        </a:p>
      </dsp:txBody>
      <dsp:txXfrm>
        <a:off x="1350519" y="1462100"/>
        <a:ext cx="5863080" cy="1169280"/>
      </dsp:txXfrm>
    </dsp:sp>
    <dsp:sp modelId="{CB6FC4D1-B201-4D0E-903B-4D5E52743C19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69A0A-0406-49FA-B37E-8C007082B824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C2448-2E56-495E-B209-E52FB5607706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cancer treatment using CNN model.</a:t>
          </a:r>
        </a:p>
      </dsp:txBody>
      <dsp:txXfrm>
        <a:off x="1350519" y="2923701"/>
        <a:ext cx="5863080" cy="116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E09C-8E1C-4E7B-B903-1A8B2D987D36}">
      <dsp:nvSpPr>
        <dsp:cNvPr id="0" name=""/>
        <dsp:cNvSpPr/>
      </dsp:nvSpPr>
      <dsp:spPr>
        <a:xfrm>
          <a:off x="0" y="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C3592-155D-4C8F-837E-DD190F0F91E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61AE-9720-482D-9849-8A910F7925D1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 (Deep Learning):Finds lung cancer in CT scans.</a:t>
          </a:r>
        </a:p>
      </dsp:txBody>
      <dsp:txXfrm>
        <a:off x="1350519" y="499"/>
        <a:ext cx="8267613" cy="1169280"/>
      </dsp:txXfrm>
    </dsp:sp>
    <dsp:sp modelId="{60DAC191-57AE-4EC3-9A18-215DAC38905E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93E23-9FDD-4524-AF62-B9FED7EE6EC1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C05AB-3B01-4E1F-B9FF-1BD940DEEFA2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SVM (Machine Learning):Predicts which drug works best.</a:t>
          </a:r>
        </a:p>
      </dsp:txBody>
      <dsp:txXfrm>
        <a:off x="1350519" y="1462100"/>
        <a:ext cx="8267613" cy="1169280"/>
      </dsp:txXfrm>
    </dsp:sp>
    <dsp:sp modelId="{FE9963AA-7898-47BB-87A3-818F7CEF60EF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787E8-CE9B-4E12-86C7-23509D9AE03C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008A-F605-4249-84E2-ADB915FFC49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Forest:Helps classify patient response to drugs.</a:t>
          </a:r>
        </a:p>
      </dsp:txBody>
      <dsp:txXfrm>
        <a:off x="1350519" y="2923701"/>
        <a:ext cx="8267613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34E2F-C906-4156-BB78-8BD18C73FB69}">
      <dsp:nvSpPr>
        <dsp:cNvPr id="0" name=""/>
        <dsp:cNvSpPr/>
      </dsp:nvSpPr>
      <dsp:spPr>
        <a:xfrm>
          <a:off x="0" y="401"/>
          <a:ext cx="8179594" cy="9386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45C37-5D04-4DBD-BEAE-7882EC8CC606}">
      <dsp:nvSpPr>
        <dsp:cNvPr id="0" name=""/>
        <dsp:cNvSpPr/>
      </dsp:nvSpPr>
      <dsp:spPr>
        <a:xfrm>
          <a:off x="283945" y="211600"/>
          <a:ext cx="516264" cy="516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3486D-783A-4B79-B9AE-0BACFEA411F8}">
      <dsp:nvSpPr>
        <dsp:cNvPr id="0" name=""/>
        <dsp:cNvSpPr/>
      </dsp:nvSpPr>
      <dsp:spPr>
        <a:xfrm>
          <a:off x="1084156" y="401"/>
          <a:ext cx="7095437" cy="93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42" tIns="99342" rIns="99342" bIns="99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Preprocessing:Remove noise, segment images, extract features.</a:t>
          </a:r>
        </a:p>
      </dsp:txBody>
      <dsp:txXfrm>
        <a:off x="1084156" y="401"/>
        <a:ext cx="7095437" cy="938663"/>
      </dsp:txXfrm>
    </dsp:sp>
    <dsp:sp modelId="{61C967F0-B6AE-43FF-8671-6868CC319EE1}">
      <dsp:nvSpPr>
        <dsp:cNvPr id="0" name=""/>
        <dsp:cNvSpPr/>
      </dsp:nvSpPr>
      <dsp:spPr>
        <a:xfrm>
          <a:off x="0" y="1173730"/>
          <a:ext cx="8179594" cy="938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AB7D9-F7E2-42E4-A7CE-6143EF58BDE5}">
      <dsp:nvSpPr>
        <dsp:cNvPr id="0" name=""/>
        <dsp:cNvSpPr/>
      </dsp:nvSpPr>
      <dsp:spPr>
        <a:xfrm>
          <a:off x="283945" y="1384930"/>
          <a:ext cx="516264" cy="516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036EC-AE25-4ED3-9D10-FE0CF0EE225A}">
      <dsp:nvSpPr>
        <dsp:cNvPr id="0" name=""/>
        <dsp:cNvSpPr/>
      </dsp:nvSpPr>
      <dsp:spPr>
        <a:xfrm>
          <a:off x="1084156" y="1173730"/>
          <a:ext cx="7095437" cy="93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42" tIns="99342" rIns="99342" bIns="99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AI </a:t>
          </a:r>
          <a:r>
            <a:rPr lang="en-US" sz="2500" kern="1200" dirty="0" err="1"/>
            <a:t>Model:Use</a:t>
          </a:r>
          <a:r>
            <a:rPr lang="en-US" sz="2500" kern="1200" dirty="0"/>
            <a:t> CNN for images</a:t>
          </a:r>
        </a:p>
      </dsp:txBody>
      <dsp:txXfrm>
        <a:off x="1084156" y="1173730"/>
        <a:ext cx="7095437" cy="938663"/>
      </dsp:txXfrm>
    </dsp:sp>
    <dsp:sp modelId="{BF58B90A-545B-4A54-B525-2338DEF61064}">
      <dsp:nvSpPr>
        <dsp:cNvPr id="0" name=""/>
        <dsp:cNvSpPr/>
      </dsp:nvSpPr>
      <dsp:spPr>
        <a:xfrm>
          <a:off x="0" y="2347060"/>
          <a:ext cx="8179594" cy="9386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74FAB-9A0C-4676-AAC0-5E2DA766E9CC}">
      <dsp:nvSpPr>
        <dsp:cNvPr id="0" name=""/>
        <dsp:cNvSpPr/>
      </dsp:nvSpPr>
      <dsp:spPr>
        <a:xfrm>
          <a:off x="283945" y="2558259"/>
          <a:ext cx="516264" cy="516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5DB4E-006D-4F4D-A89C-DBB9636633F6}">
      <dsp:nvSpPr>
        <dsp:cNvPr id="0" name=""/>
        <dsp:cNvSpPr/>
      </dsp:nvSpPr>
      <dsp:spPr>
        <a:xfrm>
          <a:off x="1084156" y="2347060"/>
          <a:ext cx="7095437" cy="93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42" tIns="99342" rIns="99342" bIns="99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Evaluation:Check accuracy, sensitivity, and precision.</a:t>
          </a:r>
        </a:p>
      </dsp:txBody>
      <dsp:txXfrm>
        <a:off x="1084156" y="2347060"/>
        <a:ext cx="7095437" cy="93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7A2A-7A65-46B3-AF43-2EA96332434A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988C5-050D-40DE-BD21-F45ED9FA4100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1D1EC-6305-41F4-960C-BF14678A31E5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Ethical Considerations in Oncology AI</a:t>
          </a:r>
        </a:p>
      </dsp:txBody>
      <dsp:txXfrm>
        <a:off x="957071" y="3890"/>
        <a:ext cx="5671732" cy="828633"/>
      </dsp:txXfrm>
    </dsp:sp>
    <dsp:sp modelId="{CD5B1A1C-A9C2-485D-B514-B25E9A420023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A71A0-5C77-47CE-976F-7060D0360827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2E17-C4FF-4391-A15B-58840EB04CF6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Machine-Based Judgment and Black Box AI</a:t>
          </a:r>
        </a:p>
      </dsp:txBody>
      <dsp:txXfrm>
        <a:off x="957071" y="1039682"/>
        <a:ext cx="5671732" cy="828633"/>
      </dsp:txXfrm>
    </dsp:sp>
    <dsp:sp modelId="{10D37CE0-717B-48F9-AA9E-23BF67EB4150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03BAE-A937-4A16-BA59-E6C9DEF04357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C3D8A-B8B3-492F-904C-6E0FCB7122FB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A4R Ethical Framework</a:t>
          </a:r>
          <a:endParaRPr lang="en-US" sz="1900" kern="1200"/>
        </a:p>
      </dsp:txBody>
      <dsp:txXfrm>
        <a:off x="957071" y="2075473"/>
        <a:ext cx="5671732" cy="828633"/>
      </dsp:txXfrm>
    </dsp:sp>
    <dsp:sp modelId="{92D8D094-E4CB-48D1-BB41-48B0A003CB05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8EFC8-A9C5-46F1-A34B-10FEE3B1F388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864E1-D8D3-4F1E-BF02-3932509DAE8C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Empowerment and Stakeholder Involvement</a:t>
          </a:r>
          <a:endParaRPr lang="en-US" sz="1900" kern="1200"/>
        </a:p>
      </dsp:txBody>
      <dsp:txXfrm>
        <a:off x="957071" y="3111265"/>
        <a:ext cx="5671732" cy="828633"/>
      </dsp:txXfrm>
    </dsp:sp>
    <dsp:sp modelId="{EEB3E41B-D4A5-4AC9-B951-1B492C7669FE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A3936-6C69-4FED-915D-6EBFC0A7F030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D950B-EB79-4FEA-BE20-74462DD145B6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Privacy:Protect patient data (HIPAA, GDPR rules).</a:t>
          </a:r>
        </a:p>
      </dsp:txBody>
      <dsp:txXfrm>
        <a:off x="957071" y="4147057"/>
        <a:ext cx="5671732" cy="8286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5E532-F49C-4FC1-9F46-AF3EE121FC3A}">
      <dsp:nvSpPr>
        <dsp:cNvPr id="0" name=""/>
        <dsp:cNvSpPr/>
      </dsp:nvSpPr>
      <dsp:spPr>
        <a:xfrm>
          <a:off x="0" y="473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65727-F0FC-4F47-8666-D89655BF9970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5AB02-139D-4FD1-9F99-F7F84002105D}">
      <dsp:nvSpPr>
        <dsp:cNvPr id="0" name=""/>
        <dsp:cNvSpPr/>
      </dsp:nvSpPr>
      <dsp:spPr>
        <a:xfrm>
          <a:off x="1280561" y="473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&amp; Algorithm Protection : Companies may choose patent</a:t>
          </a:r>
          <a:endParaRPr lang="en-I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protection for novel AI-driven methodologies or rely on proprietary</a:t>
          </a:r>
          <a:endParaRPr lang="en-I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and algorithms as a competitive advantage.</a:t>
          </a:r>
        </a:p>
      </dsp:txBody>
      <dsp:txXfrm>
        <a:off x="1280561" y="473"/>
        <a:ext cx="7315750" cy="1108711"/>
      </dsp:txXfrm>
    </dsp:sp>
    <dsp:sp modelId="{200F412C-DA56-4EDE-8254-19741216CCBD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FCDFF-4FE6-4821-9BAF-99F80A2BFD05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6EA5-CD3A-4E01-A74C-AD3EB6CD345D}">
      <dsp:nvSpPr>
        <dsp:cNvPr id="0" name=""/>
        <dsp:cNvSpPr/>
      </dsp:nvSpPr>
      <dsp:spPr>
        <a:xfrm>
          <a:off x="1280561" y="1386362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FDA &amp; WHO </a:t>
          </a:r>
          <a:r>
            <a:rPr lang="en-US" sz="1700" kern="1200" dirty="0" err="1"/>
            <a:t>Approvals:AI</a:t>
          </a:r>
          <a:r>
            <a:rPr lang="en-US" sz="1700" kern="1200" dirty="0"/>
            <a:t> in medicine must follow health regulations.</a:t>
          </a:r>
        </a:p>
      </dsp:txBody>
      <dsp:txXfrm>
        <a:off x="1280561" y="1386362"/>
        <a:ext cx="7315750" cy="1108711"/>
      </dsp:txXfrm>
    </dsp:sp>
    <dsp:sp modelId="{6F0D9500-835A-418F-9C40-24ED340261B5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AFD6-B76B-430A-AE00-5DB8941ACB6F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940E1-F6ED-44D9-BBED-CB862C0527DB}">
      <dsp:nvSpPr>
        <dsp:cNvPr id="0" name=""/>
        <dsp:cNvSpPr/>
      </dsp:nvSpPr>
      <dsp:spPr>
        <a:xfrm>
          <a:off x="1280561" y="2772251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Licensing &amp; Commercialization of AI Models : Companies must license</a:t>
          </a:r>
          <a:endParaRPr lang="en-I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third-party genetic datasets for research and ensure that data-sharing</a:t>
          </a:r>
          <a:endParaRPr lang="en-I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policies are complied with.</a:t>
          </a:r>
          <a:endParaRPr lang="en-US" sz="1700" kern="1200" dirty="0"/>
        </a:p>
      </dsp:txBody>
      <dsp:txXfrm>
        <a:off x="1280561" y="2772251"/>
        <a:ext cx="7315750" cy="11087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B3E35-A004-4DE8-8478-5B2029A22CBC}">
      <dsp:nvSpPr>
        <dsp:cNvPr id="0" name=""/>
        <dsp:cNvSpPr/>
      </dsp:nvSpPr>
      <dsp:spPr>
        <a:xfrm>
          <a:off x="3704" y="640613"/>
          <a:ext cx="2005697" cy="1203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Jan 2025, Week 1-2:</a:t>
          </a:r>
          <a:r>
            <a:rPr lang="en-US" sz="1900" b="0" i="0" kern="1200" baseline="0" dirty="0"/>
            <a:t> Define scope &amp; problem statement </a:t>
          </a:r>
          <a:endParaRPr lang="en-IN" sz="1900" kern="1200" dirty="0"/>
        </a:p>
      </dsp:txBody>
      <dsp:txXfrm>
        <a:off x="3704" y="640613"/>
        <a:ext cx="2005697" cy="1203418"/>
      </dsp:txXfrm>
    </dsp:sp>
    <dsp:sp modelId="{07CC8A40-DA8E-419E-AFC2-9E8A246B4356}">
      <dsp:nvSpPr>
        <dsp:cNvPr id="0" name=""/>
        <dsp:cNvSpPr/>
      </dsp:nvSpPr>
      <dsp:spPr>
        <a:xfrm>
          <a:off x="2209971" y="640613"/>
          <a:ext cx="2005697" cy="1203418"/>
        </a:xfrm>
        <a:prstGeom prst="rect">
          <a:avLst/>
        </a:prstGeom>
        <a:solidFill>
          <a:schemeClr val="accent2">
            <a:hueOff val="-329365"/>
            <a:satOff val="1578"/>
            <a:lumOff val="14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Jan 2025, Week 3-4:</a:t>
          </a:r>
          <a:r>
            <a:rPr lang="en-US" sz="1900" b="0" i="0" kern="1200" baseline="0"/>
            <a:t> Collect datasets &amp; assess feasibility </a:t>
          </a:r>
          <a:endParaRPr lang="en-IN" sz="1900" kern="1200"/>
        </a:p>
      </dsp:txBody>
      <dsp:txXfrm>
        <a:off x="2209971" y="640613"/>
        <a:ext cx="2005697" cy="1203418"/>
      </dsp:txXfrm>
    </dsp:sp>
    <dsp:sp modelId="{C8BD6D10-46E8-4388-921B-893DD91A14E1}">
      <dsp:nvSpPr>
        <dsp:cNvPr id="0" name=""/>
        <dsp:cNvSpPr/>
      </dsp:nvSpPr>
      <dsp:spPr>
        <a:xfrm>
          <a:off x="4416238" y="640613"/>
          <a:ext cx="2005697" cy="1203418"/>
        </a:xfrm>
        <a:prstGeom prst="rect">
          <a:avLst/>
        </a:prstGeom>
        <a:solidFill>
          <a:schemeClr val="accent2">
            <a:hueOff val="-658730"/>
            <a:satOff val="3156"/>
            <a:lumOff val="29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Feb 2025, Week 1:</a:t>
          </a:r>
          <a:r>
            <a:rPr lang="en-US" sz="1900" b="0" i="0" kern="1200" baseline="0"/>
            <a:t> Preprocess CT scan images </a:t>
          </a:r>
          <a:endParaRPr lang="en-IN" sz="1900" kern="1200"/>
        </a:p>
      </dsp:txBody>
      <dsp:txXfrm>
        <a:off x="4416238" y="640613"/>
        <a:ext cx="2005697" cy="1203418"/>
      </dsp:txXfrm>
    </dsp:sp>
    <dsp:sp modelId="{C5B17F1B-B19B-4790-B603-604F1A572C36}">
      <dsp:nvSpPr>
        <dsp:cNvPr id="0" name=""/>
        <dsp:cNvSpPr/>
      </dsp:nvSpPr>
      <dsp:spPr>
        <a:xfrm>
          <a:off x="6622505" y="640613"/>
          <a:ext cx="2005697" cy="1203418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Feb 2025, Week 2:</a:t>
          </a:r>
          <a:r>
            <a:rPr lang="en-US" sz="1900" b="0" i="0" kern="1200" baseline="0"/>
            <a:t> Select &amp; implement ML models </a:t>
          </a:r>
          <a:endParaRPr lang="en-IN" sz="1900" kern="1200"/>
        </a:p>
      </dsp:txBody>
      <dsp:txXfrm>
        <a:off x="6622505" y="640613"/>
        <a:ext cx="2005697" cy="1203418"/>
      </dsp:txXfrm>
    </dsp:sp>
    <dsp:sp modelId="{343E81B7-FE28-45C8-B668-86F9F393C653}">
      <dsp:nvSpPr>
        <dsp:cNvPr id="0" name=""/>
        <dsp:cNvSpPr/>
      </dsp:nvSpPr>
      <dsp:spPr>
        <a:xfrm>
          <a:off x="8828772" y="640613"/>
          <a:ext cx="2005697" cy="1203418"/>
        </a:xfrm>
        <a:prstGeom prst="rect">
          <a:avLst/>
        </a:prstGeom>
        <a:solidFill>
          <a:schemeClr val="accent2">
            <a:hueOff val="-1317460"/>
            <a:satOff val="6311"/>
            <a:lumOff val="58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Feb 2025, Week 3:</a:t>
          </a:r>
          <a:r>
            <a:rPr lang="en-US" sz="1900" b="0" i="0" kern="1200" baseline="0"/>
            <a:t> Train &amp; optimize models </a:t>
          </a:r>
          <a:endParaRPr lang="en-IN" sz="1900" kern="1200"/>
        </a:p>
      </dsp:txBody>
      <dsp:txXfrm>
        <a:off x="8828772" y="640613"/>
        <a:ext cx="2005697" cy="1203418"/>
      </dsp:txXfrm>
    </dsp:sp>
    <dsp:sp modelId="{40577F17-D6E3-428A-9A8F-B71242961984}">
      <dsp:nvSpPr>
        <dsp:cNvPr id="0" name=""/>
        <dsp:cNvSpPr/>
      </dsp:nvSpPr>
      <dsp:spPr>
        <a:xfrm>
          <a:off x="3704" y="2044601"/>
          <a:ext cx="2005697" cy="1203418"/>
        </a:xfrm>
        <a:prstGeom prst="rect">
          <a:avLst/>
        </a:prstGeom>
        <a:solidFill>
          <a:schemeClr val="accent2">
            <a:hueOff val="-1646826"/>
            <a:satOff val="7889"/>
            <a:lumOff val="72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Feb 2025, Week 4:</a:t>
          </a:r>
          <a:r>
            <a:rPr lang="en-US" sz="1900" b="0" i="0" kern="1200" baseline="0"/>
            <a:t> Validate &amp; refine models </a:t>
          </a:r>
          <a:endParaRPr lang="en-IN" sz="1900" kern="1200"/>
        </a:p>
      </dsp:txBody>
      <dsp:txXfrm>
        <a:off x="3704" y="2044601"/>
        <a:ext cx="2005697" cy="1203418"/>
      </dsp:txXfrm>
    </dsp:sp>
    <dsp:sp modelId="{F93E5532-BFAF-4992-93C0-AE852AB63F93}">
      <dsp:nvSpPr>
        <dsp:cNvPr id="0" name=""/>
        <dsp:cNvSpPr/>
      </dsp:nvSpPr>
      <dsp:spPr>
        <a:xfrm>
          <a:off x="2209971" y="2044601"/>
          <a:ext cx="2005697" cy="1203418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Mar 2025, Week 1:</a:t>
          </a:r>
          <a:r>
            <a:rPr lang="en-US" sz="1900" b="0" i="0" kern="1200" baseline="0"/>
            <a:t> Analyze &amp; compare results </a:t>
          </a:r>
          <a:endParaRPr lang="en-IN" sz="1900" kern="1200"/>
        </a:p>
      </dsp:txBody>
      <dsp:txXfrm>
        <a:off x="2209971" y="2044601"/>
        <a:ext cx="2005697" cy="1203418"/>
      </dsp:txXfrm>
    </dsp:sp>
    <dsp:sp modelId="{D6B3628E-5F63-48A6-AB56-69996F485B90}">
      <dsp:nvSpPr>
        <dsp:cNvPr id="0" name=""/>
        <dsp:cNvSpPr/>
      </dsp:nvSpPr>
      <dsp:spPr>
        <a:xfrm>
          <a:off x="4416238" y="2044601"/>
          <a:ext cx="2005697" cy="1203418"/>
        </a:xfrm>
        <a:prstGeom prst="rect">
          <a:avLst/>
        </a:prstGeom>
        <a:solidFill>
          <a:schemeClr val="accent2">
            <a:hueOff val="-2305556"/>
            <a:satOff val="11044"/>
            <a:lumOff val="102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Mar 2025, Week 2:</a:t>
          </a:r>
          <a:r>
            <a:rPr lang="en-US" sz="1900" b="0" i="0" kern="1200" baseline="0" dirty="0"/>
            <a:t> Integrate best model </a:t>
          </a:r>
          <a:endParaRPr lang="en-IN" sz="1900" kern="1200" dirty="0"/>
        </a:p>
      </dsp:txBody>
      <dsp:txXfrm>
        <a:off x="4416238" y="2044601"/>
        <a:ext cx="2005697" cy="1203418"/>
      </dsp:txXfrm>
    </dsp:sp>
    <dsp:sp modelId="{80535D6B-1BA0-4018-9037-75CBDE6CAEE2}">
      <dsp:nvSpPr>
        <dsp:cNvPr id="0" name=""/>
        <dsp:cNvSpPr/>
      </dsp:nvSpPr>
      <dsp:spPr>
        <a:xfrm>
          <a:off x="6622505" y="2044601"/>
          <a:ext cx="2005697" cy="1203418"/>
        </a:xfrm>
        <a:prstGeom prst="rect">
          <a:avLst/>
        </a:prstGeom>
        <a:solidFill>
          <a:schemeClr val="accent2">
            <a:hueOff val="-2634921"/>
            <a:satOff val="12622"/>
            <a:lumOff val="116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Mar 2025, Week 3:</a:t>
          </a:r>
          <a:r>
            <a:rPr lang="en-US" sz="1900" b="0" i="0" kern="1200" baseline="0"/>
            <a:t> Prepare documentation </a:t>
          </a:r>
          <a:endParaRPr lang="en-IN" sz="1900" kern="1200"/>
        </a:p>
      </dsp:txBody>
      <dsp:txXfrm>
        <a:off x="6622505" y="2044601"/>
        <a:ext cx="2005697" cy="1203418"/>
      </dsp:txXfrm>
    </dsp:sp>
    <dsp:sp modelId="{F34E1993-8497-4A3E-8A7C-5E961F2D071B}">
      <dsp:nvSpPr>
        <dsp:cNvPr id="0" name=""/>
        <dsp:cNvSpPr/>
      </dsp:nvSpPr>
      <dsp:spPr>
        <a:xfrm>
          <a:off x="8828772" y="2044601"/>
          <a:ext cx="2005697" cy="120341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Mar 2025, Week 4:</a:t>
          </a:r>
          <a:r>
            <a:rPr lang="en-US" sz="1900" b="0" i="0" kern="1200" baseline="0"/>
            <a:t> Final submission &amp; presentation </a:t>
          </a:r>
          <a:endParaRPr lang="en-IN" sz="1900" kern="1200"/>
        </a:p>
      </dsp:txBody>
      <dsp:txXfrm>
        <a:off x="8828772" y="2044601"/>
        <a:ext cx="2005697" cy="1203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60738-E014-4470-B32C-EA8313333383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2676A-8B92-47B8-A079-273B40DA1E13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2E83F-A113-4C39-B584-EF024FA82E76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AI model accuracy for early detection.</a:t>
          </a:r>
        </a:p>
      </dsp:txBody>
      <dsp:txXfrm>
        <a:off x="1350519" y="499"/>
        <a:ext cx="8267613" cy="1169280"/>
      </dsp:txXfrm>
    </dsp:sp>
    <dsp:sp modelId="{983F7CAE-BACF-457E-BA74-7DA8ED20DE33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5374B-8455-44EC-AEA1-E6F27A9C1066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D3A70-A99C-47E9-BEB2-17EEC40F75C5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CNN for real-time cancer screening in hospitals.</a:t>
          </a:r>
        </a:p>
      </dsp:txBody>
      <dsp:txXfrm>
        <a:off x="1350519" y="1462100"/>
        <a:ext cx="8267613" cy="1169280"/>
      </dsp:txXfrm>
    </dsp:sp>
    <dsp:sp modelId="{EFE7903D-FB62-4BD7-BCFF-CE969BBB4A22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99B9E-DA64-46E2-86BB-6D586EFF3344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83C5D-ABE3-4177-A4BC-CF1BCD1C5130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Connect CNN model with wearable devices for monitoring.</a:t>
          </a:r>
        </a:p>
      </dsp:txBody>
      <dsp:txXfrm>
        <a:off x="1350519" y="2923701"/>
        <a:ext cx="8267613" cy="1169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555D-141C-492E-85BD-EEACD724703B}">
      <dsp:nvSpPr>
        <dsp:cNvPr id="0" name=""/>
        <dsp:cNvSpPr/>
      </dsp:nvSpPr>
      <dsp:spPr>
        <a:xfrm>
          <a:off x="0" y="473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ECE4B-D965-4A58-B471-F9D88C8F54B2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0A6BC-795F-4D34-AF9C-818B343828BA}">
      <dsp:nvSpPr>
        <dsp:cNvPr id="0" name=""/>
        <dsp:cNvSpPr/>
      </dsp:nvSpPr>
      <dsp:spPr>
        <a:xfrm>
          <a:off x="1280561" y="473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CNN model can detect lung cancer early and help doctors choose the best treatment.</a:t>
          </a:r>
        </a:p>
      </dsp:txBody>
      <dsp:txXfrm>
        <a:off x="1280561" y="473"/>
        <a:ext cx="7315750" cy="1108711"/>
      </dsp:txXfrm>
    </dsp:sp>
    <dsp:sp modelId="{28A7125B-AB45-4BE2-A0CB-FB7E706BE124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3C610-96F3-47FA-827A-468C929AE564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C08E-557F-4CA9-B30B-950E02480788}">
      <dsp:nvSpPr>
        <dsp:cNvPr id="0" name=""/>
        <dsp:cNvSpPr/>
      </dsp:nvSpPr>
      <dsp:spPr>
        <a:xfrm>
          <a:off x="1280561" y="1386362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data and improvements will make CNN model more accurate.</a:t>
          </a:r>
        </a:p>
      </dsp:txBody>
      <dsp:txXfrm>
        <a:off x="1280561" y="1386362"/>
        <a:ext cx="7315750" cy="1108711"/>
      </dsp:txXfrm>
    </dsp:sp>
    <dsp:sp modelId="{C7867137-6A70-4CDC-8CBB-A998119C5361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F7A48-7940-4627-BC6D-6DB80599ED5C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A4115-2698-43DC-96BF-37FE290F0EB7}">
      <dsp:nvSpPr>
        <dsp:cNvPr id="0" name=""/>
        <dsp:cNvSpPr/>
      </dsp:nvSpPr>
      <dsp:spPr>
        <a:xfrm>
          <a:off x="1280561" y="2772251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 should support, not replace, medical experts.</a:t>
          </a:r>
        </a:p>
      </dsp:txBody>
      <dsp:txXfrm>
        <a:off x="1280561" y="2772251"/>
        <a:ext cx="7315750" cy="11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FB96-F665-48AD-8BDA-C0CD94D3D93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C2FA1-E378-4BF8-8991-29CA8BA5D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8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C2FA1-E378-4BF8-8991-29CA8BA5DFB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14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99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794F7-DAD7-DE2C-A811-44734BFF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35" y="1"/>
            <a:ext cx="3709115" cy="177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5C5FE5-63FB-0256-5573-9F4BBD544A2A}"/>
              </a:ext>
            </a:extLst>
          </p:cNvPr>
          <p:cNvSpPr txBox="1"/>
          <p:nvPr/>
        </p:nvSpPr>
        <p:spPr>
          <a:xfrm>
            <a:off x="3280340" y="1694518"/>
            <a:ext cx="5152103" cy="87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000" dirty="0">
                <a:solidFill>
                  <a:srgbClr val="272934"/>
                </a:solidFill>
                <a:latin typeface="YAD7Qybjw1I 0"/>
              </a:rPr>
              <a:t>Molecular biology &amp; basic cellular physiology</a:t>
            </a:r>
          </a:p>
          <a:p>
            <a:pPr>
              <a:lnSpc>
                <a:spcPts val="3150"/>
              </a:lnSpc>
            </a:pPr>
            <a:r>
              <a:rPr lang="en-US" sz="2000" dirty="0">
                <a:solidFill>
                  <a:srgbClr val="272934"/>
                </a:solidFill>
                <a:latin typeface="YAD7Qybjw1I 0"/>
              </a:rPr>
              <a:t>Ethics, innovative research, businesses &amp; IPR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5156A-8B15-5576-3730-623EA0C83DC0}"/>
              </a:ext>
            </a:extLst>
          </p:cNvPr>
          <p:cNvSpPr txBox="1"/>
          <p:nvPr/>
        </p:nvSpPr>
        <p:spPr>
          <a:xfrm>
            <a:off x="1070540" y="2890472"/>
            <a:ext cx="95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2" charset="0"/>
              </a:rPr>
              <a:t>Early Lung Cancer and Drug Response Prediction</a:t>
            </a:r>
            <a:endParaRPr lang="en-IN" sz="2800" b="1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1C152-F95A-813D-3D27-FA801ABC4206}"/>
              </a:ext>
            </a:extLst>
          </p:cNvPr>
          <p:cNvSpPr/>
          <p:nvPr/>
        </p:nvSpPr>
        <p:spPr>
          <a:xfrm>
            <a:off x="2333918" y="4256536"/>
            <a:ext cx="83340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Guru Jaya Surya Yadav         CB.AI.U4AIM24101. </a:t>
            </a: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J. Tej Krishna Sai                 CB.AI.U4AIM24117.</a:t>
            </a: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 Teja Prakash Royal            CB.AI.U4AIM24136. </a:t>
            </a: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Ankith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CB.AI.U4AIM24147. </a:t>
            </a:r>
          </a:p>
        </p:txBody>
      </p:sp>
    </p:spTree>
    <p:extLst>
      <p:ext uri="{BB962C8B-B14F-4D97-AF65-F5344CB8AC3E}">
        <p14:creationId xmlns:p14="http://schemas.microsoft.com/office/powerpoint/2010/main" val="6015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IPR Rules &amp; Patents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614B2-FC26-E1B9-5C77-EAB5F0B3C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902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190ED-3AE6-C751-246E-4741B1B1A776}"/>
              </a:ext>
            </a:extLst>
          </p:cNvPr>
          <p:cNvSpPr/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3600" b="1" i="0" u="none" strike="noStrike" cap="none" spc="0" normalizeH="0" baseline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Project Timeline for Lung Cancer Detection using CNN</a:t>
            </a:r>
            <a:endParaRPr lang="en-US" sz="36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219C176-BD1C-C42B-C87B-EFDD511BA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501168"/>
              </p:ext>
            </p:extLst>
          </p:nvPr>
        </p:nvGraphicFramePr>
        <p:xfrm>
          <a:off x="905093" y="2359767"/>
          <a:ext cx="10838174" cy="3888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9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/>
              <a:t>Future Scope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7DAAE-0762-7576-E71F-56FC8C531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91297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0EB620-316C-09F6-FBC1-1FAE7DF05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5352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Zhengxiang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Jiang,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Pengyong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DeepDR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deep learning library for drug response prediction, Bioinformatics, Volume 40, Issue 12, December 2024, btae688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Sangeeta. Pharmacogenomics: Personalized medicine and drug response prediction.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 Innovation 2019;8(1):845-848.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Nesbitt, J.C.; Putnam, J.B., Jr.; Walsh, G.L.; Roth, J.A.; Mountain, C.F. Survival in early-stage non-small cell lung cancer. Ann. </a:t>
            </a:r>
            <a:r>
              <a:rPr lang="en-IN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Thorac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Surg. 1995, 60, 466–472.</a:t>
            </a:r>
          </a:p>
          <a:p>
            <a:pPr algn="l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23806-C7FE-6960-5BC5-17A1D5C5BC11}"/>
              </a:ext>
            </a:extLst>
          </p:cNvPr>
          <p:cNvSpPr txBox="1"/>
          <p:nvPr/>
        </p:nvSpPr>
        <p:spPr>
          <a:xfrm>
            <a:off x="5254752" y="1265315"/>
            <a:ext cx="3224750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C0CA55C-5140-C9AA-142A-CC9B9FBB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454" y="2020851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DC83B-7E28-4913-7D34-1207EC893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61453"/>
              </p:ext>
            </p:extLst>
          </p:nvPr>
        </p:nvGraphicFramePr>
        <p:xfrm>
          <a:off x="2133601" y="1257660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CF66E1-BAA3-6516-E152-94BA0BDEAF1A}"/>
              </a:ext>
            </a:extLst>
          </p:cNvPr>
          <p:cNvSpPr txBox="1"/>
          <p:nvPr/>
        </p:nvSpPr>
        <p:spPr>
          <a:xfrm>
            <a:off x="2027903" y="557663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"Early detection is the key to survival.“</a:t>
            </a:r>
          </a:p>
          <a:p>
            <a:r>
              <a:rPr lang="en-US" i="1" dirty="0"/>
              <a:t>                                                       – Dr. Eric Topol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64BDC-AD44-5D3B-4480-1A0B0E5536D8}"/>
              </a:ext>
            </a:extLst>
          </p:cNvPr>
          <p:cNvSpPr/>
          <p:nvPr/>
        </p:nvSpPr>
        <p:spPr>
          <a:xfrm>
            <a:off x="884584" y="236007"/>
            <a:ext cx="4193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29EFAC-9F6B-F21C-33AA-DBCA603E4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448877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62FC4A-04AB-897F-E7A0-C4F72744026A}"/>
              </a:ext>
            </a:extLst>
          </p:cNvPr>
          <p:cNvSpPr/>
          <p:nvPr/>
        </p:nvSpPr>
        <p:spPr>
          <a:xfrm>
            <a:off x="1001274" y="462464"/>
            <a:ext cx="4032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Objectives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632F76-46E9-44EE-43BB-29137AB02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398" y="1456173"/>
            <a:ext cx="2814002" cy="19728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do patients respond differently to drugs? AI may provide an answer">
            <a:extLst>
              <a:ext uri="{FF2B5EF4-FFF2-40B4-BE49-F238E27FC236}">
                <a16:creationId xmlns:a16="http://schemas.microsoft.com/office/drawing/2014/main" id="{8191967B-4D7D-FB5F-101B-2CC1FFD1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8" y="3123746"/>
            <a:ext cx="2619375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7CED39-2D98-399C-AA1C-11EBC8E24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51959"/>
              </p:ext>
            </p:extLst>
          </p:nvPr>
        </p:nvGraphicFramePr>
        <p:xfrm>
          <a:off x="997738" y="1763330"/>
          <a:ext cx="9941261" cy="43306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6465">
                  <a:extLst>
                    <a:ext uri="{9D8B030D-6E8A-4147-A177-3AD203B41FA5}">
                      <a16:colId xmlns:a16="http://schemas.microsoft.com/office/drawing/2014/main" val="374865893"/>
                    </a:ext>
                  </a:extLst>
                </a:gridCol>
                <a:gridCol w="2652398">
                  <a:extLst>
                    <a:ext uri="{9D8B030D-6E8A-4147-A177-3AD203B41FA5}">
                      <a16:colId xmlns:a16="http://schemas.microsoft.com/office/drawing/2014/main" val="2289307964"/>
                    </a:ext>
                  </a:extLst>
                </a:gridCol>
                <a:gridCol w="1482127">
                  <a:extLst>
                    <a:ext uri="{9D8B030D-6E8A-4147-A177-3AD203B41FA5}">
                      <a16:colId xmlns:a16="http://schemas.microsoft.com/office/drawing/2014/main" val="1091708834"/>
                    </a:ext>
                  </a:extLst>
                </a:gridCol>
                <a:gridCol w="2465664">
                  <a:extLst>
                    <a:ext uri="{9D8B030D-6E8A-4147-A177-3AD203B41FA5}">
                      <a16:colId xmlns:a16="http://schemas.microsoft.com/office/drawing/2014/main" val="4187020570"/>
                    </a:ext>
                  </a:extLst>
                </a:gridCol>
                <a:gridCol w="2154607">
                  <a:extLst>
                    <a:ext uri="{9D8B030D-6E8A-4147-A177-3AD203B41FA5}">
                      <a16:colId xmlns:a16="http://schemas.microsoft.com/office/drawing/2014/main" val="1441261786"/>
                    </a:ext>
                  </a:extLst>
                </a:gridCol>
              </a:tblGrid>
              <a:tr h="590828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SL.NO</a:t>
                      </a:r>
                    </a:p>
                  </a:txBody>
                  <a:tcPr marL="226038" marR="135623" marT="135623" marB="135623" anchor="ctr"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PAPER NAME</a:t>
                      </a:r>
                    </a:p>
                  </a:txBody>
                  <a:tcPr marL="226038" marR="135623" marT="135623" marB="135623" anchor="ctr"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SOURCE</a:t>
                      </a:r>
                    </a:p>
                  </a:txBody>
                  <a:tcPr marL="226038" marR="135623" marT="135623" marB="135623" anchor="ctr"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METHOD USED</a:t>
                      </a:r>
                    </a:p>
                  </a:txBody>
                  <a:tcPr marL="226038" marR="135623" marT="135623" marB="135623" anchor="ctr"/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LIMITATIONS</a:t>
                      </a:r>
                    </a:p>
                  </a:txBody>
                  <a:tcPr marL="226038" marR="135623" marT="135623" marB="135623" anchor="ctr"/>
                </a:tc>
                <a:extLst>
                  <a:ext uri="{0D108BD9-81ED-4DB2-BD59-A6C34878D82A}">
                    <a16:rowId xmlns:a16="http://schemas.microsoft.com/office/drawing/2014/main" val="658883278"/>
                  </a:ext>
                </a:extLst>
              </a:tr>
              <a:tr h="1316283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Deep Learning-Based Approach to Diagnose Lung Cancer Using CT-Scan Images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Intelligence-Based Medicine  2024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Enhanced CNN models (ConvNeXt, VGG16, ResNet50, InceptionV3, EfficientNetB0) for lung cancer classification.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Requires large datasets; potential risk of overfitting; validation needed on diverse populations.</a:t>
                      </a:r>
                    </a:p>
                  </a:txBody>
                  <a:tcPr marL="226038" marR="117540" marT="117540" marB="117540" anchor="ctr"/>
                </a:tc>
                <a:extLst>
                  <a:ext uri="{0D108BD9-81ED-4DB2-BD59-A6C34878D82A}">
                    <a16:rowId xmlns:a16="http://schemas.microsoft.com/office/drawing/2014/main" val="3323193332"/>
                  </a:ext>
                </a:extLst>
              </a:tr>
              <a:tr h="1107211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Early Detection of Lung Cancer Using Deep Learning-Based Analysis of CT Scans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IEEE  2023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Combination of UNET (for segmentation) and 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LeNet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(for classification) on CT scans.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Limited dataset; may not generalize well to real-world medical settings.</a:t>
                      </a:r>
                    </a:p>
                  </a:txBody>
                  <a:tcPr marL="226038" marR="117540" marT="117540" marB="117540" anchor="ctr"/>
                </a:tc>
                <a:extLst>
                  <a:ext uri="{0D108BD9-81ED-4DB2-BD59-A6C34878D82A}">
                    <a16:rowId xmlns:a16="http://schemas.microsoft.com/office/drawing/2014/main" val="1803927042"/>
                  </a:ext>
                </a:extLst>
              </a:tr>
              <a:tr h="131628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Process Framework for Ethically Deploying Artificial Intelligence in Oncology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Journal of Clinical Oncology 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Process-focused ethical framework 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8" marR="117540" marT="117540" marB="11754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Challenges with balancing transparency, privacy, and stakeholder trust in oncology AI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8" marR="117540" marT="117540" marB="117540" anchor="ctr"/>
                </a:tc>
                <a:extLst>
                  <a:ext uri="{0D108BD9-81ED-4DB2-BD59-A6C34878D82A}">
                    <a16:rowId xmlns:a16="http://schemas.microsoft.com/office/drawing/2014/main" val="6389992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93FF2F-8798-8F9E-4D1F-8C1D16D0FD06}"/>
              </a:ext>
            </a:extLst>
          </p:cNvPr>
          <p:cNvSpPr/>
          <p:nvPr/>
        </p:nvSpPr>
        <p:spPr>
          <a:xfrm>
            <a:off x="2901515" y="523294"/>
            <a:ext cx="6030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95020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08A247-D6D7-3071-C807-91C2B41C9C40}"/>
              </a:ext>
            </a:extLst>
          </p:cNvPr>
          <p:cNvSpPr/>
          <p:nvPr/>
        </p:nvSpPr>
        <p:spPr>
          <a:xfrm>
            <a:off x="1060281" y="470392"/>
            <a:ext cx="3433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DATASETS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DE5E27-8A43-53F2-53A4-646D50A1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19" y="2211080"/>
            <a:ext cx="2857654" cy="21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B165B70-3749-961C-12F8-66B87FA5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16" y="2211080"/>
            <a:ext cx="3330066" cy="21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6C606-9439-C1E3-802E-5E0BC9D8B2E2}"/>
              </a:ext>
            </a:extLst>
          </p:cNvPr>
          <p:cNvSpPr txBox="1"/>
          <p:nvPr/>
        </p:nvSpPr>
        <p:spPr>
          <a:xfrm>
            <a:off x="552851" y="5587750"/>
            <a:ext cx="42104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IN" dirty="0"/>
              <a:t>SOURCE OF DATASET: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The Cancer Imaging Archive (TCIA)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Lung Image Database Consortium (LIDC)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0F670-C7DA-B2BC-596A-C3B0EA3D800A}"/>
              </a:ext>
            </a:extLst>
          </p:cNvPr>
          <p:cNvSpPr txBox="1"/>
          <p:nvPr/>
        </p:nvSpPr>
        <p:spPr>
          <a:xfrm>
            <a:off x="3094092" y="4587640"/>
            <a:ext cx="3747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Fig : Adenocarcinoma CT scan </a:t>
            </a:r>
          </a:p>
        </p:txBody>
      </p:sp>
    </p:spTree>
    <p:extLst>
      <p:ext uri="{BB962C8B-B14F-4D97-AF65-F5344CB8AC3E}">
        <p14:creationId xmlns:p14="http://schemas.microsoft.com/office/powerpoint/2010/main" val="290359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4442F-A9C7-AF2A-22E1-618D2AF4B51A}"/>
              </a:ext>
            </a:extLst>
          </p:cNvPr>
          <p:cNvSpPr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Objectives in Computational Aspects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0501CC-88D9-C055-823C-D37ED8725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8315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1" y="4765972"/>
            <a:ext cx="6447501" cy="1320800"/>
          </a:xfrm>
        </p:spPr>
        <p:txBody>
          <a:bodyPr anchor="ctr">
            <a:normAutofit/>
          </a:bodyPr>
          <a:lstStyle/>
          <a:p>
            <a:r>
              <a:rPr lang="en-IN" sz="3800">
                <a:solidFill>
                  <a:schemeClr val="bg1"/>
                </a:solidFill>
              </a:rPr>
              <a:t>Computational Aspects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8C42A-B8B0-B97F-5D59-51D56BC1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44282"/>
              </p:ext>
            </p:extLst>
          </p:nvPr>
        </p:nvGraphicFramePr>
        <p:xfrm>
          <a:off x="1583416" y="1795524"/>
          <a:ext cx="8179594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C6440B-C2A7-3CC2-5E90-085F1829F17E}"/>
              </a:ext>
            </a:extLst>
          </p:cNvPr>
          <p:cNvSpPr txBox="1"/>
          <p:nvPr/>
        </p:nvSpPr>
        <p:spPr>
          <a:xfrm>
            <a:off x="2106562" y="5397326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"Artificial intelligence will revolutionize healthcare by making diagnostics faster and more accurate.“</a:t>
            </a:r>
          </a:p>
          <a:p>
            <a:r>
              <a:rPr lang="en-US" i="1" dirty="0"/>
              <a:t>                                                                     </a:t>
            </a:r>
            <a:r>
              <a:rPr lang="en-US" dirty="0"/>
              <a:t> – Fei-Fei Li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40528-6D48-F645-32A5-BEAE4D819B39}"/>
              </a:ext>
            </a:extLst>
          </p:cNvPr>
          <p:cNvSpPr/>
          <p:nvPr/>
        </p:nvSpPr>
        <p:spPr>
          <a:xfrm>
            <a:off x="5331" y="309563"/>
            <a:ext cx="777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</a:t>
            </a:r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odels building in CNN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7324B-FAC8-569B-897D-397E1276B2A7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Ethics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95D9DC5-3AD4-61A0-87B1-6B553249B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91771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85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A66B95-C71C-B119-2833-20D7B6D1015C}"/>
              </a:ext>
            </a:extLst>
          </p:cNvPr>
          <p:cNvSpPr/>
          <p:nvPr/>
        </p:nvSpPr>
        <p:spPr>
          <a:xfrm>
            <a:off x="510605" y="125812"/>
            <a:ext cx="98230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1A84-FA69-7DF9-E909-A2F0FEE3D41B}"/>
              </a:ext>
            </a:extLst>
          </p:cNvPr>
          <p:cNvSpPr txBox="1"/>
          <p:nvPr/>
        </p:nvSpPr>
        <p:spPr>
          <a:xfrm>
            <a:off x="1330960" y="1706880"/>
            <a:ext cx="76852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1.US20230027734A1: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System and Method for Predicting the Risk of Future Lung Cancer            -2020 </a:t>
            </a:r>
          </a:p>
          <a:p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2.US20170159137A1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Methods for determining drug response of patient specific mutations.         -2015</a:t>
            </a:r>
          </a:p>
          <a:p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3.US11447830B2: Predict drug responses for cancer, by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analysing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tissue samples to determine the presence of altered gene expression associated with drug response.    -2019</a:t>
            </a:r>
          </a:p>
          <a:p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95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</TotalTime>
  <Words>822</Words>
  <Application>Microsoft Office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YAD7Qybjw1I 0</vt:lpstr>
      <vt:lpstr>Arial</vt:lpstr>
      <vt:lpstr>Times New Roman</vt:lpstr>
      <vt:lpstr>Inter</vt:lpstr>
      <vt:lpstr>Wingdings 3</vt:lpstr>
      <vt:lpstr>Trebuchet MS</vt:lpstr>
      <vt:lpstr>Montserrat</vt:lpstr>
      <vt:lpstr>Aptos</vt:lpstr>
      <vt:lpstr>Roboto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Computational Aspects</vt:lpstr>
      <vt:lpstr>PowerPoint Presentation</vt:lpstr>
      <vt:lpstr>PowerPoint Presentation</vt:lpstr>
      <vt:lpstr>IPR Rules &amp; Patents</vt:lpstr>
      <vt:lpstr>PowerPoint Presentation</vt:lpstr>
      <vt:lpstr>Future Scope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teja prakash royal</dc:creator>
  <cp:keywords/>
  <dc:description>generated using python-pptx</dc:description>
  <cp:lastModifiedBy>teja prakash</cp:lastModifiedBy>
  <cp:revision>2</cp:revision>
  <dcterms:created xsi:type="dcterms:W3CDTF">2013-01-27T09:14:16Z</dcterms:created>
  <dcterms:modified xsi:type="dcterms:W3CDTF">2025-02-07T09:11:55Z</dcterms:modified>
  <cp:category/>
</cp:coreProperties>
</file>