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40B4A-E97B-4FB8-BF3A-3A2E6573FF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B1D0A72-C4B5-49A2-8E34-82F07923EC5A}">
      <dgm:prSet/>
      <dgm:spPr/>
      <dgm:t>
        <a:bodyPr/>
        <a:lstStyle/>
        <a:p>
          <a:r>
            <a:rPr lang="en-US"/>
            <a:t>CGR is a way to convert DNA into fractals.</a:t>
          </a:r>
          <a:endParaRPr lang="en-IN"/>
        </a:p>
      </dgm:t>
    </dgm:pt>
    <dgm:pt modelId="{817E5B35-2B64-473A-8335-67B79F7FF45D}" type="parTrans" cxnId="{43130264-41E4-4056-B610-9596CFB89900}">
      <dgm:prSet/>
      <dgm:spPr/>
      <dgm:t>
        <a:bodyPr/>
        <a:lstStyle/>
        <a:p>
          <a:endParaRPr lang="en-IN"/>
        </a:p>
      </dgm:t>
    </dgm:pt>
    <dgm:pt modelId="{BCA81655-1762-4E4E-BDD0-65FC53FFA9BE}" type="sibTrans" cxnId="{43130264-41E4-4056-B610-9596CFB89900}">
      <dgm:prSet/>
      <dgm:spPr/>
      <dgm:t>
        <a:bodyPr/>
        <a:lstStyle/>
        <a:p>
          <a:endParaRPr lang="en-IN"/>
        </a:p>
      </dgm:t>
    </dgm:pt>
    <dgm:pt modelId="{2DCBC99A-FCE5-4CE6-BF14-80A610D5200E}">
      <dgm:prSet/>
      <dgm:spPr/>
      <dgm:t>
        <a:bodyPr/>
        <a:lstStyle/>
        <a:p>
          <a:r>
            <a:rPr lang="en-US"/>
            <a:t>It helps in visualizing long DNA sequences.</a:t>
          </a:r>
          <a:endParaRPr lang="en-IN"/>
        </a:p>
      </dgm:t>
    </dgm:pt>
    <dgm:pt modelId="{8D09831E-B685-419C-96BA-191A7653A296}" type="parTrans" cxnId="{9B1F027A-4D1D-4612-99DC-A3AFF899B547}">
      <dgm:prSet/>
      <dgm:spPr/>
      <dgm:t>
        <a:bodyPr/>
        <a:lstStyle/>
        <a:p>
          <a:endParaRPr lang="en-IN"/>
        </a:p>
      </dgm:t>
    </dgm:pt>
    <dgm:pt modelId="{874E2F72-1C07-40F3-A3F8-3C062C20D953}" type="sibTrans" cxnId="{9B1F027A-4D1D-4612-99DC-A3AFF899B547}">
      <dgm:prSet/>
      <dgm:spPr/>
      <dgm:t>
        <a:bodyPr/>
        <a:lstStyle/>
        <a:p>
          <a:endParaRPr lang="en-IN"/>
        </a:p>
      </dgm:t>
    </dgm:pt>
    <dgm:pt modelId="{284321F4-38D5-4836-961F-1C60543CB2E2}">
      <dgm:prSet/>
      <dgm:spPr/>
      <dgm:t>
        <a:bodyPr/>
        <a:lstStyle/>
        <a:p>
          <a:r>
            <a:rPr lang="en-US"/>
            <a:t>Each base (A, T, G, C) maps to a corner in a square → repeated midpoint plotting.</a:t>
          </a:r>
          <a:endParaRPr lang="en-IN"/>
        </a:p>
      </dgm:t>
    </dgm:pt>
    <dgm:pt modelId="{2E32FC8B-171C-46A5-8325-A96B53BF8A20}" type="parTrans" cxnId="{E92F45E0-5C3D-4554-8F32-99C6EC47508A}">
      <dgm:prSet/>
      <dgm:spPr/>
      <dgm:t>
        <a:bodyPr/>
        <a:lstStyle/>
        <a:p>
          <a:endParaRPr lang="en-IN"/>
        </a:p>
      </dgm:t>
    </dgm:pt>
    <dgm:pt modelId="{F30F2615-8455-4C6A-803B-0E0DB2B0B1F7}" type="sibTrans" cxnId="{E92F45E0-5C3D-4554-8F32-99C6EC47508A}">
      <dgm:prSet/>
      <dgm:spPr/>
      <dgm:t>
        <a:bodyPr/>
        <a:lstStyle/>
        <a:p>
          <a:endParaRPr lang="en-IN"/>
        </a:p>
      </dgm:t>
    </dgm:pt>
    <dgm:pt modelId="{FEC7673C-F9F6-4060-9E11-7E3F9CCA1F04}" type="pres">
      <dgm:prSet presAssocID="{04540B4A-E97B-4FB8-BF3A-3A2E6573FF76}" presName="linear" presStyleCnt="0">
        <dgm:presLayoutVars>
          <dgm:animLvl val="lvl"/>
          <dgm:resizeHandles val="exact"/>
        </dgm:presLayoutVars>
      </dgm:prSet>
      <dgm:spPr/>
    </dgm:pt>
    <dgm:pt modelId="{5540FB4A-05BA-40D7-8016-97ED5466C26F}" type="pres">
      <dgm:prSet presAssocID="{FB1D0A72-C4B5-49A2-8E34-82F07923EC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F69443-5E1A-4E25-B9B3-BB83B75A5BF4}" type="pres">
      <dgm:prSet presAssocID="{BCA81655-1762-4E4E-BDD0-65FC53FFA9BE}" presName="spacer" presStyleCnt="0"/>
      <dgm:spPr/>
    </dgm:pt>
    <dgm:pt modelId="{CBC84A47-5BF6-4B4F-B64B-39403A1B33E3}" type="pres">
      <dgm:prSet presAssocID="{2DCBC99A-FCE5-4CE6-BF14-80A610D520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232CB4-A293-4F10-9EA8-97945A576249}" type="pres">
      <dgm:prSet presAssocID="{874E2F72-1C07-40F3-A3F8-3C062C20D953}" presName="spacer" presStyleCnt="0"/>
      <dgm:spPr/>
    </dgm:pt>
    <dgm:pt modelId="{36CDC694-019A-4742-8EAB-67B08C413CB4}" type="pres">
      <dgm:prSet presAssocID="{284321F4-38D5-4836-961F-1C60543CB2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939102-9AE3-4360-BCFD-7EB459FA1DDA}" type="presOf" srcId="{04540B4A-E97B-4FB8-BF3A-3A2E6573FF76}" destId="{FEC7673C-F9F6-4060-9E11-7E3F9CCA1F04}" srcOrd="0" destOrd="0" presId="urn:microsoft.com/office/officeart/2005/8/layout/vList2"/>
    <dgm:cxn modelId="{AD67BB0E-2B14-4DFA-993B-B7792B1A6FED}" type="presOf" srcId="{284321F4-38D5-4836-961F-1C60543CB2E2}" destId="{36CDC694-019A-4742-8EAB-67B08C413CB4}" srcOrd="0" destOrd="0" presId="urn:microsoft.com/office/officeart/2005/8/layout/vList2"/>
    <dgm:cxn modelId="{43130264-41E4-4056-B610-9596CFB89900}" srcId="{04540B4A-E97B-4FB8-BF3A-3A2E6573FF76}" destId="{FB1D0A72-C4B5-49A2-8E34-82F07923EC5A}" srcOrd="0" destOrd="0" parTransId="{817E5B35-2B64-473A-8335-67B79F7FF45D}" sibTransId="{BCA81655-1762-4E4E-BDD0-65FC53FFA9BE}"/>
    <dgm:cxn modelId="{B6183869-AB6D-4AC0-BA16-CB5797502AAD}" type="presOf" srcId="{2DCBC99A-FCE5-4CE6-BF14-80A610D5200E}" destId="{CBC84A47-5BF6-4B4F-B64B-39403A1B33E3}" srcOrd="0" destOrd="0" presId="urn:microsoft.com/office/officeart/2005/8/layout/vList2"/>
    <dgm:cxn modelId="{9B1F027A-4D1D-4612-99DC-A3AFF899B547}" srcId="{04540B4A-E97B-4FB8-BF3A-3A2E6573FF76}" destId="{2DCBC99A-FCE5-4CE6-BF14-80A610D5200E}" srcOrd="1" destOrd="0" parTransId="{8D09831E-B685-419C-96BA-191A7653A296}" sibTransId="{874E2F72-1C07-40F3-A3F8-3C062C20D953}"/>
    <dgm:cxn modelId="{C2C6248B-4108-4371-A303-649132345D52}" type="presOf" srcId="{FB1D0A72-C4B5-49A2-8E34-82F07923EC5A}" destId="{5540FB4A-05BA-40D7-8016-97ED5466C26F}" srcOrd="0" destOrd="0" presId="urn:microsoft.com/office/officeart/2005/8/layout/vList2"/>
    <dgm:cxn modelId="{E92F45E0-5C3D-4554-8F32-99C6EC47508A}" srcId="{04540B4A-E97B-4FB8-BF3A-3A2E6573FF76}" destId="{284321F4-38D5-4836-961F-1C60543CB2E2}" srcOrd="2" destOrd="0" parTransId="{2E32FC8B-171C-46A5-8325-A96B53BF8A20}" sibTransId="{F30F2615-8455-4C6A-803B-0E0DB2B0B1F7}"/>
    <dgm:cxn modelId="{0785AEC3-48F2-4656-A6A5-52AE252EFFFD}" type="presParOf" srcId="{FEC7673C-F9F6-4060-9E11-7E3F9CCA1F04}" destId="{5540FB4A-05BA-40D7-8016-97ED5466C26F}" srcOrd="0" destOrd="0" presId="urn:microsoft.com/office/officeart/2005/8/layout/vList2"/>
    <dgm:cxn modelId="{86DFD20C-9D54-4F49-A70E-756329857F3D}" type="presParOf" srcId="{FEC7673C-F9F6-4060-9E11-7E3F9CCA1F04}" destId="{BDF69443-5E1A-4E25-B9B3-BB83B75A5BF4}" srcOrd="1" destOrd="0" presId="urn:microsoft.com/office/officeart/2005/8/layout/vList2"/>
    <dgm:cxn modelId="{E84C5D38-2A6F-4A9D-B1EA-219FEEB48333}" type="presParOf" srcId="{FEC7673C-F9F6-4060-9E11-7E3F9CCA1F04}" destId="{CBC84A47-5BF6-4B4F-B64B-39403A1B33E3}" srcOrd="2" destOrd="0" presId="urn:microsoft.com/office/officeart/2005/8/layout/vList2"/>
    <dgm:cxn modelId="{AAA4F870-DDB4-40EE-BFCE-495076B62516}" type="presParOf" srcId="{FEC7673C-F9F6-4060-9E11-7E3F9CCA1F04}" destId="{40232CB4-A293-4F10-9EA8-97945A576249}" srcOrd="3" destOrd="0" presId="urn:microsoft.com/office/officeart/2005/8/layout/vList2"/>
    <dgm:cxn modelId="{CD4A1DC6-1A34-430F-A6D4-93796771EF9E}" type="presParOf" srcId="{FEC7673C-F9F6-4060-9E11-7E3F9CCA1F04}" destId="{36CDC694-019A-4742-8EAB-67B08C413CB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90F31-CDF3-4B59-8DBD-DC9EA39379D4}" type="doc">
      <dgm:prSet loTypeId="urn:microsoft.com/office/officeart/2005/8/layout/architecture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D3D5EB9-3D5B-4D7B-AFD8-CC3354C10A3D}">
      <dgm:prSet/>
      <dgm:spPr/>
      <dgm:t>
        <a:bodyPr/>
        <a:lstStyle/>
        <a:p>
          <a:r>
            <a:rPr lang="en-US"/>
            <a:t>Traditional methods can’t visualize patterns.</a:t>
          </a:r>
          <a:endParaRPr lang="en-IN"/>
        </a:p>
      </dgm:t>
    </dgm:pt>
    <dgm:pt modelId="{442A6D4E-8CB4-46D6-BD08-B026DD83734D}" type="parTrans" cxnId="{5111F473-855C-4AD4-A4F2-C1000BD63443}">
      <dgm:prSet/>
      <dgm:spPr/>
      <dgm:t>
        <a:bodyPr/>
        <a:lstStyle/>
        <a:p>
          <a:endParaRPr lang="en-IN"/>
        </a:p>
      </dgm:t>
    </dgm:pt>
    <dgm:pt modelId="{55AB43BA-91D6-43EA-9B8D-191AB7FF5E5D}" type="sibTrans" cxnId="{5111F473-855C-4AD4-A4F2-C1000BD63443}">
      <dgm:prSet/>
      <dgm:spPr/>
      <dgm:t>
        <a:bodyPr/>
        <a:lstStyle/>
        <a:p>
          <a:endParaRPr lang="en-IN"/>
        </a:p>
      </dgm:t>
    </dgm:pt>
    <dgm:pt modelId="{1A234EF3-33E6-492B-BC0A-1AFBA3B66920}">
      <dgm:prSet/>
      <dgm:spPr/>
      <dgm:t>
        <a:bodyPr/>
        <a:lstStyle/>
        <a:p>
          <a:r>
            <a:rPr lang="en-US"/>
            <a:t>CGR reveals motifs, repetitions, and sequence complexity visually.</a:t>
          </a:r>
          <a:endParaRPr lang="en-IN"/>
        </a:p>
      </dgm:t>
    </dgm:pt>
    <dgm:pt modelId="{DEF8DCCE-D69C-4DD1-8FD7-D1C66FE91361}" type="parTrans" cxnId="{5E1A41DB-29C6-43C0-89BB-41712F3D2CC0}">
      <dgm:prSet/>
      <dgm:spPr/>
      <dgm:t>
        <a:bodyPr/>
        <a:lstStyle/>
        <a:p>
          <a:endParaRPr lang="en-IN"/>
        </a:p>
      </dgm:t>
    </dgm:pt>
    <dgm:pt modelId="{A01F1FCB-7E7B-4913-8713-3EE2B2235C4E}" type="sibTrans" cxnId="{5E1A41DB-29C6-43C0-89BB-41712F3D2CC0}">
      <dgm:prSet/>
      <dgm:spPr/>
      <dgm:t>
        <a:bodyPr/>
        <a:lstStyle/>
        <a:p>
          <a:endParaRPr lang="en-IN"/>
        </a:p>
      </dgm:t>
    </dgm:pt>
    <dgm:pt modelId="{AFFD4D53-0781-4219-8464-75087497C607}" type="pres">
      <dgm:prSet presAssocID="{30790F31-CDF3-4B59-8DBD-DC9EA39379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A5730-620D-4439-8C89-FE83CFC68558}" type="pres">
      <dgm:prSet presAssocID="{2D3D5EB9-3D5B-4D7B-AFD8-CC3354C10A3D}" presName="vertOne" presStyleCnt="0"/>
      <dgm:spPr/>
    </dgm:pt>
    <dgm:pt modelId="{D81E7E53-E83D-489A-BBFB-7EFA87D4455E}" type="pres">
      <dgm:prSet presAssocID="{2D3D5EB9-3D5B-4D7B-AFD8-CC3354C10A3D}" presName="txOne" presStyleLbl="node0" presStyleIdx="0" presStyleCnt="2">
        <dgm:presLayoutVars>
          <dgm:chPref val="3"/>
        </dgm:presLayoutVars>
      </dgm:prSet>
      <dgm:spPr/>
    </dgm:pt>
    <dgm:pt modelId="{7FCA4A13-25AD-48D8-9BC4-6C41C01DEDD1}" type="pres">
      <dgm:prSet presAssocID="{2D3D5EB9-3D5B-4D7B-AFD8-CC3354C10A3D}" presName="horzOne" presStyleCnt="0"/>
      <dgm:spPr/>
    </dgm:pt>
    <dgm:pt modelId="{1C5CBD78-4DE2-430A-AA50-D2A4726C2913}" type="pres">
      <dgm:prSet presAssocID="{55AB43BA-91D6-43EA-9B8D-191AB7FF5E5D}" presName="sibSpaceOne" presStyleCnt="0"/>
      <dgm:spPr/>
    </dgm:pt>
    <dgm:pt modelId="{90B707F6-8C41-4823-B15B-21608ED8A3D7}" type="pres">
      <dgm:prSet presAssocID="{1A234EF3-33E6-492B-BC0A-1AFBA3B66920}" presName="vertOne" presStyleCnt="0"/>
      <dgm:spPr/>
    </dgm:pt>
    <dgm:pt modelId="{34F6CAF4-3C94-40D2-849F-39425512536D}" type="pres">
      <dgm:prSet presAssocID="{1A234EF3-33E6-492B-BC0A-1AFBA3B66920}" presName="txOne" presStyleLbl="node0" presStyleIdx="1" presStyleCnt="2">
        <dgm:presLayoutVars>
          <dgm:chPref val="3"/>
        </dgm:presLayoutVars>
      </dgm:prSet>
      <dgm:spPr/>
    </dgm:pt>
    <dgm:pt modelId="{9472F87A-646B-4FC8-A304-6BAD55C8777F}" type="pres">
      <dgm:prSet presAssocID="{1A234EF3-33E6-492B-BC0A-1AFBA3B66920}" presName="horzOne" presStyleCnt="0"/>
      <dgm:spPr/>
    </dgm:pt>
  </dgm:ptLst>
  <dgm:cxnLst>
    <dgm:cxn modelId="{D8C9961E-FC7C-418E-810D-2741FB64C749}" type="presOf" srcId="{2D3D5EB9-3D5B-4D7B-AFD8-CC3354C10A3D}" destId="{D81E7E53-E83D-489A-BBFB-7EFA87D4455E}" srcOrd="0" destOrd="0" presId="urn:microsoft.com/office/officeart/2005/8/layout/architecture"/>
    <dgm:cxn modelId="{E92E9C71-ECA7-40EC-BD8A-B06C75F21F75}" type="presOf" srcId="{30790F31-CDF3-4B59-8DBD-DC9EA39379D4}" destId="{AFFD4D53-0781-4219-8464-75087497C607}" srcOrd="0" destOrd="0" presId="urn:microsoft.com/office/officeart/2005/8/layout/architecture"/>
    <dgm:cxn modelId="{5111F473-855C-4AD4-A4F2-C1000BD63443}" srcId="{30790F31-CDF3-4B59-8DBD-DC9EA39379D4}" destId="{2D3D5EB9-3D5B-4D7B-AFD8-CC3354C10A3D}" srcOrd="0" destOrd="0" parTransId="{442A6D4E-8CB4-46D6-BD08-B026DD83734D}" sibTransId="{55AB43BA-91D6-43EA-9B8D-191AB7FF5E5D}"/>
    <dgm:cxn modelId="{155694C4-8F8F-48A1-A080-276395102050}" type="presOf" srcId="{1A234EF3-33E6-492B-BC0A-1AFBA3B66920}" destId="{34F6CAF4-3C94-40D2-849F-39425512536D}" srcOrd="0" destOrd="0" presId="urn:microsoft.com/office/officeart/2005/8/layout/architecture"/>
    <dgm:cxn modelId="{5E1A41DB-29C6-43C0-89BB-41712F3D2CC0}" srcId="{30790F31-CDF3-4B59-8DBD-DC9EA39379D4}" destId="{1A234EF3-33E6-492B-BC0A-1AFBA3B66920}" srcOrd="1" destOrd="0" parTransId="{DEF8DCCE-D69C-4DD1-8FD7-D1C66FE91361}" sibTransId="{A01F1FCB-7E7B-4913-8713-3EE2B2235C4E}"/>
    <dgm:cxn modelId="{55BF9E00-E535-4C08-9A16-8285B96FF0FB}" type="presParOf" srcId="{AFFD4D53-0781-4219-8464-75087497C607}" destId="{5ACA5730-620D-4439-8C89-FE83CFC68558}" srcOrd="0" destOrd="0" presId="urn:microsoft.com/office/officeart/2005/8/layout/architecture"/>
    <dgm:cxn modelId="{A1F02F70-5137-41F7-BBEF-E7742FE70503}" type="presParOf" srcId="{5ACA5730-620D-4439-8C89-FE83CFC68558}" destId="{D81E7E53-E83D-489A-BBFB-7EFA87D4455E}" srcOrd="0" destOrd="0" presId="urn:microsoft.com/office/officeart/2005/8/layout/architecture"/>
    <dgm:cxn modelId="{0A7978AA-A8C3-4ABB-A343-33DE68AFD4A0}" type="presParOf" srcId="{5ACA5730-620D-4439-8C89-FE83CFC68558}" destId="{7FCA4A13-25AD-48D8-9BC4-6C41C01DEDD1}" srcOrd="1" destOrd="0" presId="urn:microsoft.com/office/officeart/2005/8/layout/architecture"/>
    <dgm:cxn modelId="{528F3BAA-1D1C-4CB5-8F28-43DC0AB8FEAD}" type="presParOf" srcId="{AFFD4D53-0781-4219-8464-75087497C607}" destId="{1C5CBD78-4DE2-430A-AA50-D2A4726C2913}" srcOrd="1" destOrd="0" presId="urn:microsoft.com/office/officeart/2005/8/layout/architecture"/>
    <dgm:cxn modelId="{CDE5437B-6A7F-43F9-BC17-A46062A4D39A}" type="presParOf" srcId="{AFFD4D53-0781-4219-8464-75087497C607}" destId="{90B707F6-8C41-4823-B15B-21608ED8A3D7}" srcOrd="2" destOrd="0" presId="urn:microsoft.com/office/officeart/2005/8/layout/architecture"/>
    <dgm:cxn modelId="{3D56740E-B578-4EB6-9A24-D7312A31BC54}" type="presParOf" srcId="{90B707F6-8C41-4823-B15B-21608ED8A3D7}" destId="{34F6CAF4-3C94-40D2-849F-39425512536D}" srcOrd="0" destOrd="0" presId="urn:microsoft.com/office/officeart/2005/8/layout/architecture"/>
    <dgm:cxn modelId="{31E2F465-16E3-4A06-B0A0-1D16C2BAF2BF}" type="presParOf" srcId="{90B707F6-8C41-4823-B15B-21608ED8A3D7}" destId="{9472F87A-646B-4FC8-A304-6BAD55C8777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4E32F-9BD6-43F3-9A5A-30BBB8F6E7C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6B7B08DB-68ED-4DA2-B20A-FEA9E61A4C0B}">
      <dgm:prSet/>
      <dgm:spPr/>
      <dgm:t>
        <a:bodyPr/>
        <a:lstStyle/>
        <a:p>
          <a:r>
            <a:rPr lang="en-US"/>
            <a:t>Each base is assigned a corner.</a:t>
          </a:r>
          <a:endParaRPr lang="en-IN"/>
        </a:p>
      </dgm:t>
    </dgm:pt>
    <dgm:pt modelId="{A78FD162-14B5-4E48-B8FA-8C30BA204B65}" type="parTrans" cxnId="{BEC67436-2E6F-4913-A6B0-26BBD21A59FE}">
      <dgm:prSet/>
      <dgm:spPr/>
      <dgm:t>
        <a:bodyPr/>
        <a:lstStyle/>
        <a:p>
          <a:endParaRPr lang="en-IN"/>
        </a:p>
      </dgm:t>
    </dgm:pt>
    <dgm:pt modelId="{D7AA92E3-35E1-4A32-B01B-94F98EFE8615}" type="sibTrans" cxnId="{BEC67436-2E6F-4913-A6B0-26BBD21A59FE}">
      <dgm:prSet/>
      <dgm:spPr/>
      <dgm:t>
        <a:bodyPr/>
        <a:lstStyle/>
        <a:p>
          <a:endParaRPr lang="en-IN"/>
        </a:p>
      </dgm:t>
    </dgm:pt>
    <dgm:pt modelId="{C8AAEB37-F284-42D0-AB53-D6634AC33EF2}">
      <dgm:prSet/>
      <dgm:spPr/>
      <dgm:t>
        <a:bodyPr/>
        <a:lstStyle/>
        <a:p>
          <a:r>
            <a:rPr lang="en-US"/>
            <a:t>Start at the center and keep plotting halfway points.</a:t>
          </a:r>
          <a:endParaRPr lang="en-IN"/>
        </a:p>
      </dgm:t>
    </dgm:pt>
    <dgm:pt modelId="{71AFCE87-8EC0-4AC3-AC52-7E2A6536F232}" type="parTrans" cxnId="{D8530E6E-5DCE-4DB4-B8DC-4AE213906769}">
      <dgm:prSet/>
      <dgm:spPr/>
      <dgm:t>
        <a:bodyPr/>
        <a:lstStyle/>
        <a:p>
          <a:endParaRPr lang="en-IN"/>
        </a:p>
      </dgm:t>
    </dgm:pt>
    <dgm:pt modelId="{21EF4ED5-866D-421D-93AE-FC4AD94F5095}" type="sibTrans" cxnId="{D8530E6E-5DCE-4DB4-B8DC-4AE213906769}">
      <dgm:prSet/>
      <dgm:spPr/>
      <dgm:t>
        <a:bodyPr/>
        <a:lstStyle/>
        <a:p>
          <a:endParaRPr lang="en-IN"/>
        </a:p>
      </dgm:t>
    </dgm:pt>
    <dgm:pt modelId="{E548590E-39EB-4903-8E3F-6BB83066F4A3}">
      <dgm:prSet/>
      <dgm:spPr/>
      <dgm:t>
        <a:bodyPr/>
        <a:lstStyle/>
        <a:p>
          <a:r>
            <a:rPr lang="en-US"/>
            <a:t>End result = a fractal image unique to the sequence.</a:t>
          </a:r>
          <a:endParaRPr lang="en-IN"/>
        </a:p>
      </dgm:t>
    </dgm:pt>
    <dgm:pt modelId="{E8E8E4E2-A6C6-4238-93D1-1A18C4FE9EF1}" type="parTrans" cxnId="{1D5FD51B-9C84-47F8-92E0-60C4BBDCCE57}">
      <dgm:prSet/>
      <dgm:spPr/>
      <dgm:t>
        <a:bodyPr/>
        <a:lstStyle/>
        <a:p>
          <a:endParaRPr lang="en-IN"/>
        </a:p>
      </dgm:t>
    </dgm:pt>
    <dgm:pt modelId="{D6240601-A64C-4361-A388-9C86A470D6D2}" type="sibTrans" cxnId="{1D5FD51B-9C84-47F8-92E0-60C4BBDCCE57}">
      <dgm:prSet/>
      <dgm:spPr/>
      <dgm:t>
        <a:bodyPr/>
        <a:lstStyle/>
        <a:p>
          <a:endParaRPr lang="en-IN"/>
        </a:p>
      </dgm:t>
    </dgm:pt>
    <dgm:pt modelId="{F139FE08-D550-4415-9B65-4687969229B3}" type="pres">
      <dgm:prSet presAssocID="{4584E32F-9BD6-43F3-9A5A-30BBB8F6E7C2}" presName="outerComposite" presStyleCnt="0">
        <dgm:presLayoutVars>
          <dgm:chMax val="5"/>
          <dgm:dir/>
          <dgm:resizeHandles val="exact"/>
        </dgm:presLayoutVars>
      </dgm:prSet>
      <dgm:spPr/>
    </dgm:pt>
    <dgm:pt modelId="{AF78E5CD-0403-4DF1-ACF0-27B9FA18DC1B}" type="pres">
      <dgm:prSet presAssocID="{4584E32F-9BD6-43F3-9A5A-30BBB8F6E7C2}" presName="dummyMaxCanvas" presStyleCnt="0">
        <dgm:presLayoutVars/>
      </dgm:prSet>
      <dgm:spPr/>
    </dgm:pt>
    <dgm:pt modelId="{B70E3D88-F1B5-429B-A81E-7DFA4364E500}" type="pres">
      <dgm:prSet presAssocID="{4584E32F-9BD6-43F3-9A5A-30BBB8F6E7C2}" presName="ThreeNodes_1" presStyleLbl="node1" presStyleIdx="0" presStyleCnt="3">
        <dgm:presLayoutVars>
          <dgm:bulletEnabled val="1"/>
        </dgm:presLayoutVars>
      </dgm:prSet>
      <dgm:spPr/>
    </dgm:pt>
    <dgm:pt modelId="{ED2CAB2A-7A98-4387-B857-9A0A9751D08E}" type="pres">
      <dgm:prSet presAssocID="{4584E32F-9BD6-43F3-9A5A-30BBB8F6E7C2}" presName="ThreeNodes_2" presStyleLbl="node1" presStyleIdx="1" presStyleCnt="3">
        <dgm:presLayoutVars>
          <dgm:bulletEnabled val="1"/>
        </dgm:presLayoutVars>
      </dgm:prSet>
      <dgm:spPr/>
    </dgm:pt>
    <dgm:pt modelId="{4E8AE16A-F9F9-49DC-BC58-F16DBFB2482F}" type="pres">
      <dgm:prSet presAssocID="{4584E32F-9BD6-43F3-9A5A-30BBB8F6E7C2}" presName="ThreeNodes_3" presStyleLbl="node1" presStyleIdx="2" presStyleCnt="3">
        <dgm:presLayoutVars>
          <dgm:bulletEnabled val="1"/>
        </dgm:presLayoutVars>
      </dgm:prSet>
      <dgm:spPr/>
    </dgm:pt>
    <dgm:pt modelId="{E645D923-4B98-468D-8E0B-F630323F3754}" type="pres">
      <dgm:prSet presAssocID="{4584E32F-9BD6-43F3-9A5A-30BBB8F6E7C2}" presName="ThreeConn_1-2" presStyleLbl="fgAccFollowNode1" presStyleIdx="0" presStyleCnt="2">
        <dgm:presLayoutVars>
          <dgm:bulletEnabled val="1"/>
        </dgm:presLayoutVars>
      </dgm:prSet>
      <dgm:spPr/>
    </dgm:pt>
    <dgm:pt modelId="{E76A2DB1-183B-4F8C-AC8B-A52837B48825}" type="pres">
      <dgm:prSet presAssocID="{4584E32F-9BD6-43F3-9A5A-30BBB8F6E7C2}" presName="ThreeConn_2-3" presStyleLbl="fgAccFollowNode1" presStyleIdx="1" presStyleCnt="2">
        <dgm:presLayoutVars>
          <dgm:bulletEnabled val="1"/>
        </dgm:presLayoutVars>
      </dgm:prSet>
      <dgm:spPr/>
    </dgm:pt>
    <dgm:pt modelId="{D2BD89D2-91E7-4D4F-BA65-E3F60FCA69D5}" type="pres">
      <dgm:prSet presAssocID="{4584E32F-9BD6-43F3-9A5A-30BBB8F6E7C2}" presName="ThreeNodes_1_text" presStyleLbl="node1" presStyleIdx="2" presStyleCnt="3">
        <dgm:presLayoutVars>
          <dgm:bulletEnabled val="1"/>
        </dgm:presLayoutVars>
      </dgm:prSet>
      <dgm:spPr/>
    </dgm:pt>
    <dgm:pt modelId="{FC8F27CC-93DD-489B-9E96-35C0AF9A1810}" type="pres">
      <dgm:prSet presAssocID="{4584E32F-9BD6-43F3-9A5A-30BBB8F6E7C2}" presName="ThreeNodes_2_text" presStyleLbl="node1" presStyleIdx="2" presStyleCnt="3">
        <dgm:presLayoutVars>
          <dgm:bulletEnabled val="1"/>
        </dgm:presLayoutVars>
      </dgm:prSet>
      <dgm:spPr/>
    </dgm:pt>
    <dgm:pt modelId="{2035502B-0B2B-40E2-8428-89A12C58BAA5}" type="pres">
      <dgm:prSet presAssocID="{4584E32F-9BD6-43F3-9A5A-30BBB8F6E7C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D5A3108-6633-4FA1-AA87-06756CEEF692}" type="presOf" srcId="{C8AAEB37-F284-42D0-AB53-D6634AC33EF2}" destId="{FC8F27CC-93DD-489B-9E96-35C0AF9A1810}" srcOrd="1" destOrd="0" presId="urn:microsoft.com/office/officeart/2005/8/layout/vProcess5"/>
    <dgm:cxn modelId="{F48B200A-362F-4651-AEB0-A44EFE74BFC9}" type="presOf" srcId="{E548590E-39EB-4903-8E3F-6BB83066F4A3}" destId="{4E8AE16A-F9F9-49DC-BC58-F16DBFB2482F}" srcOrd="0" destOrd="0" presId="urn:microsoft.com/office/officeart/2005/8/layout/vProcess5"/>
    <dgm:cxn modelId="{1D5FD51B-9C84-47F8-92E0-60C4BBDCCE57}" srcId="{4584E32F-9BD6-43F3-9A5A-30BBB8F6E7C2}" destId="{E548590E-39EB-4903-8E3F-6BB83066F4A3}" srcOrd="2" destOrd="0" parTransId="{E8E8E4E2-A6C6-4238-93D1-1A18C4FE9EF1}" sibTransId="{D6240601-A64C-4361-A388-9C86A470D6D2}"/>
    <dgm:cxn modelId="{BEC67436-2E6F-4913-A6B0-26BBD21A59FE}" srcId="{4584E32F-9BD6-43F3-9A5A-30BBB8F6E7C2}" destId="{6B7B08DB-68ED-4DA2-B20A-FEA9E61A4C0B}" srcOrd="0" destOrd="0" parTransId="{A78FD162-14B5-4E48-B8FA-8C30BA204B65}" sibTransId="{D7AA92E3-35E1-4A32-B01B-94F98EFE8615}"/>
    <dgm:cxn modelId="{8754555D-AD75-4CB0-91FF-CB600CB26688}" type="presOf" srcId="{E548590E-39EB-4903-8E3F-6BB83066F4A3}" destId="{2035502B-0B2B-40E2-8428-89A12C58BAA5}" srcOrd="1" destOrd="0" presId="urn:microsoft.com/office/officeart/2005/8/layout/vProcess5"/>
    <dgm:cxn modelId="{4CF9C964-4343-4DC7-8B70-71A55A032FDB}" type="presOf" srcId="{C8AAEB37-F284-42D0-AB53-D6634AC33EF2}" destId="{ED2CAB2A-7A98-4387-B857-9A0A9751D08E}" srcOrd="0" destOrd="0" presId="urn:microsoft.com/office/officeart/2005/8/layout/vProcess5"/>
    <dgm:cxn modelId="{E630964A-F01F-4F0D-81CC-C25437478026}" type="presOf" srcId="{6B7B08DB-68ED-4DA2-B20A-FEA9E61A4C0B}" destId="{D2BD89D2-91E7-4D4F-BA65-E3F60FCA69D5}" srcOrd="1" destOrd="0" presId="urn:microsoft.com/office/officeart/2005/8/layout/vProcess5"/>
    <dgm:cxn modelId="{1A25476D-69D3-479B-8035-9E029C594173}" type="presOf" srcId="{21EF4ED5-866D-421D-93AE-FC4AD94F5095}" destId="{E76A2DB1-183B-4F8C-AC8B-A52837B48825}" srcOrd="0" destOrd="0" presId="urn:microsoft.com/office/officeart/2005/8/layout/vProcess5"/>
    <dgm:cxn modelId="{D8530E6E-5DCE-4DB4-B8DC-4AE213906769}" srcId="{4584E32F-9BD6-43F3-9A5A-30BBB8F6E7C2}" destId="{C8AAEB37-F284-42D0-AB53-D6634AC33EF2}" srcOrd="1" destOrd="0" parTransId="{71AFCE87-8EC0-4AC3-AC52-7E2A6536F232}" sibTransId="{21EF4ED5-866D-421D-93AE-FC4AD94F5095}"/>
    <dgm:cxn modelId="{1156C89B-DB36-44D9-94EE-161C014F6344}" type="presOf" srcId="{6B7B08DB-68ED-4DA2-B20A-FEA9E61A4C0B}" destId="{B70E3D88-F1B5-429B-A81E-7DFA4364E500}" srcOrd="0" destOrd="0" presId="urn:microsoft.com/office/officeart/2005/8/layout/vProcess5"/>
    <dgm:cxn modelId="{88C627F0-BEA1-4978-AACD-0D926566DA04}" type="presOf" srcId="{4584E32F-9BD6-43F3-9A5A-30BBB8F6E7C2}" destId="{F139FE08-D550-4415-9B65-4687969229B3}" srcOrd="0" destOrd="0" presId="urn:microsoft.com/office/officeart/2005/8/layout/vProcess5"/>
    <dgm:cxn modelId="{C58F69F8-5F34-4130-B5C2-40150BFE402E}" type="presOf" srcId="{D7AA92E3-35E1-4A32-B01B-94F98EFE8615}" destId="{E645D923-4B98-468D-8E0B-F630323F3754}" srcOrd="0" destOrd="0" presId="urn:microsoft.com/office/officeart/2005/8/layout/vProcess5"/>
    <dgm:cxn modelId="{7BCEC647-A2BC-4B50-8E61-BD1ED985A2CD}" type="presParOf" srcId="{F139FE08-D550-4415-9B65-4687969229B3}" destId="{AF78E5CD-0403-4DF1-ACF0-27B9FA18DC1B}" srcOrd="0" destOrd="0" presId="urn:microsoft.com/office/officeart/2005/8/layout/vProcess5"/>
    <dgm:cxn modelId="{636BFAE0-E9BF-41BD-897E-A7BF8D0D9AFE}" type="presParOf" srcId="{F139FE08-D550-4415-9B65-4687969229B3}" destId="{B70E3D88-F1B5-429B-A81E-7DFA4364E500}" srcOrd="1" destOrd="0" presId="urn:microsoft.com/office/officeart/2005/8/layout/vProcess5"/>
    <dgm:cxn modelId="{8CF3B25D-881E-49D8-9557-E84D8F19607D}" type="presParOf" srcId="{F139FE08-D550-4415-9B65-4687969229B3}" destId="{ED2CAB2A-7A98-4387-B857-9A0A9751D08E}" srcOrd="2" destOrd="0" presId="urn:microsoft.com/office/officeart/2005/8/layout/vProcess5"/>
    <dgm:cxn modelId="{A1D914A2-24EF-482B-8A45-ECDCF81C51BA}" type="presParOf" srcId="{F139FE08-D550-4415-9B65-4687969229B3}" destId="{4E8AE16A-F9F9-49DC-BC58-F16DBFB2482F}" srcOrd="3" destOrd="0" presId="urn:microsoft.com/office/officeart/2005/8/layout/vProcess5"/>
    <dgm:cxn modelId="{6022B339-74D6-4CA2-950F-7A5EB4B11960}" type="presParOf" srcId="{F139FE08-D550-4415-9B65-4687969229B3}" destId="{E645D923-4B98-468D-8E0B-F630323F3754}" srcOrd="4" destOrd="0" presId="urn:microsoft.com/office/officeart/2005/8/layout/vProcess5"/>
    <dgm:cxn modelId="{3364969D-C72C-4D9A-A952-5722EBECE902}" type="presParOf" srcId="{F139FE08-D550-4415-9B65-4687969229B3}" destId="{E76A2DB1-183B-4F8C-AC8B-A52837B48825}" srcOrd="5" destOrd="0" presId="urn:microsoft.com/office/officeart/2005/8/layout/vProcess5"/>
    <dgm:cxn modelId="{01353B14-431C-429A-8DB9-EA2B4D1AC4BC}" type="presParOf" srcId="{F139FE08-D550-4415-9B65-4687969229B3}" destId="{D2BD89D2-91E7-4D4F-BA65-E3F60FCA69D5}" srcOrd="6" destOrd="0" presId="urn:microsoft.com/office/officeart/2005/8/layout/vProcess5"/>
    <dgm:cxn modelId="{623CDAB1-FD75-46D1-B370-CD1E1A148163}" type="presParOf" srcId="{F139FE08-D550-4415-9B65-4687969229B3}" destId="{FC8F27CC-93DD-489B-9E96-35C0AF9A1810}" srcOrd="7" destOrd="0" presId="urn:microsoft.com/office/officeart/2005/8/layout/vProcess5"/>
    <dgm:cxn modelId="{8815D464-D706-4316-A5CA-E4D266EBB63D}" type="presParOf" srcId="{F139FE08-D550-4415-9B65-4687969229B3}" destId="{2035502B-0B2B-40E2-8428-89A12C58BA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58C223-FB24-41DA-AB1B-99A66BD588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87BE017-06DE-427A-BE91-7F912EB4D062}">
      <dgm:prSet/>
      <dgm:spPr/>
      <dgm:t>
        <a:bodyPr/>
        <a:lstStyle/>
        <a:p>
          <a:r>
            <a:rPr lang="en-US"/>
            <a:t>Python</a:t>
          </a:r>
          <a:endParaRPr lang="en-IN"/>
        </a:p>
      </dgm:t>
    </dgm:pt>
    <dgm:pt modelId="{461F3C3B-41FE-4266-B85C-7E39585A2011}" type="parTrans" cxnId="{3A422C5B-7A5D-434A-B0EB-162522249E08}">
      <dgm:prSet/>
      <dgm:spPr/>
      <dgm:t>
        <a:bodyPr/>
        <a:lstStyle/>
        <a:p>
          <a:endParaRPr lang="en-IN"/>
        </a:p>
      </dgm:t>
    </dgm:pt>
    <dgm:pt modelId="{F16C9091-BFD1-45B8-A25C-2F924D1E6914}" type="sibTrans" cxnId="{3A422C5B-7A5D-434A-B0EB-162522249E08}">
      <dgm:prSet/>
      <dgm:spPr/>
      <dgm:t>
        <a:bodyPr/>
        <a:lstStyle/>
        <a:p>
          <a:endParaRPr lang="en-IN"/>
        </a:p>
      </dgm:t>
    </dgm:pt>
    <dgm:pt modelId="{53EC5CF7-F5F8-46DB-9D7F-39D81FD3CA88}">
      <dgm:prSet/>
      <dgm:spPr/>
      <dgm:t>
        <a:bodyPr/>
        <a:lstStyle/>
        <a:p>
          <a:r>
            <a:rPr lang="en-US"/>
            <a:t>Matplotlib / NumPy for plotting</a:t>
          </a:r>
          <a:endParaRPr lang="en-IN"/>
        </a:p>
      </dgm:t>
    </dgm:pt>
    <dgm:pt modelId="{E35F74A1-701F-4B60-A8E2-4D3F7A25A596}" type="parTrans" cxnId="{131025B2-8A96-4698-AA7D-E948D0D9042F}">
      <dgm:prSet/>
      <dgm:spPr/>
      <dgm:t>
        <a:bodyPr/>
        <a:lstStyle/>
        <a:p>
          <a:endParaRPr lang="en-IN"/>
        </a:p>
      </dgm:t>
    </dgm:pt>
    <dgm:pt modelId="{DE5CF279-2CB0-4B75-8A37-AFE096384430}" type="sibTrans" cxnId="{131025B2-8A96-4698-AA7D-E948D0D9042F}">
      <dgm:prSet/>
      <dgm:spPr/>
      <dgm:t>
        <a:bodyPr/>
        <a:lstStyle/>
        <a:p>
          <a:endParaRPr lang="en-IN"/>
        </a:p>
      </dgm:t>
    </dgm:pt>
    <dgm:pt modelId="{24235D99-49E4-4F58-962B-F8D876B89776}">
      <dgm:prSet/>
      <dgm:spPr/>
      <dgm:t>
        <a:bodyPr/>
        <a:lstStyle/>
        <a:p>
          <a:r>
            <a:rPr lang="en-US"/>
            <a:t>Gradio for web interface</a:t>
          </a:r>
          <a:endParaRPr lang="en-IN"/>
        </a:p>
      </dgm:t>
    </dgm:pt>
    <dgm:pt modelId="{ACE9E9B4-E050-4B87-88DB-36DFF962375B}" type="parTrans" cxnId="{9F04CC25-2447-46F3-B95E-CF5BDADCCC06}">
      <dgm:prSet/>
      <dgm:spPr/>
      <dgm:t>
        <a:bodyPr/>
        <a:lstStyle/>
        <a:p>
          <a:endParaRPr lang="en-IN"/>
        </a:p>
      </dgm:t>
    </dgm:pt>
    <dgm:pt modelId="{3A3F9B3C-7409-49EB-8BCF-AEB6BCB8518E}" type="sibTrans" cxnId="{9F04CC25-2447-46F3-B95E-CF5BDADCCC06}">
      <dgm:prSet/>
      <dgm:spPr/>
      <dgm:t>
        <a:bodyPr/>
        <a:lstStyle/>
        <a:p>
          <a:endParaRPr lang="en-IN"/>
        </a:p>
      </dgm:t>
    </dgm:pt>
    <dgm:pt modelId="{9AED13CF-5C53-4D62-B0D6-1F3525D5EBB3}" type="pres">
      <dgm:prSet presAssocID="{D658C223-FB24-41DA-AB1B-99A66BD588B4}" presName="linear" presStyleCnt="0">
        <dgm:presLayoutVars>
          <dgm:animLvl val="lvl"/>
          <dgm:resizeHandles val="exact"/>
        </dgm:presLayoutVars>
      </dgm:prSet>
      <dgm:spPr/>
    </dgm:pt>
    <dgm:pt modelId="{1E74DA32-D424-4844-AC3A-3C5000A0B4B9}" type="pres">
      <dgm:prSet presAssocID="{787BE017-06DE-427A-BE91-7F912EB4D0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0FB46-ABDC-4D38-B4A7-13BE0F46CB1E}" type="pres">
      <dgm:prSet presAssocID="{F16C9091-BFD1-45B8-A25C-2F924D1E6914}" presName="spacer" presStyleCnt="0"/>
      <dgm:spPr/>
    </dgm:pt>
    <dgm:pt modelId="{0A731CBC-9E79-4097-B2DE-ED255DACB1B8}" type="pres">
      <dgm:prSet presAssocID="{53EC5CF7-F5F8-46DB-9D7F-39D81FD3CA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C6898A-EA90-42BA-8C8C-CB899D558B02}" type="pres">
      <dgm:prSet presAssocID="{DE5CF279-2CB0-4B75-8A37-AFE096384430}" presName="spacer" presStyleCnt="0"/>
      <dgm:spPr/>
    </dgm:pt>
    <dgm:pt modelId="{1B27B7DF-E0EB-4E7A-A323-D10562E64540}" type="pres">
      <dgm:prSet presAssocID="{24235D99-49E4-4F58-962B-F8D876B897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04CC25-2447-46F3-B95E-CF5BDADCCC06}" srcId="{D658C223-FB24-41DA-AB1B-99A66BD588B4}" destId="{24235D99-49E4-4F58-962B-F8D876B89776}" srcOrd="2" destOrd="0" parTransId="{ACE9E9B4-E050-4B87-88DB-36DFF962375B}" sibTransId="{3A3F9B3C-7409-49EB-8BCF-AEB6BCB8518E}"/>
    <dgm:cxn modelId="{B1604A28-1832-4036-AA90-7347C4F4F25B}" type="presOf" srcId="{53EC5CF7-F5F8-46DB-9D7F-39D81FD3CA88}" destId="{0A731CBC-9E79-4097-B2DE-ED255DACB1B8}" srcOrd="0" destOrd="0" presId="urn:microsoft.com/office/officeart/2005/8/layout/vList2"/>
    <dgm:cxn modelId="{3A422C5B-7A5D-434A-B0EB-162522249E08}" srcId="{D658C223-FB24-41DA-AB1B-99A66BD588B4}" destId="{787BE017-06DE-427A-BE91-7F912EB4D062}" srcOrd="0" destOrd="0" parTransId="{461F3C3B-41FE-4266-B85C-7E39585A2011}" sibTransId="{F16C9091-BFD1-45B8-A25C-2F924D1E6914}"/>
    <dgm:cxn modelId="{1DF6125C-2EFD-478D-99AC-668CB0F66746}" type="presOf" srcId="{24235D99-49E4-4F58-962B-F8D876B89776}" destId="{1B27B7DF-E0EB-4E7A-A323-D10562E64540}" srcOrd="0" destOrd="0" presId="urn:microsoft.com/office/officeart/2005/8/layout/vList2"/>
    <dgm:cxn modelId="{17D17565-96CA-4A79-A331-70B85B967C14}" type="presOf" srcId="{D658C223-FB24-41DA-AB1B-99A66BD588B4}" destId="{9AED13CF-5C53-4D62-B0D6-1F3525D5EBB3}" srcOrd="0" destOrd="0" presId="urn:microsoft.com/office/officeart/2005/8/layout/vList2"/>
    <dgm:cxn modelId="{834EDD49-7EF6-40A2-8BCD-44E65E341405}" type="presOf" srcId="{787BE017-06DE-427A-BE91-7F912EB4D062}" destId="{1E74DA32-D424-4844-AC3A-3C5000A0B4B9}" srcOrd="0" destOrd="0" presId="urn:microsoft.com/office/officeart/2005/8/layout/vList2"/>
    <dgm:cxn modelId="{131025B2-8A96-4698-AA7D-E948D0D9042F}" srcId="{D658C223-FB24-41DA-AB1B-99A66BD588B4}" destId="{53EC5CF7-F5F8-46DB-9D7F-39D81FD3CA88}" srcOrd="1" destOrd="0" parTransId="{E35F74A1-701F-4B60-A8E2-4D3F7A25A596}" sibTransId="{DE5CF279-2CB0-4B75-8A37-AFE096384430}"/>
    <dgm:cxn modelId="{05D7115B-7C8E-4211-9966-BBA66FDA4E51}" type="presParOf" srcId="{9AED13CF-5C53-4D62-B0D6-1F3525D5EBB3}" destId="{1E74DA32-D424-4844-AC3A-3C5000A0B4B9}" srcOrd="0" destOrd="0" presId="urn:microsoft.com/office/officeart/2005/8/layout/vList2"/>
    <dgm:cxn modelId="{F5203313-4492-4FF3-93ED-7C582BC35E99}" type="presParOf" srcId="{9AED13CF-5C53-4D62-B0D6-1F3525D5EBB3}" destId="{0FF0FB46-ABDC-4D38-B4A7-13BE0F46CB1E}" srcOrd="1" destOrd="0" presId="urn:microsoft.com/office/officeart/2005/8/layout/vList2"/>
    <dgm:cxn modelId="{5CA833C3-DA4F-47ED-AE69-F5A4A0E1FD7D}" type="presParOf" srcId="{9AED13CF-5C53-4D62-B0D6-1F3525D5EBB3}" destId="{0A731CBC-9E79-4097-B2DE-ED255DACB1B8}" srcOrd="2" destOrd="0" presId="urn:microsoft.com/office/officeart/2005/8/layout/vList2"/>
    <dgm:cxn modelId="{95BEFDBB-FBCC-43C9-B2D8-F1D4735A7B24}" type="presParOf" srcId="{9AED13CF-5C53-4D62-B0D6-1F3525D5EBB3}" destId="{DDC6898A-EA90-42BA-8C8C-CB899D558B02}" srcOrd="3" destOrd="0" presId="urn:microsoft.com/office/officeart/2005/8/layout/vList2"/>
    <dgm:cxn modelId="{30DAF2B9-BEB3-4411-9331-D39FD9C7CD7D}" type="presParOf" srcId="{9AED13CF-5C53-4D62-B0D6-1F3525D5EBB3}" destId="{1B27B7DF-E0EB-4E7A-A323-D10562E645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449021-5146-4740-9CD2-29A6896C3C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0655917-CEE1-4C7D-B701-34A3BC8E19C7}">
      <dgm:prSet/>
      <dgm:spPr/>
      <dgm:t>
        <a:bodyPr/>
        <a:lstStyle/>
        <a:p>
          <a:r>
            <a:rPr lang="en-IN"/>
            <a:t>Input: DNA sequence</a:t>
          </a:r>
        </a:p>
      </dgm:t>
    </dgm:pt>
    <dgm:pt modelId="{773955D2-2C5F-455A-8DC2-7CC721860B0C}" type="parTrans" cxnId="{DD11DB87-F4A5-4597-B708-BCDDFC5501F8}">
      <dgm:prSet/>
      <dgm:spPr/>
      <dgm:t>
        <a:bodyPr/>
        <a:lstStyle/>
        <a:p>
          <a:endParaRPr lang="en-IN"/>
        </a:p>
      </dgm:t>
    </dgm:pt>
    <dgm:pt modelId="{2659EB92-599F-4EBB-89BC-2DBC2F34CCC3}" type="sibTrans" cxnId="{DD11DB87-F4A5-4597-B708-BCDDFC5501F8}">
      <dgm:prSet/>
      <dgm:spPr/>
      <dgm:t>
        <a:bodyPr/>
        <a:lstStyle/>
        <a:p>
          <a:endParaRPr lang="en-IN"/>
        </a:p>
      </dgm:t>
    </dgm:pt>
    <dgm:pt modelId="{63369DB5-0C03-40C3-BA13-AB3C52DE9D89}">
      <dgm:prSet/>
      <dgm:spPr/>
      <dgm:t>
        <a:bodyPr/>
        <a:lstStyle/>
        <a:p>
          <a:r>
            <a:rPr lang="en-IN" dirty="0"/>
            <a:t>Output: CGR fractal image</a:t>
          </a:r>
        </a:p>
      </dgm:t>
    </dgm:pt>
    <dgm:pt modelId="{5EF3F9BC-5F2D-456E-AB96-8BDE940C1B72}" type="parTrans" cxnId="{8129197F-3147-41AF-82F7-5F32FDA306DB}">
      <dgm:prSet/>
      <dgm:spPr/>
      <dgm:t>
        <a:bodyPr/>
        <a:lstStyle/>
        <a:p>
          <a:endParaRPr lang="en-IN"/>
        </a:p>
      </dgm:t>
    </dgm:pt>
    <dgm:pt modelId="{2F855DEE-FE0A-4D72-BE08-EF532F8BAA13}" type="sibTrans" cxnId="{8129197F-3147-41AF-82F7-5F32FDA306DB}">
      <dgm:prSet/>
      <dgm:spPr/>
      <dgm:t>
        <a:bodyPr/>
        <a:lstStyle/>
        <a:p>
          <a:endParaRPr lang="en-IN"/>
        </a:p>
      </dgm:t>
    </dgm:pt>
    <dgm:pt modelId="{AF9A1090-771F-4433-B0BC-A9C3E2A08462}" type="pres">
      <dgm:prSet presAssocID="{F4449021-5146-4740-9CD2-29A6896C3CAD}" presName="diagram" presStyleCnt="0">
        <dgm:presLayoutVars>
          <dgm:dir/>
          <dgm:resizeHandles val="exact"/>
        </dgm:presLayoutVars>
      </dgm:prSet>
      <dgm:spPr/>
    </dgm:pt>
    <dgm:pt modelId="{1974FEE7-BF82-485D-AADE-F5FF61847669}" type="pres">
      <dgm:prSet presAssocID="{90655917-CEE1-4C7D-B701-34A3BC8E19C7}" presName="node" presStyleLbl="node1" presStyleIdx="0" presStyleCnt="2">
        <dgm:presLayoutVars>
          <dgm:bulletEnabled val="1"/>
        </dgm:presLayoutVars>
      </dgm:prSet>
      <dgm:spPr/>
    </dgm:pt>
    <dgm:pt modelId="{D3C29E71-5FF6-4F12-900F-7A9EEA63776D}" type="pres">
      <dgm:prSet presAssocID="{2659EB92-599F-4EBB-89BC-2DBC2F34CCC3}" presName="sibTrans" presStyleCnt="0"/>
      <dgm:spPr/>
    </dgm:pt>
    <dgm:pt modelId="{32631425-CF94-48CD-AFB6-C89C74F01D2B}" type="pres">
      <dgm:prSet presAssocID="{63369DB5-0C03-40C3-BA13-AB3C52DE9D89}" presName="node" presStyleLbl="node1" presStyleIdx="1" presStyleCnt="2">
        <dgm:presLayoutVars>
          <dgm:bulletEnabled val="1"/>
        </dgm:presLayoutVars>
      </dgm:prSet>
      <dgm:spPr/>
    </dgm:pt>
  </dgm:ptLst>
  <dgm:cxnLst>
    <dgm:cxn modelId="{1F75F10F-B9BD-40F2-8C9D-2D154DC75824}" type="presOf" srcId="{F4449021-5146-4740-9CD2-29A6896C3CAD}" destId="{AF9A1090-771F-4433-B0BC-A9C3E2A08462}" srcOrd="0" destOrd="0" presId="urn:microsoft.com/office/officeart/2005/8/layout/default"/>
    <dgm:cxn modelId="{800D3D30-FD41-44F3-A803-778393210C89}" type="presOf" srcId="{63369DB5-0C03-40C3-BA13-AB3C52DE9D89}" destId="{32631425-CF94-48CD-AFB6-C89C74F01D2B}" srcOrd="0" destOrd="0" presId="urn:microsoft.com/office/officeart/2005/8/layout/default"/>
    <dgm:cxn modelId="{8129197F-3147-41AF-82F7-5F32FDA306DB}" srcId="{F4449021-5146-4740-9CD2-29A6896C3CAD}" destId="{63369DB5-0C03-40C3-BA13-AB3C52DE9D89}" srcOrd="1" destOrd="0" parTransId="{5EF3F9BC-5F2D-456E-AB96-8BDE940C1B72}" sibTransId="{2F855DEE-FE0A-4D72-BE08-EF532F8BAA13}"/>
    <dgm:cxn modelId="{DD11DB87-F4A5-4597-B708-BCDDFC5501F8}" srcId="{F4449021-5146-4740-9CD2-29A6896C3CAD}" destId="{90655917-CEE1-4C7D-B701-34A3BC8E19C7}" srcOrd="0" destOrd="0" parTransId="{773955D2-2C5F-455A-8DC2-7CC721860B0C}" sibTransId="{2659EB92-599F-4EBB-89BC-2DBC2F34CCC3}"/>
    <dgm:cxn modelId="{7598B9DB-354C-4DEB-A0D1-4600E3042B30}" type="presOf" srcId="{90655917-CEE1-4C7D-B701-34A3BC8E19C7}" destId="{1974FEE7-BF82-485D-AADE-F5FF61847669}" srcOrd="0" destOrd="0" presId="urn:microsoft.com/office/officeart/2005/8/layout/default"/>
    <dgm:cxn modelId="{EBA2FDA5-BEB7-44EB-98A3-1BFB708AB6EA}" type="presParOf" srcId="{AF9A1090-771F-4433-B0BC-A9C3E2A08462}" destId="{1974FEE7-BF82-485D-AADE-F5FF61847669}" srcOrd="0" destOrd="0" presId="urn:microsoft.com/office/officeart/2005/8/layout/default"/>
    <dgm:cxn modelId="{04DDE844-0457-417E-BE9D-DD58AC3C25E6}" type="presParOf" srcId="{AF9A1090-771F-4433-B0BC-A9C3E2A08462}" destId="{D3C29E71-5FF6-4F12-900F-7A9EEA63776D}" srcOrd="1" destOrd="0" presId="urn:microsoft.com/office/officeart/2005/8/layout/default"/>
    <dgm:cxn modelId="{A393069F-C60D-4D30-B088-9A12A9737EAD}" type="presParOf" srcId="{AF9A1090-771F-4433-B0BC-A9C3E2A08462}" destId="{32631425-CF94-48CD-AFB6-C89C74F01D2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650756-6418-4D6E-945E-F53B89D9087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D83F2850-EEC6-47F6-ACAF-F1D6FE14287A}">
      <dgm:prSet/>
      <dgm:spPr/>
      <dgm:t>
        <a:bodyPr/>
        <a:lstStyle/>
        <a:p>
          <a:r>
            <a:rPr lang="en-US"/>
            <a:t>DNA pattern analysis</a:t>
          </a:r>
          <a:endParaRPr lang="en-IN"/>
        </a:p>
      </dgm:t>
    </dgm:pt>
    <dgm:pt modelId="{E88450FE-8BD3-4198-B98E-9C8150072F56}" type="parTrans" cxnId="{42F6F7C6-6C6C-4AD2-9B37-3528D38F921D}">
      <dgm:prSet/>
      <dgm:spPr/>
      <dgm:t>
        <a:bodyPr/>
        <a:lstStyle/>
        <a:p>
          <a:endParaRPr lang="en-IN"/>
        </a:p>
      </dgm:t>
    </dgm:pt>
    <dgm:pt modelId="{B76DAB53-F1AF-4325-A42A-93912822A296}" type="sibTrans" cxnId="{42F6F7C6-6C6C-4AD2-9B37-3528D38F921D}">
      <dgm:prSet/>
      <dgm:spPr/>
      <dgm:t>
        <a:bodyPr/>
        <a:lstStyle/>
        <a:p>
          <a:endParaRPr lang="en-IN"/>
        </a:p>
      </dgm:t>
    </dgm:pt>
    <dgm:pt modelId="{74D7D275-AA54-4169-96F0-9BF987DAFCAA}">
      <dgm:prSet/>
      <dgm:spPr/>
      <dgm:t>
        <a:bodyPr/>
        <a:lstStyle/>
        <a:p>
          <a:r>
            <a:rPr lang="en-US"/>
            <a:t>Biological fingerprinting</a:t>
          </a:r>
          <a:endParaRPr lang="en-IN"/>
        </a:p>
      </dgm:t>
    </dgm:pt>
    <dgm:pt modelId="{D3F80B2A-3BBD-47AD-B598-C38724457DD5}" type="parTrans" cxnId="{3905EC69-BD5E-482D-AD50-15A123DC1042}">
      <dgm:prSet/>
      <dgm:spPr/>
      <dgm:t>
        <a:bodyPr/>
        <a:lstStyle/>
        <a:p>
          <a:endParaRPr lang="en-IN"/>
        </a:p>
      </dgm:t>
    </dgm:pt>
    <dgm:pt modelId="{A923E748-D07E-4763-ABA9-E258179AB6E4}" type="sibTrans" cxnId="{3905EC69-BD5E-482D-AD50-15A123DC1042}">
      <dgm:prSet/>
      <dgm:spPr/>
      <dgm:t>
        <a:bodyPr/>
        <a:lstStyle/>
        <a:p>
          <a:endParaRPr lang="en-IN"/>
        </a:p>
      </dgm:t>
    </dgm:pt>
    <dgm:pt modelId="{432FBCC2-01F0-4A44-9296-8998004296FB}">
      <dgm:prSet/>
      <dgm:spPr/>
      <dgm:t>
        <a:bodyPr/>
        <a:lstStyle/>
        <a:p>
          <a:r>
            <a:rPr lang="en-US"/>
            <a:t>Can be extended to virus vs human DNA classification</a:t>
          </a:r>
          <a:endParaRPr lang="en-IN"/>
        </a:p>
      </dgm:t>
    </dgm:pt>
    <dgm:pt modelId="{DB00B421-B02D-45CF-9D64-87659E2DA68A}" type="parTrans" cxnId="{FDB25EC0-9E54-4265-A012-1DB2436AF8C2}">
      <dgm:prSet/>
      <dgm:spPr/>
      <dgm:t>
        <a:bodyPr/>
        <a:lstStyle/>
        <a:p>
          <a:endParaRPr lang="en-IN"/>
        </a:p>
      </dgm:t>
    </dgm:pt>
    <dgm:pt modelId="{8AC4F823-3C45-4FC5-8757-A4999B64F1F8}" type="sibTrans" cxnId="{FDB25EC0-9E54-4265-A012-1DB2436AF8C2}">
      <dgm:prSet/>
      <dgm:spPr/>
      <dgm:t>
        <a:bodyPr/>
        <a:lstStyle/>
        <a:p>
          <a:endParaRPr lang="en-IN"/>
        </a:p>
      </dgm:t>
    </dgm:pt>
    <dgm:pt modelId="{14F8287A-E344-4C11-9CF0-E0CA6D2586C5}">
      <dgm:prSet/>
      <dgm:spPr/>
      <dgm:t>
        <a:bodyPr/>
        <a:lstStyle/>
        <a:p>
          <a:r>
            <a:rPr lang="en-US"/>
            <a:t>Educational tool for bioinformatics</a:t>
          </a:r>
          <a:endParaRPr lang="en-IN"/>
        </a:p>
      </dgm:t>
    </dgm:pt>
    <dgm:pt modelId="{A1AF59CD-9837-449B-9653-A2B0B483BE26}" type="parTrans" cxnId="{651616EC-A373-4DC9-A123-A9CC242977C0}">
      <dgm:prSet/>
      <dgm:spPr/>
      <dgm:t>
        <a:bodyPr/>
        <a:lstStyle/>
        <a:p>
          <a:endParaRPr lang="en-IN"/>
        </a:p>
      </dgm:t>
    </dgm:pt>
    <dgm:pt modelId="{C8F055F6-C08D-4499-81B6-E83E493634DF}" type="sibTrans" cxnId="{651616EC-A373-4DC9-A123-A9CC242977C0}">
      <dgm:prSet/>
      <dgm:spPr/>
      <dgm:t>
        <a:bodyPr/>
        <a:lstStyle/>
        <a:p>
          <a:endParaRPr lang="en-IN"/>
        </a:p>
      </dgm:t>
    </dgm:pt>
    <dgm:pt modelId="{F7E57967-0EAF-49E0-B801-3DF4BE247E46}" type="pres">
      <dgm:prSet presAssocID="{06650756-6418-4D6E-945E-F53B89D90879}" presName="diagram" presStyleCnt="0">
        <dgm:presLayoutVars>
          <dgm:dir/>
          <dgm:resizeHandles val="exact"/>
        </dgm:presLayoutVars>
      </dgm:prSet>
      <dgm:spPr/>
    </dgm:pt>
    <dgm:pt modelId="{11DC028A-EDCC-464C-BE94-3731575BB567}" type="pres">
      <dgm:prSet presAssocID="{D83F2850-EEC6-47F6-ACAF-F1D6FE14287A}" presName="node" presStyleLbl="node1" presStyleIdx="0" presStyleCnt="4">
        <dgm:presLayoutVars>
          <dgm:bulletEnabled val="1"/>
        </dgm:presLayoutVars>
      </dgm:prSet>
      <dgm:spPr/>
    </dgm:pt>
    <dgm:pt modelId="{F7FA6A5C-C23F-422C-9631-1E1836D36E14}" type="pres">
      <dgm:prSet presAssocID="{B76DAB53-F1AF-4325-A42A-93912822A296}" presName="sibTrans" presStyleCnt="0"/>
      <dgm:spPr/>
    </dgm:pt>
    <dgm:pt modelId="{E6F6E831-5EA8-4BF8-8282-99AACFDDFB99}" type="pres">
      <dgm:prSet presAssocID="{74D7D275-AA54-4169-96F0-9BF987DAFCAA}" presName="node" presStyleLbl="node1" presStyleIdx="1" presStyleCnt="4">
        <dgm:presLayoutVars>
          <dgm:bulletEnabled val="1"/>
        </dgm:presLayoutVars>
      </dgm:prSet>
      <dgm:spPr/>
    </dgm:pt>
    <dgm:pt modelId="{D06E4FD4-E592-43EA-AC11-1BD0C1988D09}" type="pres">
      <dgm:prSet presAssocID="{A923E748-D07E-4763-ABA9-E258179AB6E4}" presName="sibTrans" presStyleCnt="0"/>
      <dgm:spPr/>
    </dgm:pt>
    <dgm:pt modelId="{E685C117-C12E-4C41-B28E-50FF360A4676}" type="pres">
      <dgm:prSet presAssocID="{432FBCC2-01F0-4A44-9296-8998004296FB}" presName="node" presStyleLbl="node1" presStyleIdx="2" presStyleCnt="4">
        <dgm:presLayoutVars>
          <dgm:bulletEnabled val="1"/>
        </dgm:presLayoutVars>
      </dgm:prSet>
      <dgm:spPr/>
    </dgm:pt>
    <dgm:pt modelId="{2E69D6E6-5F2F-49F0-B87F-ADF14C23E5ED}" type="pres">
      <dgm:prSet presAssocID="{8AC4F823-3C45-4FC5-8757-A4999B64F1F8}" presName="sibTrans" presStyleCnt="0"/>
      <dgm:spPr/>
    </dgm:pt>
    <dgm:pt modelId="{0C90CF95-3E0C-4F0C-B681-23C8A84CF408}" type="pres">
      <dgm:prSet presAssocID="{14F8287A-E344-4C11-9CF0-E0CA6D2586C5}" presName="node" presStyleLbl="node1" presStyleIdx="3" presStyleCnt="4">
        <dgm:presLayoutVars>
          <dgm:bulletEnabled val="1"/>
        </dgm:presLayoutVars>
      </dgm:prSet>
      <dgm:spPr/>
    </dgm:pt>
  </dgm:ptLst>
  <dgm:cxnLst>
    <dgm:cxn modelId="{2227EC0C-1116-4811-BAD7-7AE97B918FD0}" type="presOf" srcId="{06650756-6418-4D6E-945E-F53B89D90879}" destId="{F7E57967-0EAF-49E0-B801-3DF4BE247E46}" srcOrd="0" destOrd="0" presId="urn:microsoft.com/office/officeart/2005/8/layout/default"/>
    <dgm:cxn modelId="{C94FA11E-2B11-4A44-8346-307E04B637AD}" type="presOf" srcId="{14F8287A-E344-4C11-9CF0-E0CA6D2586C5}" destId="{0C90CF95-3E0C-4F0C-B681-23C8A84CF408}" srcOrd="0" destOrd="0" presId="urn:microsoft.com/office/officeart/2005/8/layout/default"/>
    <dgm:cxn modelId="{37FF8E39-E4F6-44D2-887D-8886C0A7D851}" type="presOf" srcId="{D83F2850-EEC6-47F6-ACAF-F1D6FE14287A}" destId="{11DC028A-EDCC-464C-BE94-3731575BB567}" srcOrd="0" destOrd="0" presId="urn:microsoft.com/office/officeart/2005/8/layout/default"/>
    <dgm:cxn modelId="{3905EC69-BD5E-482D-AD50-15A123DC1042}" srcId="{06650756-6418-4D6E-945E-F53B89D90879}" destId="{74D7D275-AA54-4169-96F0-9BF987DAFCAA}" srcOrd="1" destOrd="0" parTransId="{D3F80B2A-3BBD-47AD-B598-C38724457DD5}" sibTransId="{A923E748-D07E-4763-ABA9-E258179AB6E4}"/>
    <dgm:cxn modelId="{46437D7A-9DDE-4669-B826-BD92CE1165F6}" type="presOf" srcId="{74D7D275-AA54-4169-96F0-9BF987DAFCAA}" destId="{E6F6E831-5EA8-4BF8-8282-99AACFDDFB99}" srcOrd="0" destOrd="0" presId="urn:microsoft.com/office/officeart/2005/8/layout/default"/>
    <dgm:cxn modelId="{BDF6529D-383E-4148-9DCE-AAC65BEE3049}" type="presOf" srcId="{432FBCC2-01F0-4A44-9296-8998004296FB}" destId="{E685C117-C12E-4C41-B28E-50FF360A4676}" srcOrd="0" destOrd="0" presId="urn:microsoft.com/office/officeart/2005/8/layout/default"/>
    <dgm:cxn modelId="{FDB25EC0-9E54-4265-A012-1DB2436AF8C2}" srcId="{06650756-6418-4D6E-945E-F53B89D90879}" destId="{432FBCC2-01F0-4A44-9296-8998004296FB}" srcOrd="2" destOrd="0" parTransId="{DB00B421-B02D-45CF-9D64-87659E2DA68A}" sibTransId="{8AC4F823-3C45-4FC5-8757-A4999B64F1F8}"/>
    <dgm:cxn modelId="{42F6F7C6-6C6C-4AD2-9B37-3528D38F921D}" srcId="{06650756-6418-4D6E-945E-F53B89D90879}" destId="{D83F2850-EEC6-47F6-ACAF-F1D6FE14287A}" srcOrd="0" destOrd="0" parTransId="{E88450FE-8BD3-4198-B98E-9C8150072F56}" sibTransId="{B76DAB53-F1AF-4325-A42A-93912822A296}"/>
    <dgm:cxn modelId="{651616EC-A373-4DC9-A123-A9CC242977C0}" srcId="{06650756-6418-4D6E-945E-F53B89D90879}" destId="{14F8287A-E344-4C11-9CF0-E0CA6D2586C5}" srcOrd="3" destOrd="0" parTransId="{A1AF59CD-9837-449B-9653-A2B0B483BE26}" sibTransId="{C8F055F6-C08D-4499-81B6-E83E493634DF}"/>
    <dgm:cxn modelId="{1141E541-FDD5-48AE-956D-ADA562CCDF76}" type="presParOf" srcId="{F7E57967-0EAF-49E0-B801-3DF4BE247E46}" destId="{11DC028A-EDCC-464C-BE94-3731575BB567}" srcOrd="0" destOrd="0" presId="urn:microsoft.com/office/officeart/2005/8/layout/default"/>
    <dgm:cxn modelId="{A41350D1-FE52-4324-BBC6-9EE003B7332D}" type="presParOf" srcId="{F7E57967-0EAF-49E0-B801-3DF4BE247E46}" destId="{F7FA6A5C-C23F-422C-9631-1E1836D36E14}" srcOrd="1" destOrd="0" presId="urn:microsoft.com/office/officeart/2005/8/layout/default"/>
    <dgm:cxn modelId="{351D184E-1371-4654-9395-E5E3DDEFB765}" type="presParOf" srcId="{F7E57967-0EAF-49E0-B801-3DF4BE247E46}" destId="{E6F6E831-5EA8-4BF8-8282-99AACFDDFB99}" srcOrd="2" destOrd="0" presId="urn:microsoft.com/office/officeart/2005/8/layout/default"/>
    <dgm:cxn modelId="{EBB4FF95-6EFD-416A-BF3F-F84E9D36F75A}" type="presParOf" srcId="{F7E57967-0EAF-49E0-B801-3DF4BE247E46}" destId="{D06E4FD4-E592-43EA-AC11-1BD0C1988D09}" srcOrd="3" destOrd="0" presId="urn:microsoft.com/office/officeart/2005/8/layout/default"/>
    <dgm:cxn modelId="{94C68676-5A25-4923-82D0-C340940D30E0}" type="presParOf" srcId="{F7E57967-0EAF-49E0-B801-3DF4BE247E46}" destId="{E685C117-C12E-4C41-B28E-50FF360A4676}" srcOrd="4" destOrd="0" presId="urn:microsoft.com/office/officeart/2005/8/layout/default"/>
    <dgm:cxn modelId="{23F2819D-1466-4A3A-AF00-A81A593BDFA0}" type="presParOf" srcId="{F7E57967-0EAF-49E0-B801-3DF4BE247E46}" destId="{2E69D6E6-5F2F-49F0-B87F-ADF14C23E5ED}" srcOrd="5" destOrd="0" presId="urn:microsoft.com/office/officeart/2005/8/layout/default"/>
    <dgm:cxn modelId="{EE2F0067-8B81-46C5-88E6-D80023F1C707}" type="presParOf" srcId="{F7E57967-0EAF-49E0-B801-3DF4BE247E46}" destId="{0C90CF95-3E0C-4F0C-B681-23C8A84CF4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C7EEA9-FEAE-481B-B5C7-0C834F37427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F7E456DC-1AF9-4D35-BA59-2B06E8161C85}">
      <dgm:prSet/>
      <dgm:spPr/>
      <dgm:t>
        <a:bodyPr/>
        <a:lstStyle/>
        <a:p>
          <a:r>
            <a:rPr lang="en-US"/>
            <a:t>Simple yet powerful visualization method</a:t>
          </a:r>
          <a:endParaRPr lang="en-IN"/>
        </a:p>
      </dgm:t>
    </dgm:pt>
    <dgm:pt modelId="{24C7FD4A-DC2F-4F19-B950-FD267A118E67}" type="parTrans" cxnId="{245A079F-219D-465A-8175-0CC8A731625A}">
      <dgm:prSet/>
      <dgm:spPr/>
      <dgm:t>
        <a:bodyPr/>
        <a:lstStyle/>
        <a:p>
          <a:endParaRPr lang="en-IN"/>
        </a:p>
      </dgm:t>
    </dgm:pt>
    <dgm:pt modelId="{DA528D8C-170C-4F03-BCB9-2F1C6D6B892C}" type="sibTrans" cxnId="{245A079F-219D-465A-8175-0CC8A731625A}">
      <dgm:prSet/>
      <dgm:spPr/>
      <dgm:t>
        <a:bodyPr/>
        <a:lstStyle/>
        <a:p>
          <a:endParaRPr lang="en-IN"/>
        </a:p>
      </dgm:t>
    </dgm:pt>
    <dgm:pt modelId="{885BF19A-7B2F-4D48-8473-0F00B00B1DC9}">
      <dgm:prSet/>
      <dgm:spPr/>
      <dgm:t>
        <a:bodyPr/>
        <a:lstStyle/>
        <a:p>
          <a:r>
            <a:rPr lang="en-US"/>
            <a:t>Interactive tool using CGR and Gradio</a:t>
          </a:r>
          <a:endParaRPr lang="en-IN"/>
        </a:p>
      </dgm:t>
    </dgm:pt>
    <dgm:pt modelId="{79464E30-5885-4C96-BB79-D1A7BE191FFA}" type="parTrans" cxnId="{83AE1C8D-D5B4-402F-9FA9-10F2B0327D33}">
      <dgm:prSet/>
      <dgm:spPr/>
      <dgm:t>
        <a:bodyPr/>
        <a:lstStyle/>
        <a:p>
          <a:endParaRPr lang="en-IN"/>
        </a:p>
      </dgm:t>
    </dgm:pt>
    <dgm:pt modelId="{FE23FE47-B767-4A5C-8E7C-A4801D701F2F}" type="sibTrans" cxnId="{83AE1C8D-D5B4-402F-9FA9-10F2B0327D33}">
      <dgm:prSet/>
      <dgm:spPr/>
      <dgm:t>
        <a:bodyPr/>
        <a:lstStyle/>
        <a:p>
          <a:endParaRPr lang="en-IN"/>
        </a:p>
      </dgm:t>
    </dgm:pt>
    <dgm:pt modelId="{44100802-8A1C-4F47-906E-4E4924BC30D4}">
      <dgm:prSet/>
      <dgm:spPr/>
      <dgm:t>
        <a:bodyPr/>
        <a:lstStyle/>
        <a:p>
          <a:r>
            <a:rPr lang="en-US"/>
            <a:t>Great potential for education and research</a:t>
          </a:r>
          <a:endParaRPr lang="en-IN"/>
        </a:p>
      </dgm:t>
    </dgm:pt>
    <dgm:pt modelId="{01CE09E9-466E-403E-A681-9606526CA3A1}" type="parTrans" cxnId="{854C1752-6C96-4A54-A8D0-CF501761A356}">
      <dgm:prSet/>
      <dgm:spPr/>
      <dgm:t>
        <a:bodyPr/>
        <a:lstStyle/>
        <a:p>
          <a:endParaRPr lang="en-IN"/>
        </a:p>
      </dgm:t>
    </dgm:pt>
    <dgm:pt modelId="{00E59532-EA7F-4B90-A754-0DBC3D2CE5F7}" type="sibTrans" cxnId="{854C1752-6C96-4A54-A8D0-CF501761A356}">
      <dgm:prSet/>
      <dgm:spPr/>
      <dgm:t>
        <a:bodyPr/>
        <a:lstStyle/>
        <a:p>
          <a:endParaRPr lang="en-IN"/>
        </a:p>
      </dgm:t>
    </dgm:pt>
    <dgm:pt modelId="{6BF6FDF5-41B3-4C9A-9FCC-2BF2E1A76F4E}" type="pres">
      <dgm:prSet presAssocID="{C5C7EEA9-FEAE-481B-B5C7-0C834F374270}" presName="diagram" presStyleCnt="0">
        <dgm:presLayoutVars>
          <dgm:dir/>
          <dgm:resizeHandles val="exact"/>
        </dgm:presLayoutVars>
      </dgm:prSet>
      <dgm:spPr/>
    </dgm:pt>
    <dgm:pt modelId="{5EFDD34B-1F2C-40C9-89B3-DD90402FE97C}" type="pres">
      <dgm:prSet presAssocID="{F7E456DC-1AF9-4D35-BA59-2B06E8161C85}" presName="node" presStyleLbl="node1" presStyleIdx="0" presStyleCnt="3">
        <dgm:presLayoutVars>
          <dgm:bulletEnabled val="1"/>
        </dgm:presLayoutVars>
      </dgm:prSet>
      <dgm:spPr/>
    </dgm:pt>
    <dgm:pt modelId="{FDD45A02-9AD1-4B92-9465-D8CC3CA5E281}" type="pres">
      <dgm:prSet presAssocID="{DA528D8C-170C-4F03-BCB9-2F1C6D6B892C}" presName="sibTrans" presStyleCnt="0"/>
      <dgm:spPr/>
    </dgm:pt>
    <dgm:pt modelId="{38EFBB38-DD30-4624-966D-D1DB7736BB5C}" type="pres">
      <dgm:prSet presAssocID="{885BF19A-7B2F-4D48-8473-0F00B00B1DC9}" presName="node" presStyleLbl="node1" presStyleIdx="1" presStyleCnt="3">
        <dgm:presLayoutVars>
          <dgm:bulletEnabled val="1"/>
        </dgm:presLayoutVars>
      </dgm:prSet>
      <dgm:spPr/>
    </dgm:pt>
    <dgm:pt modelId="{8409C1E5-AEB1-487A-908D-0248DA2668FB}" type="pres">
      <dgm:prSet presAssocID="{FE23FE47-B767-4A5C-8E7C-A4801D701F2F}" presName="sibTrans" presStyleCnt="0"/>
      <dgm:spPr/>
    </dgm:pt>
    <dgm:pt modelId="{282F940F-2FDD-4ED9-93E6-D9551AB8407D}" type="pres">
      <dgm:prSet presAssocID="{44100802-8A1C-4F47-906E-4E4924BC30D4}" presName="node" presStyleLbl="node1" presStyleIdx="2" presStyleCnt="3">
        <dgm:presLayoutVars>
          <dgm:bulletEnabled val="1"/>
        </dgm:presLayoutVars>
      </dgm:prSet>
      <dgm:spPr/>
    </dgm:pt>
  </dgm:ptLst>
  <dgm:cxnLst>
    <dgm:cxn modelId="{7D9ABD09-D752-443B-9DCB-2E3881C03031}" type="presOf" srcId="{44100802-8A1C-4F47-906E-4E4924BC30D4}" destId="{282F940F-2FDD-4ED9-93E6-D9551AB8407D}" srcOrd="0" destOrd="0" presId="urn:microsoft.com/office/officeart/2005/8/layout/default"/>
    <dgm:cxn modelId="{854C1752-6C96-4A54-A8D0-CF501761A356}" srcId="{C5C7EEA9-FEAE-481B-B5C7-0C834F374270}" destId="{44100802-8A1C-4F47-906E-4E4924BC30D4}" srcOrd="2" destOrd="0" parTransId="{01CE09E9-466E-403E-A681-9606526CA3A1}" sibTransId="{00E59532-EA7F-4B90-A754-0DBC3D2CE5F7}"/>
    <dgm:cxn modelId="{83AE1C8D-D5B4-402F-9FA9-10F2B0327D33}" srcId="{C5C7EEA9-FEAE-481B-B5C7-0C834F374270}" destId="{885BF19A-7B2F-4D48-8473-0F00B00B1DC9}" srcOrd="1" destOrd="0" parTransId="{79464E30-5885-4C96-BB79-D1A7BE191FFA}" sibTransId="{FE23FE47-B767-4A5C-8E7C-A4801D701F2F}"/>
    <dgm:cxn modelId="{245A079F-219D-465A-8175-0CC8A731625A}" srcId="{C5C7EEA9-FEAE-481B-B5C7-0C834F374270}" destId="{F7E456DC-1AF9-4D35-BA59-2B06E8161C85}" srcOrd="0" destOrd="0" parTransId="{24C7FD4A-DC2F-4F19-B950-FD267A118E67}" sibTransId="{DA528D8C-170C-4F03-BCB9-2F1C6D6B892C}"/>
    <dgm:cxn modelId="{39061EB4-6192-4D98-A5F2-3A2BA6D401C6}" type="presOf" srcId="{C5C7EEA9-FEAE-481B-B5C7-0C834F374270}" destId="{6BF6FDF5-41B3-4C9A-9FCC-2BF2E1A76F4E}" srcOrd="0" destOrd="0" presId="urn:microsoft.com/office/officeart/2005/8/layout/default"/>
    <dgm:cxn modelId="{234C5ADF-52A2-42E6-889F-780012EA9167}" type="presOf" srcId="{885BF19A-7B2F-4D48-8473-0F00B00B1DC9}" destId="{38EFBB38-DD30-4624-966D-D1DB7736BB5C}" srcOrd="0" destOrd="0" presId="urn:microsoft.com/office/officeart/2005/8/layout/default"/>
    <dgm:cxn modelId="{D874C8EB-ABFC-4CD0-B7F3-BB2350385C28}" type="presOf" srcId="{F7E456DC-1AF9-4D35-BA59-2B06E8161C85}" destId="{5EFDD34B-1F2C-40C9-89B3-DD90402FE97C}" srcOrd="0" destOrd="0" presId="urn:microsoft.com/office/officeart/2005/8/layout/default"/>
    <dgm:cxn modelId="{43AD7443-FE3C-4DDE-8049-E671EEED9B64}" type="presParOf" srcId="{6BF6FDF5-41B3-4C9A-9FCC-2BF2E1A76F4E}" destId="{5EFDD34B-1F2C-40C9-89B3-DD90402FE97C}" srcOrd="0" destOrd="0" presId="urn:microsoft.com/office/officeart/2005/8/layout/default"/>
    <dgm:cxn modelId="{1DDF2727-DECD-447F-BC59-B88AA2FC12FB}" type="presParOf" srcId="{6BF6FDF5-41B3-4C9A-9FCC-2BF2E1A76F4E}" destId="{FDD45A02-9AD1-4B92-9465-D8CC3CA5E281}" srcOrd="1" destOrd="0" presId="urn:microsoft.com/office/officeart/2005/8/layout/default"/>
    <dgm:cxn modelId="{30B93A4D-01B0-4C0B-AE44-7E7439B99CA6}" type="presParOf" srcId="{6BF6FDF5-41B3-4C9A-9FCC-2BF2E1A76F4E}" destId="{38EFBB38-DD30-4624-966D-D1DB7736BB5C}" srcOrd="2" destOrd="0" presId="urn:microsoft.com/office/officeart/2005/8/layout/default"/>
    <dgm:cxn modelId="{9C08B95A-0FB2-4627-B3A9-D877E657EA9C}" type="presParOf" srcId="{6BF6FDF5-41B3-4C9A-9FCC-2BF2E1A76F4E}" destId="{8409C1E5-AEB1-487A-908D-0248DA2668FB}" srcOrd="3" destOrd="0" presId="urn:microsoft.com/office/officeart/2005/8/layout/default"/>
    <dgm:cxn modelId="{4994E4A0-04C9-4919-A5C9-5CC240405D53}" type="presParOf" srcId="{6BF6FDF5-41B3-4C9A-9FCC-2BF2E1A76F4E}" destId="{282F940F-2FDD-4ED9-93E6-D9551AB8407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0FB4A-05BA-40D7-8016-97ED5466C26F}">
      <dsp:nvSpPr>
        <dsp:cNvPr id="0" name=""/>
        <dsp:cNvSpPr/>
      </dsp:nvSpPr>
      <dsp:spPr>
        <a:xfrm>
          <a:off x="0" y="32603"/>
          <a:ext cx="4434721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CGR is a way to convert DNA into fractals.</a:t>
          </a:r>
          <a:endParaRPr lang="en-IN" sz="2100" kern="1200"/>
        </a:p>
      </dsp:txBody>
      <dsp:txXfrm>
        <a:off x="57347" y="89950"/>
        <a:ext cx="4320027" cy="1060059"/>
      </dsp:txXfrm>
    </dsp:sp>
    <dsp:sp modelId="{CBC84A47-5BF6-4B4F-B64B-39403A1B33E3}">
      <dsp:nvSpPr>
        <dsp:cNvPr id="0" name=""/>
        <dsp:cNvSpPr/>
      </dsp:nvSpPr>
      <dsp:spPr>
        <a:xfrm>
          <a:off x="0" y="1267836"/>
          <a:ext cx="4434721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helps in visualizing long DNA sequences.</a:t>
          </a:r>
          <a:endParaRPr lang="en-IN" sz="2100" kern="1200"/>
        </a:p>
      </dsp:txBody>
      <dsp:txXfrm>
        <a:off x="57347" y="1325183"/>
        <a:ext cx="4320027" cy="1060059"/>
      </dsp:txXfrm>
    </dsp:sp>
    <dsp:sp modelId="{36CDC694-019A-4742-8EAB-67B08C413CB4}">
      <dsp:nvSpPr>
        <dsp:cNvPr id="0" name=""/>
        <dsp:cNvSpPr/>
      </dsp:nvSpPr>
      <dsp:spPr>
        <a:xfrm>
          <a:off x="0" y="2503070"/>
          <a:ext cx="4434721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base (A, T, G, C) maps to a corner in a square → repeated midpoint plotting.</a:t>
          </a:r>
          <a:endParaRPr lang="en-IN" sz="2100" kern="1200"/>
        </a:p>
      </dsp:txBody>
      <dsp:txXfrm>
        <a:off x="57347" y="2560417"/>
        <a:ext cx="4320027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E7E53-E83D-489A-BBFB-7EFA87D4455E}">
      <dsp:nvSpPr>
        <dsp:cNvPr id="0" name=""/>
        <dsp:cNvSpPr/>
      </dsp:nvSpPr>
      <dsp:spPr>
        <a:xfrm>
          <a:off x="1428" y="0"/>
          <a:ext cx="1915892" cy="3769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methods can’t visualize patterns.</a:t>
          </a:r>
          <a:endParaRPr lang="en-IN" sz="2500" kern="1200"/>
        </a:p>
      </dsp:txBody>
      <dsp:txXfrm>
        <a:off x="57543" y="56115"/>
        <a:ext cx="1803662" cy="3657605"/>
      </dsp:txXfrm>
    </dsp:sp>
    <dsp:sp modelId="{34F6CAF4-3C94-40D2-849F-39425512536D}">
      <dsp:nvSpPr>
        <dsp:cNvPr id="0" name=""/>
        <dsp:cNvSpPr/>
      </dsp:nvSpPr>
      <dsp:spPr>
        <a:xfrm>
          <a:off x="2239190" y="0"/>
          <a:ext cx="1915892" cy="37698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CGR reveals motifs, repetitions, and sequence complexity visually.</a:t>
          </a:r>
          <a:endParaRPr lang="en-IN" sz="2500" kern="1200"/>
        </a:p>
      </dsp:txBody>
      <dsp:txXfrm>
        <a:off x="2295305" y="56115"/>
        <a:ext cx="1803662" cy="3657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E3D88-F1B5-429B-A81E-7DFA4364E500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Each base is assigned a corner.</a:t>
          </a:r>
          <a:endParaRPr lang="en-IN" sz="3400" kern="1200"/>
        </a:p>
      </dsp:txBody>
      <dsp:txXfrm>
        <a:off x="38234" y="38234"/>
        <a:ext cx="7529629" cy="1228933"/>
      </dsp:txXfrm>
    </dsp:sp>
    <dsp:sp modelId="{ED2CAB2A-7A98-4387-B857-9A0A9751D08E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Start at the center and keep plotting halfway points.</a:t>
          </a:r>
          <a:endParaRPr lang="en-IN" sz="3400" kern="1200"/>
        </a:p>
      </dsp:txBody>
      <dsp:txXfrm>
        <a:off x="826903" y="1561202"/>
        <a:ext cx="7224611" cy="1228933"/>
      </dsp:txXfrm>
    </dsp:sp>
    <dsp:sp modelId="{4E8AE16A-F9F9-49DC-BC58-F16DBFB2482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End result = a fractal image unique to the sequence.</a:t>
          </a:r>
          <a:endParaRPr lang="en-IN" sz="3400" kern="1200"/>
        </a:p>
      </dsp:txBody>
      <dsp:txXfrm>
        <a:off x="1615573" y="3084170"/>
        <a:ext cx="7224611" cy="1228933"/>
      </dsp:txXfrm>
    </dsp:sp>
    <dsp:sp modelId="{E645D923-4B98-468D-8E0B-F630323F3754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280664" y="989929"/>
        <a:ext cx="466680" cy="638504"/>
      </dsp:txXfrm>
    </dsp:sp>
    <dsp:sp modelId="{E76A2DB1-183B-4F8C-AC8B-A52837B4882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069334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4DA32-D424-4844-AC3A-3C5000A0B4B9}">
      <dsp:nvSpPr>
        <dsp:cNvPr id="0" name=""/>
        <dsp:cNvSpPr/>
      </dsp:nvSpPr>
      <dsp:spPr>
        <a:xfrm>
          <a:off x="0" y="13240"/>
          <a:ext cx="3876357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Python</a:t>
          </a:r>
          <a:endParaRPr lang="en-IN" sz="2300" kern="1200"/>
        </a:p>
      </dsp:txBody>
      <dsp:txXfrm>
        <a:off x="44828" y="58068"/>
        <a:ext cx="3786701" cy="828647"/>
      </dsp:txXfrm>
    </dsp:sp>
    <dsp:sp modelId="{0A731CBC-9E79-4097-B2DE-ED255DACB1B8}">
      <dsp:nvSpPr>
        <dsp:cNvPr id="0" name=""/>
        <dsp:cNvSpPr/>
      </dsp:nvSpPr>
      <dsp:spPr>
        <a:xfrm>
          <a:off x="0" y="997784"/>
          <a:ext cx="3876357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Matplotlib / NumPy for plotting</a:t>
          </a:r>
          <a:endParaRPr lang="en-IN" sz="2300" kern="1200"/>
        </a:p>
      </dsp:txBody>
      <dsp:txXfrm>
        <a:off x="44828" y="1042612"/>
        <a:ext cx="3786701" cy="828647"/>
      </dsp:txXfrm>
    </dsp:sp>
    <dsp:sp modelId="{1B27B7DF-E0EB-4E7A-A323-D10562E64540}">
      <dsp:nvSpPr>
        <dsp:cNvPr id="0" name=""/>
        <dsp:cNvSpPr/>
      </dsp:nvSpPr>
      <dsp:spPr>
        <a:xfrm>
          <a:off x="0" y="1982327"/>
          <a:ext cx="3876357" cy="918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Gradio for web interface</a:t>
          </a:r>
          <a:endParaRPr lang="en-IN" sz="2300" kern="1200"/>
        </a:p>
      </dsp:txBody>
      <dsp:txXfrm>
        <a:off x="44828" y="2027155"/>
        <a:ext cx="3786701" cy="828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FEE7-BF82-485D-AADE-F5FF61847669}">
      <dsp:nvSpPr>
        <dsp:cNvPr id="0" name=""/>
        <dsp:cNvSpPr/>
      </dsp:nvSpPr>
      <dsp:spPr>
        <a:xfrm>
          <a:off x="801981" y="2323"/>
          <a:ext cx="3626797" cy="2176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Input: DNA sequence</a:t>
          </a:r>
        </a:p>
      </dsp:txBody>
      <dsp:txXfrm>
        <a:off x="801981" y="2323"/>
        <a:ext cx="3626797" cy="2176078"/>
      </dsp:txXfrm>
    </dsp:sp>
    <dsp:sp modelId="{32631425-CF94-48CD-AFB6-C89C74F01D2B}">
      <dsp:nvSpPr>
        <dsp:cNvPr id="0" name=""/>
        <dsp:cNvSpPr/>
      </dsp:nvSpPr>
      <dsp:spPr>
        <a:xfrm>
          <a:off x="801981" y="2541081"/>
          <a:ext cx="3626797" cy="2176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Output: CGR fractal image</a:t>
          </a:r>
        </a:p>
      </dsp:txBody>
      <dsp:txXfrm>
        <a:off x="801981" y="2541081"/>
        <a:ext cx="3626797" cy="2176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028A-EDCC-464C-BE94-3731575BB567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DNA pattern analysis</a:t>
          </a:r>
          <a:endParaRPr lang="en-IN" sz="2800" kern="1200"/>
        </a:p>
      </dsp:txBody>
      <dsp:txXfrm>
        <a:off x="402550" y="1992"/>
        <a:ext cx="3034531" cy="1820718"/>
      </dsp:txXfrm>
    </dsp:sp>
    <dsp:sp modelId="{E6F6E831-5EA8-4BF8-8282-99AACFDDFB99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Biological fingerprinting</a:t>
          </a:r>
          <a:endParaRPr lang="en-IN" sz="2800" kern="1200"/>
        </a:p>
      </dsp:txBody>
      <dsp:txXfrm>
        <a:off x="3740534" y="1992"/>
        <a:ext cx="3034531" cy="1820718"/>
      </dsp:txXfrm>
    </dsp:sp>
    <dsp:sp modelId="{E685C117-C12E-4C41-B28E-50FF360A4676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be extended to virus vs human DNA classification</a:t>
          </a:r>
          <a:endParaRPr lang="en-IN" sz="2800" kern="1200"/>
        </a:p>
      </dsp:txBody>
      <dsp:txXfrm>
        <a:off x="7078518" y="1992"/>
        <a:ext cx="3034531" cy="1820718"/>
      </dsp:txXfrm>
    </dsp:sp>
    <dsp:sp modelId="{0C90CF95-3E0C-4F0C-B681-23C8A84CF408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Educational tool for bioinformatics</a:t>
          </a:r>
          <a:endParaRPr lang="en-IN" sz="2800" kern="1200"/>
        </a:p>
      </dsp:txBody>
      <dsp:txXfrm>
        <a:off x="3740534" y="2126164"/>
        <a:ext cx="3034531" cy="1820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D34B-1F2C-40C9-89B3-DD90402FE97C}">
      <dsp:nvSpPr>
        <dsp:cNvPr id="0" name=""/>
        <dsp:cNvSpPr/>
      </dsp:nvSpPr>
      <dsp:spPr>
        <a:xfrm>
          <a:off x="0" y="98860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 yet powerful visualization method</a:t>
          </a:r>
          <a:endParaRPr lang="en-IN" sz="3100" kern="1200"/>
        </a:p>
      </dsp:txBody>
      <dsp:txXfrm>
        <a:off x="0" y="988600"/>
        <a:ext cx="3286125" cy="1971675"/>
      </dsp:txXfrm>
    </dsp:sp>
    <dsp:sp modelId="{38EFBB38-DD30-4624-966D-D1DB7736BB5C}">
      <dsp:nvSpPr>
        <dsp:cNvPr id="0" name=""/>
        <dsp:cNvSpPr/>
      </dsp:nvSpPr>
      <dsp:spPr>
        <a:xfrm>
          <a:off x="3614737" y="988600"/>
          <a:ext cx="3286125" cy="197167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Interactive tool using CGR and Gradio</a:t>
          </a:r>
          <a:endParaRPr lang="en-IN" sz="3100" kern="1200"/>
        </a:p>
      </dsp:txBody>
      <dsp:txXfrm>
        <a:off x="3614737" y="988600"/>
        <a:ext cx="3286125" cy="1971675"/>
      </dsp:txXfrm>
    </dsp:sp>
    <dsp:sp modelId="{282F940F-2FDD-4ED9-93E6-D9551AB8407D}">
      <dsp:nvSpPr>
        <dsp:cNvPr id="0" name=""/>
        <dsp:cNvSpPr/>
      </dsp:nvSpPr>
      <dsp:spPr>
        <a:xfrm>
          <a:off x="7229475" y="988600"/>
          <a:ext cx="3286125" cy="19716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Great potential for education and research</a:t>
          </a:r>
          <a:endParaRPr lang="en-IN" sz="3100" kern="1200"/>
        </a:p>
      </dsp:txBody>
      <dsp:txXfrm>
        <a:off x="7229475" y="988600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85A6-F351-67F9-0E19-7EA239C9D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CA9F-E907-02BB-9957-009E3494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11D1-7925-6FA0-8B5F-3368657B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DA19-A807-FD1E-1952-CB095106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1629-E974-E343-5B5C-B3747996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6B71-502E-C298-1C9C-4FD3918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FDCB4-031C-20BD-A7D4-07EF6D17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F5F7-0E66-E5A8-AA78-C8C6AE76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3C2A-2818-B703-9953-599A75E0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88-B9BB-1A64-7076-A2B07F9E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9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A2C3D-4436-23D7-3525-1276E943A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303D-368E-B750-1B32-2F9698B3C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AD28-F1EF-5414-4E9D-ED12F816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E8AD-1C3A-B320-B284-31715F61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6747-CBD3-3ADC-452B-A94C8592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B7A9-02BC-BE57-4D14-D8D1508E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7C66-EC08-9D04-7821-CEBEBAB4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87B4-F59E-25A8-0B81-DC6ABD6F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1C71-3F4E-943B-3081-DC4BE3D6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68FB-D69B-3F72-A5A8-99A48CB4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0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E076-2A9D-1E4A-21D5-EBE7017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E793-0BCE-CEBF-6F87-2D196E1E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460E8-3B69-A0F4-9217-D290ABBF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466D-CF09-1640-2B59-7B6D9894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F5CB-77E0-46BB-ED10-4D2E32F8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4F29-C692-96A2-FEE2-85A8E24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DD48-B3F3-C813-9839-85B7E0E11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F89FF-A511-F257-3B40-40B71C99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BA4B-5444-9A08-320D-73F7EACC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E14F-DA1B-954F-1120-15709AF6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FC95-A35A-3628-E214-3042F9C8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52DD-2A81-C80A-81B3-4829457A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E859-E8E8-D86A-4CB0-48F7E801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309AB-D932-8678-536B-9564017D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6FE7C-7214-3BA5-2B91-311A3530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B8380-6CDD-2936-225B-8ADD9C42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BEEE-3FAE-6367-DA58-2F85201B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28CE-6E5E-51ED-F3D3-2F16289E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D64AF-A572-3D68-D463-EEA69557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699D-2BCF-A9B5-3F6A-79DAD591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FC71-ECC6-6D51-E6C1-FB6E0CF2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93ADE-EC4A-A60C-D5E5-8FB0406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B6536-B68C-8168-63BC-841DE6E4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B9A53-E122-04BA-9615-88FCB88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976B3-D97B-AA90-A7A4-D0CF91D9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0A9C7-57A9-35F6-B500-BCFD8A1D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01C1-690C-0A30-1FB4-4222BF95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F96C-C76C-8008-66C0-C5711694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E20E3-C740-F35D-6151-6C59C8D5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0CFB-59C8-4B51-79C2-E6A05F1F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B948-E7CA-FD3B-8F48-F40B0786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1660-0168-E2E0-E724-BCA18F17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C831-ACB2-16EF-EC70-678185E7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A0F75-4132-B0B9-8DF5-147860B59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798B-D2F8-A072-9FA3-D21C206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CC0E-DB00-71A0-76DF-0012FDB5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F744-85AB-9D34-A730-CC1E5A5A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6F1D-7C15-52BC-7E79-D0B186AB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01C43-B6EE-4588-D60D-BDB21994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87FA-5218-AD58-EABC-5EAF995C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63F1-EC9A-6CAE-F5D1-E767736B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B631A-F975-4354-8AD2-AC03CA1BD7EF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5A3A-8F3A-4A7D-CE09-700A0B580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4798-8E29-DEB5-F5A8-3F498D36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DC1A3-A498-4410-9401-E2F5463CE3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ADA9BB-4463-2817-0CC0-3F95C05D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74" y="0"/>
            <a:ext cx="4945487" cy="1849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EDD7A5-0636-51B9-E043-5C2B0B3E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0" y="4596110"/>
            <a:ext cx="7469746" cy="18936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9BF74-0440-4006-8BC1-4E16A71C161D}"/>
              </a:ext>
            </a:extLst>
          </p:cNvPr>
          <p:cNvSpPr txBox="1"/>
          <p:nvPr/>
        </p:nvSpPr>
        <p:spPr>
          <a:xfrm>
            <a:off x="8853570" y="4819660"/>
            <a:ext cx="29791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>
              <a:solidFill>
                <a:srgbClr val="000000"/>
              </a:solidFill>
              <a:latin typeface="Gill Sans Nova" panose="020B0602020104020203" pitchFamily="34" charset="0"/>
            </a:endParaRPr>
          </a:p>
          <a:p>
            <a:endParaRPr lang="en-IN" sz="1400" b="0" i="0" u="none" strike="noStrike" baseline="0">
              <a:latin typeface="Gill Sans Nova" panose="020B0602020104020203" pitchFamily="34" charset="0"/>
            </a:endParaRPr>
          </a:p>
          <a:p>
            <a:r>
              <a:rPr lang="en-IN" sz="1400" b="0" i="0" u="none" strike="noStrike" baseline="0">
                <a:latin typeface="Gill Sans Nova" panose="020B0602020104020203" pitchFamily="34" charset="0"/>
              </a:rPr>
              <a:t> </a:t>
            </a:r>
            <a:r>
              <a:rPr lang="en-IN" sz="3200" b="0" i="0" u="none" strike="noStrike" baseline="0">
                <a:solidFill>
                  <a:srgbClr val="A6015C"/>
                </a:solidFill>
                <a:latin typeface="Gill Sans Nova" panose="020B0602020104020203" pitchFamily="34" charset="0"/>
              </a:rPr>
              <a:t>Guided by </a:t>
            </a:r>
          </a:p>
          <a:p>
            <a:r>
              <a:rPr lang="en-IN" sz="2800" b="1" i="0" u="none" strike="noStrike" baseline="0">
                <a:solidFill>
                  <a:srgbClr val="A6015C"/>
                </a:solidFill>
                <a:latin typeface="Gill Sans Nova" panose="020B0602020104020203" pitchFamily="34" charset="0"/>
              </a:rPr>
              <a:t>Dr. </a:t>
            </a:r>
            <a:r>
              <a:rPr lang="en-IN" sz="2800" b="1">
                <a:solidFill>
                  <a:srgbClr val="A6015C"/>
                </a:solidFill>
                <a:latin typeface="Gill Sans Nova" panose="020B0602020104020203" pitchFamily="34" charset="0"/>
              </a:rPr>
              <a:t>Soman sir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983E4-4CE8-6BF4-6F99-91B32D666C67}"/>
              </a:ext>
            </a:extLst>
          </p:cNvPr>
          <p:cNvSpPr txBox="1"/>
          <p:nvPr/>
        </p:nvSpPr>
        <p:spPr>
          <a:xfrm>
            <a:off x="1912485" y="1723281"/>
            <a:ext cx="7344696" cy="107721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 dirty="0">
                <a:ln/>
                <a:solidFill>
                  <a:schemeClr val="accent4"/>
                </a:solidFill>
              </a:rPr>
              <a:t>Chaos Game Representation (CGR) Based DNA Sequence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D5EAF-76DA-F040-D79F-7A1210D159FE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24AIM144    Introduction to Data Compression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433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0AC65-F32D-A79A-0E43-24A08A544A64}"/>
              </a:ext>
            </a:extLst>
          </p:cNvPr>
          <p:cNvSpPr txBox="1"/>
          <p:nvPr/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sir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4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1577E-F395-69A2-96EC-84690C72578B}"/>
              </a:ext>
            </a:extLst>
          </p:cNvPr>
          <p:cNvSpPr txBox="1"/>
          <p:nvPr/>
        </p:nvSpPr>
        <p:spPr>
          <a:xfrm>
            <a:off x="6412091" y="501651"/>
            <a:ext cx="439534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What is CGR?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NA">
            <a:extLst>
              <a:ext uri="{FF2B5EF4-FFF2-40B4-BE49-F238E27FC236}">
                <a16:creationId xmlns:a16="http://schemas.microsoft.com/office/drawing/2014/main" id="{DA4CDC7B-4ED5-A1A5-C6B5-5067C64B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A0937CB-FB5A-3EAF-EA6D-112189B9B495}"/>
              </a:ext>
            </a:extLst>
          </p:cNvPr>
          <p:cNvGraphicFramePr/>
          <p:nvPr/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6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6BC5D-916C-D216-E285-E9DAF5E82698}"/>
              </a:ext>
            </a:extLst>
          </p:cNvPr>
          <p:cNvSpPr txBox="1"/>
          <p:nvPr/>
        </p:nvSpPr>
        <p:spPr>
          <a:xfrm>
            <a:off x="6677951" y="398207"/>
            <a:ext cx="4156512" cy="170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Why Use CGR?</a:t>
            </a:r>
          </a:p>
        </p:txBody>
      </p:sp>
      <p:pic>
        <p:nvPicPr>
          <p:cNvPr id="7" name="Picture 6" descr="Seamless line creating random shapes on a white surface">
            <a:extLst>
              <a:ext uri="{FF2B5EF4-FFF2-40B4-BE49-F238E27FC236}">
                <a16:creationId xmlns:a16="http://schemas.microsoft.com/office/drawing/2014/main" id="{15DA79D7-0CCE-4039-5D92-DE7E2C40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75" b="309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EAE92F0-16F8-DF82-6F8F-AF589FB83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949970"/>
              </p:ext>
            </p:extLst>
          </p:nvPr>
        </p:nvGraphicFramePr>
        <p:xfrm>
          <a:off x="6677951" y="2106451"/>
          <a:ext cx="4156512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96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494E43-7544-F28D-351B-D904CAFCC5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08B98-7E15-122D-FF8B-5DAF42B5CCA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How It Works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A53A61C-C8B8-DB1D-1644-8706DB552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374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9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3CC49-1A5C-E2DA-1ED1-D4DE166D6A48}"/>
              </a:ext>
            </a:extLst>
          </p:cNvPr>
          <p:cNvSpPr txBox="1"/>
          <p:nvPr/>
        </p:nvSpPr>
        <p:spPr>
          <a:xfrm>
            <a:off x="6977031" y="467271"/>
            <a:ext cx="3876357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Technology Used</a:t>
            </a:r>
          </a:p>
        </p:txBody>
      </p:sp>
      <p:sp>
        <p:nvSpPr>
          <p:cNvPr id="2062" name="Freeform: Shape 2061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5" name="Picture 7" descr="Scatter plots using matplotlib.pyplot.scatter() – Geo-code – My scratchpad  for geo-related coding and research">
            <a:extLst>
              <a:ext uri="{FF2B5EF4-FFF2-40B4-BE49-F238E27FC236}">
                <a16:creationId xmlns:a16="http://schemas.microsoft.com/office/drawing/2014/main" id="{EF176FDD-77A4-2263-1565-B35446EC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2854" y="380874"/>
            <a:ext cx="1935439" cy="144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4F66C8D-8E42-45DC-4CF3-E79B2A70B624}"/>
              </a:ext>
            </a:extLst>
          </p:cNvPr>
          <p:cNvGraphicFramePr/>
          <p:nvPr/>
        </p:nvGraphicFramePr>
        <p:xfrm>
          <a:off x="6977031" y="2990818"/>
          <a:ext cx="3876357" cy="29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black background with grey letters&#10;&#10;AI-generated content may be incorrect.">
            <a:extLst>
              <a:ext uri="{FF2B5EF4-FFF2-40B4-BE49-F238E27FC236}">
                <a16:creationId xmlns:a16="http://schemas.microsoft.com/office/drawing/2014/main" id="{8D0CA5B5-CE38-A688-BD61-DD1B47C7A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80" y="4583915"/>
            <a:ext cx="2983972" cy="1036930"/>
          </a:xfrm>
          <a:prstGeom prst="rect">
            <a:avLst/>
          </a:prstGeom>
        </p:spPr>
      </p:pic>
      <p:pic>
        <p:nvPicPr>
          <p:cNvPr id="2053" name="Picture 5" descr="Python (programming language) - Wikipedia">
            <a:extLst>
              <a:ext uri="{FF2B5EF4-FFF2-40B4-BE49-F238E27FC236}">
                <a16:creationId xmlns:a16="http://schemas.microsoft.com/office/drawing/2014/main" id="{3C9E671D-6BE0-2474-E057-62D09E6F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493" y="2129895"/>
            <a:ext cx="1546090" cy="16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F52CE-1FFD-9BB6-00AB-3175EDB6872B}"/>
              </a:ext>
            </a:extLst>
          </p:cNvPr>
          <p:cNvSpPr/>
          <p:nvPr/>
        </p:nvSpPr>
        <p:spPr>
          <a:xfrm>
            <a:off x="370960" y="548599"/>
            <a:ext cx="4351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0B7B9-B3EA-D93F-4723-41882CDD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0" y="1928952"/>
            <a:ext cx="5129177" cy="3334393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E7B7285-72C0-07D2-9041-D5ABB068D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514053"/>
              </p:ext>
            </p:extLst>
          </p:nvPr>
        </p:nvGraphicFramePr>
        <p:xfrm>
          <a:off x="5987845" y="1120878"/>
          <a:ext cx="5230761" cy="471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12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88DC2-CA70-1938-62C8-ECF095F459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D12A41-2539-02A1-7F87-3DC69C640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65219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386C10-2819-BD89-4965-76527A05B54C}"/>
              </a:ext>
            </a:extLst>
          </p:cNvPr>
          <p:cNvSpPr txBox="1"/>
          <p:nvPr/>
        </p:nvSpPr>
        <p:spPr>
          <a:xfrm>
            <a:off x="676746" y="568761"/>
            <a:ext cx="60943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Work on some </a:t>
            </a:r>
            <a:r>
              <a:rPr lang="en-IN" sz="4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dna</a:t>
            </a:r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sequences</a:t>
            </a:r>
          </a:p>
        </p:txBody>
      </p:sp>
      <p:pic>
        <p:nvPicPr>
          <p:cNvPr id="5" name="Picture 4" descr="A black and white image of a grid&#10;&#10;AI-generated content may be incorrect.">
            <a:extLst>
              <a:ext uri="{FF2B5EF4-FFF2-40B4-BE49-F238E27FC236}">
                <a16:creationId xmlns:a16="http://schemas.microsoft.com/office/drawing/2014/main" id="{257043F0-2AF4-995E-37C5-CD2899FC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3" y="2164271"/>
            <a:ext cx="3393307" cy="3372865"/>
          </a:xfrm>
          <a:prstGeom prst="rect">
            <a:avLst/>
          </a:prstGeom>
        </p:spPr>
      </p:pic>
      <p:pic>
        <p:nvPicPr>
          <p:cNvPr id="9" name="Picture 8" descr="A black and white image of a grid&#10;&#10;AI-generated content may be incorrect.">
            <a:extLst>
              <a:ext uri="{FF2B5EF4-FFF2-40B4-BE49-F238E27FC236}">
                <a16:creationId xmlns:a16="http://schemas.microsoft.com/office/drawing/2014/main" id="{5CDA084E-5EE6-D4D8-AB85-5C8DABBF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55" y="2254057"/>
            <a:ext cx="3538750" cy="3311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C31B70-1C48-1B66-D4CE-0C644ED05789}"/>
              </a:ext>
            </a:extLst>
          </p:cNvPr>
          <p:cNvSpPr txBox="1"/>
          <p:nvPr/>
        </p:nvSpPr>
        <p:spPr>
          <a:xfrm>
            <a:off x="8874256" y="5565964"/>
            <a:ext cx="259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Fig-3:PA564804.1 DNA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61619-0E4A-72FE-CED4-CEA7EFEC2268}"/>
              </a:ext>
            </a:extLst>
          </p:cNvPr>
          <p:cNvSpPr txBox="1"/>
          <p:nvPr/>
        </p:nvSpPr>
        <p:spPr>
          <a:xfrm>
            <a:off x="5528441" y="5686097"/>
            <a:ext cx="266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Fig-2:Covid OM798486.1 DNA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48699-5A3F-8EEC-B1F7-6074F222F3B5}"/>
              </a:ext>
            </a:extLst>
          </p:cNvPr>
          <p:cNvSpPr txBox="1"/>
          <p:nvPr/>
        </p:nvSpPr>
        <p:spPr>
          <a:xfrm>
            <a:off x="2222784" y="5538365"/>
            <a:ext cx="300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Fig-1: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Schizosaccharomyces Pombe (Eukaryote)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D737E-4EA1-69CA-D0F1-13AA0529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167" y="2437467"/>
            <a:ext cx="4010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673C7-9ACE-BAE1-FC62-3BA530D533A5}"/>
              </a:ext>
            </a:extLst>
          </p:cNvPr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spc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2BE2E6-D5C2-BDB4-DE11-03C6FCA3C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908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75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Gill Sans 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prakash</dc:creator>
  <cp:lastModifiedBy>teja prakash</cp:lastModifiedBy>
  <cp:revision>1</cp:revision>
  <dcterms:created xsi:type="dcterms:W3CDTF">2025-04-15T08:06:41Z</dcterms:created>
  <dcterms:modified xsi:type="dcterms:W3CDTF">2025-04-15T08:48:32Z</dcterms:modified>
</cp:coreProperties>
</file>