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2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0AA0-7B76-40D4-8497-67BCCD26A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91B5-665A-432A-98B1-686C0E266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1ACA-F5B1-4F48-996C-E617E2F2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1B66-8E25-4B51-B26A-44542A0D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4ACC-AA0F-4DC3-8234-F2A56D55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32ED-60DA-4685-B846-9B862167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B71B-1A7D-46F3-AB31-9FCBB5657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DB21-CEB6-4199-B1DA-309F4BFC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AB9A-2601-449D-B366-8E1DF6B5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D2A7-D72A-4A26-9AEB-0EE3960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89B23-32B1-47FF-BD78-D1B1D4DF4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B5264-AA90-469A-9CAB-4EBA11063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5543-26EC-40E6-B78E-815B8BE2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DAF0-4A4E-403F-9C3D-394359CD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ACE0-C264-4736-97E8-32A6708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B47E-4D38-4B60-9027-740542B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A77E-9954-41AD-BAA6-3A7FC4F3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A97B-1693-4687-82A1-195ED3DA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A4B7-EDAF-43DE-8E18-F26BA98D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129C-C337-4070-8E2B-2FC3EF1B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61F3-44D6-427A-AB4E-9BC71DF1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09E0-A8C3-498A-96B1-AE3D392D8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0003-0DB8-4C50-9F37-9805D147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6720-792B-4ED3-ABB7-DEE5617B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D44-F505-44FE-8C47-FF5BF2B9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3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9A-2A8E-4527-AF10-9A1AD09A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E330-D1C8-406D-AD3C-A4326B7A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73F9-C4A0-4BB2-AB27-0164701E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475F-1727-453E-9D39-61325BF4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CFC1-59B7-48DA-8573-75418EA4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0C703-2A16-4C7A-9E1B-75B0FE8E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45D2-3524-4B2C-8FC5-121770E7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6F3D-1C7F-4837-8D42-E7F8EC53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51F7-0DF0-4BA7-AF48-C9EBFB4B1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821FC-4546-4AE7-990C-FEEAF7DCF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57398-FAA6-4D7F-84DE-DC9F2AC1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2D3AE-505C-41AD-AEAD-D75D7532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FF80-8EBE-4B03-8DA7-A078B776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763C-C50B-4741-B3AA-5C13FF5E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8E80-DDC1-4714-8B59-0274C54A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5BFF3-1B0A-4777-9940-ACDCF39C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2FDBD-5EDB-4E49-9995-09EED9D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76019-5AC0-4B72-8263-DB5A59F2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621FA-0F8F-4939-A219-226D76A6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BCE2C-614F-41E8-854D-26A3E74A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5FF1-34FB-4C97-A8B4-36D7DE45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DB74-71E6-44A5-873C-EC4005DA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79EC-1B6C-4C66-ABF8-7F26FC53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FDB11-04D2-4057-9FC7-C0AAFD38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598E-58C7-45B2-8D70-885AE464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A1CA-93CA-4313-8028-5AEF5A61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E17BF-16F0-4254-B6D1-D0E5611C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FEDA-A87D-4AA3-BDAD-571A2ADA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8D794-0BEA-4E3B-BA4A-2D4E8AB3E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06156-BE61-4646-A676-FDE8BEB9D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0FAC-F7EF-445B-8982-85616708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467B8-463F-408F-B830-5C3DA343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D88E-5839-4B33-8424-4875A254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34D42-95B2-4B3F-82C4-7F2DE3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CA15A-F969-478B-836A-3ABB83D6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7FCE-749D-4FAB-A123-3A8AC3D05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378F-3772-4E74-BA87-A1B51C555DD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047F-90C0-4C63-819D-98A1A2AA6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FE6C-7DF7-4688-9897-AE69346D6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5619-71CE-494F-8E06-3BA3B8A4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25171-8917-4FBB-B891-3799B0D19E8B}"/>
              </a:ext>
            </a:extLst>
          </p:cNvPr>
          <p:cNvSpPr/>
          <p:nvPr/>
        </p:nvSpPr>
        <p:spPr>
          <a:xfrm>
            <a:off x="-151585" y="0"/>
            <a:ext cx="12674464" cy="1075765"/>
          </a:xfrm>
          <a:prstGeom prst="rect">
            <a:avLst/>
          </a:prstGeom>
          <a:solidFill>
            <a:srgbClr val="DB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engine blueprint">
            <a:extLst>
              <a:ext uri="{FF2B5EF4-FFF2-40B4-BE49-F238E27FC236}">
                <a16:creationId xmlns:a16="http://schemas.microsoft.com/office/drawing/2014/main" id="{ACA17EDA-02DD-43E8-91A7-E8A0B561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4" y="151592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unge">
            <a:extLst>
              <a:ext uri="{FF2B5EF4-FFF2-40B4-BE49-F238E27FC236}">
                <a16:creationId xmlns:a16="http://schemas.microsoft.com/office/drawing/2014/main" id="{F77C5DA7-380E-4BA5-AC9E-FFC6C1F99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14" y="1582601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5AEDC-B4FF-4F63-801C-2461B52CD720}"/>
              </a:ext>
            </a:extLst>
          </p:cNvPr>
          <p:cNvSpPr txBox="1"/>
          <p:nvPr/>
        </p:nvSpPr>
        <p:spPr>
          <a:xfrm>
            <a:off x="689466" y="383114"/>
            <a:ext cx="533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Cummins Innovation Hub</a:t>
            </a:r>
          </a:p>
        </p:txBody>
      </p:sp>
      <p:pic>
        <p:nvPicPr>
          <p:cNvPr id="1030" name="Picture 6" descr="Image result for tesla truck">
            <a:extLst>
              <a:ext uri="{FF2B5EF4-FFF2-40B4-BE49-F238E27FC236}">
                <a16:creationId xmlns:a16="http://schemas.microsoft.com/office/drawing/2014/main" id="{9EB4214B-93DE-494A-8B41-C8365B2A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69" y="15826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1BBC73-F206-4A9C-876A-F753609D5B7E}"/>
              </a:ext>
            </a:extLst>
          </p:cNvPr>
          <p:cNvSpPr txBox="1"/>
          <p:nvPr/>
        </p:nvSpPr>
        <p:spPr>
          <a:xfrm>
            <a:off x="821491" y="3394420"/>
            <a:ext cx="2317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Engine Design for Hyundai C&amp;E</a:t>
            </a:r>
          </a:p>
          <a:p>
            <a:r>
              <a:rPr lang="en-US" sz="1400" dirty="0"/>
              <a:t>Owner: AJ R.</a:t>
            </a:r>
          </a:p>
          <a:p>
            <a:r>
              <a:rPr lang="en-US" sz="1400" dirty="0"/>
              <a:t>Date: 12/9/2018</a:t>
            </a:r>
          </a:p>
        </p:txBody>
      </p:sp>
      <p:pic>
        <p:nvPicPr>
          <p:cNvPr id="2050" name="Picture 2" descr="https://static.thenounproject.com/png/1575087-200.png">
            <a:extLst>
              <a:ext uri="{FF2B5EF4-FFF2-40B4-BE49-F238E27FC236}">
                <a16:creationId xmlns:a16="http://schemas.microsoft.com/office/drawing/2014/main" id="{60394575-C754-4E3F-8F2C-41FF8ECC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79" y="3521533"/>
            <a:ext cx="826994" cy="8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3EFEE-5780-409E-BE14-4E0683604D10}"/>
              </a:ext>
            </a:extLst>
          </p:cNvPr>
          <p:cNvSpPr txBox="1"/>
          <p:nvPr/>
        </p:nvSpPr>
        <p:spPr>
          <a:xfrm>
            <a:off x="4367314" y="3394420"/>
            <a:ext cx="2317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VR Innovation </a:t>
            </a:r>
            <a:r>
              <a:rPr lang="en-US" sz="1400" dirty="0" err="1"/>
              <a:t>ounge</a:t>
            </a:r>
            <a:r>
              <a:rPr lang="en-US" sz="1400" dirty="0"/>
              <a:t> </a:t>
            </a:r>
          </a:p>
          <a:p>
            <a:r>
              <a:rPr lang="en-US" sz="1400" dirty="0"/>
              <a:t>Owner: Angela M.</a:t>
            </a:r>
          </a:p>
          <a:p>
            <a:r>
              <a:rPr lang="en-US" sz="1400" dirty="0"/>
              <a:t>Date: 12/9/2018</a:t>
            </a:r>
          </a:p>
        </p:txBody>
      </p:sp>
      <p:pic>
        <p:nvPicPr>
          <p:cNvPr id="11" name="Picture 2" descr="https://static.thenounproject.com/png/1575087-200.png">
            <a:extLst>
              <a:ext uri="{FF2B5EF4-FFF2-40B4-BE49-F238E27FC236}">
                <a16:creationId xmlns:a16="http://schemas.microsoft.com/office/drawing/2014/main" id="{C95BD8EE-A259-4BCD-BD71-DDE450E0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02" y="3521533"/>
            <a:ext cx="826994" cy="8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5F3FB-EA23-4B39-9FE1-1749A434C20A}"/>
              </a:ext>
            </a:extLst>
          </p:cNvPr>
          <p:cNvSpPr txBox="1"/>
          <p:nvPr/>
        </p:nvSpPr>
        <p:spPr>
          <a:xfrm>
            <a:off x="8026569" y="3360191"/>
            <a:ext cx="2317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Tesla Truck for Distribution</a:t>
            </a:r>
          </a:p>
          <a:p>
            <a:r>
              <a:rPr lang="en-US" sz="1400" dirty="0"/>
              <a:t>Owner: </a:t>
            </a:r>
            <a:r>
              <a:rPr lang="en-US" sz="1400" dirty="0" err="1"/>
              <a:t>Teja</a:t>
            </a:r>
            <a:r>
              <a:rPr lang="en-US" sz="1400" dirty="0"/>
              <a:t> D. </a:t>
            </a:r>
          </a:p>
          <a:p>
            <a:r>
              <a:rPr lang="en-US" sz="1400" dirty="0"/>
              <a:t>Date: 12/9/2018</a:t>
            </a:r>
          </a:p>
        </p:txBody>
      </p:sp>
      <p:pic>
        <p:nvPicPr>
          <p:cNvPr id="13" name="Picture 2" descr="https://static.thenounproject.com/png/1575087-200.png">
            <a:extLst>
              <a:ext uri="{FF2B5EF4-FFF2-40B4-BE49-F238E27FC236}">
                <a16:creationId xmlns:a16="http://schemas.microsoft.com/office/drawing/2014/main" id="{F8911AE4-8FCC-45C9-A45E-B82F3CD1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75" y="3457976"/>
            <a:ext cx="826994" cy="8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henounproject.com/png/1203222-200.png">
            <a:extLst>
              <a:ext uri="{FF2B5EF4-FFF2-40B4-BE49-F238E27FC236}">
                <a16:creationId xmlns:a16="http://schemas.microsoft.com/office/drawing/2014/main" id="{3BBB6A5A-B732-4541-8963-C02289EEC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66" y="4249271"/>
            <a:ext cx="791444" cy="7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21092-0F94-42F3-BF7D-57036D8A1384}"/>
              </a:ext>
            </a:extLst>
          </p:cNvPr>
          <p:cNvSpPr txBox="1"/>
          <p:nvPr/>
        </p:nvSpPr>
        <p:spPr>
          <a:xfrm>
            <a:off x="1613647" y="4483946"/>
            <a:ext cx="74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pic>
        <p:nvPicPr>
          <p:cNvPr id="16" name="Picture 4" descr="https://static.thenounproject.com/png/1203222-200.png">
            <a:extLst>
              <a:ext uri="{FF2B5EF4-FFF2-40B4-BE49-F238E27FC236}">
                <a16:creationId xmlns:a16="http://schemas.microsoft.com/office/drawing/2014/main" id="{C94DECF6-584B-41BB-9868-B3FA3B264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54" y="4249271"/>
            <a:ext cx="791444" cy="7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87CC3D-7B52-4EBB-A957-360E907D35FE}"/>
              </a:ext>
            </a:extLst>
          </p:cNvPr>
          <p:cNvSpPr txBox="1"/>
          <p:nvPr/>
        </p:nvSpPr>
        <p:spPr>
          <a:xfrm>
            <a:off x="5297835" y="4483946"/>
            <a:ext cx="74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18" name="Picture 4" descr="https://static.thenounproject.com/png/1203222-200.png">
            <a:extLst>
              <a:ext uri="{FF2B5EF4-FFF2-40B4-BE49-F238E27FC236}">
                <a16:creationId xmlns:a16="http://schemas.microsoft.com/office/drawing/2014/main" id="{5111C6A8-54E6-41AF-BD82-AE6A2A71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69" y="4249271"/>
            <a:ext cx="791444" cy="7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9ECBFE-B12C-4597-828F-B3BF2BA10235}"/>
              </a:ext>
            </a:extLst>
          </p:cNvPr>
          <p:cNvSpPr txBox="1"/>
          <p:nvPr/>
        </p:nvSpPr>
        <p:spPr>
          <a:xfrm>
            <a:off x="8950750" y="4483946"/>
            <a:ext cx="74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2275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25171-8917-4FBB-B891-3799B0D19E8B}"/>
              </a:ext>
            </a:extLst>
          </p:cNvPr>
          <p:cNvSpPr/>
          <p:nvPr/>
        </p:nvSpPr>
        <p:spPr>
          <a:xfrm>
            <a:off x="-151585" y="0"/>
            <a:ext cx="12674464" cy="1075765"/>
          </a:xfrm>
          <a:prstGeom prst="rect">
            <a:avLst/>
          </a:prstGeom>
          <a:solidFill>
            <a:srgbClr val="DB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5AEDC-B4FF-4F63-801C-2461B52CD720}"/>
              </a:ext>
            </a:extLst>
          </p:cNvPr>
          <p:cNvSpPr txBox="1"/>
          <p:nvPr/>
        </p:nvSpPr>
        <p:spPr>
          <a:xfrm>
            <a:off x="689466" y="383114"/>
            <a:ext cx="533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Cummins Innovation Hub</a:t>
            </a:r>
          </a:p>
        </p:txBody>
      </p:sp>
      <p:pic>
        <p:nvPicPr>
          <p:cNvPr id="20" name="Picture 6" descr="Image result for tesla truck">
            <a:extLst>
              <a:ext uri="{FF2B5EF4-FFF2-40B4-BE49-F238E27FC236}">
                <a16:creationId xmlns:a16="http://schemas.microsoft.com/office/drawing/2014/main" id="{61430BE5-D3BC-4A3C-B789-EEED7DD8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38" y="2203611"/>
            <a:ext cx="5617630" cy="314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esla truck">
            <a:extLst>
              <a:ext uri="{FF2B5EF4-FFF2-40B4-BE49-F238E27FC236}">
                <a16:creationId xmlns:a16="http://schemas.microsoft.com/office/drawing/2014/main" id="{8E9EDC41-D5A2-4517-A81C-33A3DB0B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54" y="5940682"/>
            <a:ext cx="1361922" cy="7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5CC928-3A25-4453-90BA-A8D354D4D411}"/>
              </a:ext>
            </a:extLst>
          </p:cNvPr>
          <p:cNvSpPr txBox="1"/>
          <p:nvPr/>
        </p:nvSpPr>
        <p:spPr>
          <a:xfrm>
            <a:off x="875281" y="5512838"/>
            <a:ext cx="209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Images</a:t>
            </a:r>
          </a:p>
        </p:txBody>
      </p:sp>
      <p:pic>
        <p:nvPicPr>
          <p:cNvPr id="3076" name="Picture 4" descr="Image result for tesla truck">
            <a:extLst>
              <a:ext uri="{FF2B5EF4-FFF2-40B4-BE49-F238E27FC236}">
                <a16:creationId xmlns:a16="http://schemas.microsoft.com/office/drawing/2014/main" id="{20378C35-0511-4C85-8949-52560114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76" y="5940682"/>
            <a:ext cx="1361922" cy="7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8BDDBF-EA06-47CB-898F-24ABDEB2E407}"/>
              </a:ext>
            </a:extLst>
          </p:cNvPr>
          <p:cNvSpPr txBox="1"/>
          <p:nvPr/>
        </p:nvSpPr>
        <p:spPr>
          <a:xfrm>
            <a:off x="689466" y="1616831"/>
            <a:ext cx="517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Tesla Truck for Distribution</a:t>
            </a:r>
          </a:p>
        </p:txBody>
      </p:sp>
      <p:pic>
        <p:nvPicPr>
          <p:cNvPr id="24" name="Picture 4" descr="https://static.thenounproject.com/png/1203222-200.png">
            <a:extLst>
              <a:ext uri="{FF2B5EF4-FFF2-40B4-BE49-F238E27FC236}">
                <a16:creationId xmlns:a16="http://schemas.microsoft.com/office/drawing/2014/main" id="{87B20606-7883-40F5-A079-AE971E0B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063" y="1412167"/>
            <a:ext cx="791444" cy="7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C8264E-D46D-4531-84E2-806E2D1D2185}"/>
              </a:ext>
            </a:extLst>
          </p:cNvPr>
          <p:cNvSpPr txBox="1"/>
          <p:nvPr/>
        </p:nvSpPr>
        <p:spPr>
          <a:xfrm>
            <a:off x="5777244" y="1646842"/>
            <a:ext cx="74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pic>
        <p:nvPicPr>
          <p:cNvPr id="26" name="Picture 2" descr="https://static.thenounproject.com/png/1575087-200.png">
            <a:extLst>
              <a:ext uri="{FF2B5EF4-FFF2-40B4-BE49-F238E27FC236}">
                <a16:creationId xmlns:a16="http://schemas.microsoft.com/office/drawing/2014/main" id="{7D80144C-8C40-4668-99AB-06BD4CEC7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02" y="1508516"/>
            <a:ext cx="586780" cy="5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A88FA2-9EF5-429A-8958-8567B7D6BDB2}"/>
              </a:ext>
            </a:extLst>
          </p:cNvPr>
          <p:cNvSpPr txBox="1"/>
          <p:nvPr/>
        </p:nvSpPr>
        <p:spPr>
          <a:xfrm>
            <a:off x="7012013" y="1616831"/>
            <a:ext cx="231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Owner: </a:t>
            </a:r>
            <a:r>
              <a:rPr lang="en-US" sz="1400" dirty="0" err="1"/>
              <a:t>Teja</a:t>
            </a:r>
            <a:r>
              <a:rPr lang="en-US" sz="1400" dirty="0"/>
              <a:t> D. </a:t>
            </a:r>
          </a:p>
          <a:p>
            <a:r>
              <a:rPr lang="en-US" sz="1400" dirty="0"/>
              <a:t>Date: 12/9/2018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C7D9B-115A-4B4B-8ACB-E84955B65BF3}"/>
              </a:ext>
            </a:extLst>
          </p:cNvPr>
          <p:cNvSpPr txBox="1"/>
          <p:nvPr/>
        </p:nvSpPr>
        <p:spPr>
          <a:xfrm>
            <a:off x="7012013" y="2203611"/>
            <a:ext cx="4453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  <a:p>
            <a:r>
              <a:rPr lang="en-US" sz="1400" dirty="0"/>
              <a:t>Hi, I think it’d be better for the environment if we use electric trucks to distribute the engines. Tesla announced that they will start producing these in 2019 and I think it would be a great investment. What do you think?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2E52D-D6D1-418B-8CEC-E1617213316B}"/>
              </a:ext>
            </a:extLst>
          </p:cNvPr>
          <p:cNvSpPr txBox="1"/>
          <p:nvPr/>
        </p:nvSpPr>
        <p:spPr>
          <a:xfrm>
            <a:off x="7066617" y="3549132"/>
            <a:ext cx="44539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  <a:p>
            <a:r>
              <a:rPr lang="en-US" sz="1400" dirty="0"/>
              <a:t>Jiwon C. (Cummins, HR- Columbus, IN)</a:t>
            </a:r>
          </a:p>
          <a:p>
            <a:r>
              <a:rPr lang="en-US" sz="1400" dirty="0"/>
              <a:t>: Hi </a:t>
            </a:r>
            <a:r>
              <a:rPr lang="en-US" sz="1400" dirty="0" err="1"/>
              <a:t>Teja</a:t>
            </a:r>
            <a:r>
              <a:rPr lang="en-US" sz="1400" dirty="0"/>
              <a:t>, I think it is a great idea. I’d be happy to see Cummins taking green initiatives as an engine company!</a:t>
            </a:r>
          </a:p>
          <a:p>
            <a:endParaRPr lang="en-US" sz="1400" dirty="0"/>
          </a:p>
          <a:p>
            <a:r>
              <a:rPr lang="en-US" sz="1400" dirty="0"/>
              <a:t>Angela M. (Ford, Sourcing Analyst- Dearborn, MI)</a:t>
            </a:r>
          </a:p>
          <a:p>
            <a:r>
              <a:rPr lang="en-US" sz="1400" dirty="0"/>
              <a:t>: How would it impact the lead time? Would it increase the cost of delivery?</a:t>
            </a:r>
          </a:p>
          <a:p>
            <a:endParaRPr lang="en-US" sz="1400" dirty="0"/>
          </a:p>
          <a:p>
            <a:r>
              <a:rPr lang="en-US" sz="1400" dirty="0" err="1"/>
              <a:t>Aj</a:t>
            </a:r>
            <a:r>
              <a:rPr lang="en-US" sz="1400" dirty="0"/>
              <a:t> R. (AK Steel, Distribution Manager –Livingston, MT)</a:t>
            </a:r>
          </a:p>
          <a:p>
            <a:r>
              <a:rPr lang="en-US" sz="1400"/>
              <a:t>: That looks cool.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845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Chae</dc:creator>
  <cp:lastModifiedBy>Jiwon Chae</cp:lastModifiedBy>
  <cp:revision>3</cp:revision>
  <dcterms:created xsi:type="dcterms:W3CDTF">2018-12-09T21:47:04Z</dcterms:created>
  <dcterms:modified xsi:type="dcterms:W3CDTF">2018-12-09T22:04:17Z</dcterms:modified>
</cp:coreProperties>
</file>