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NATH" initials="S" lastIdx="1" clrIdx="0">
    <p:extLst>
      <p:ext uri="{19B8F6BF-5375-455C-9EA6-DF929625EA0E}">
        <p15:presenceInfo xmlns:p15="http://schemas.microsoft.com/office/powerpoint/2012/main" userId="SHRINA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C1F01-04FB-4A08-8BF5-7C8D45CF189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D31184FD-AAB1-4DFA-BAC9-7510F5076867}">
      <dgm:prSet phldrT="[Text]"/>
      <dgm:spPr/>
      <dgm:t>
        <a:bodyPr/>
        <a:lstStyle/>
        <a:p>
          <a:r>
            <a:rPr lang="en-US" dirty="0"/>
            <a:t>Login</a:t>
          </a:r>
          <a:endParaRPr lang="en-IN" dirty="0"/>
        </a:p>
      </dgm:t>
    </dgm:pt>
    <dgm:pt modelId="{40806FC5-622F-440B-A78B-052C898BF231}" type="parTrans" cxnId="{8DE81B93-CA24-40BC-9F68-8059C17BF81B}">
      <dgm:prSet/>
      <dgm:spPr/>
      <dgm:t>
        <a:bodyPr/>
        <a:lstStyle/>
        <a:p>
          <a:endParaRPr lang="en-IN"/>
        </a:p>
      </dgm:t>
    </dgm:pt>
    <dgm:pt modelId="{E1CC8E42-D966-4695-8102-BAF31AEE87CC}" type="sibTrans" cxnId="{8DE81B93-CA24-40BC-9F68-8059C17BF81B}">
      <dgm:prSet/>
      <dgm:spPr/>
      <dgm:t>
        <a:bodyPr/>
        <a:lstStyle/>
        <a:p>
          <a:endParaRPr lang="en-IN"/>
        </a:p>
      </dgm:t>
    </dgm:pt>
    <dgm:pt modelId="{1E8A1DBB-CD4A-4BAE-ACF6-AF8BE848A6ED}">
      <dgm:prSet phldrT="[Text]" custT="1"/>
      <dgm:spPr/>
      <dgm:t>
        <a:bodyPr/>
        <a:lstStyle/>
        <a:p>
          <a:r>
            <a:rPr lang="en-US" sz="1400" dirty="0">
              <a:latin typeface="+mj-lt"/>
              <a:cs typeface="Times New Roman" panose="02020603050405020304" pitchFamily="18" charset="0"/>
            </a:rPr>
            <a:t>Admin</a:t>
          </a:r>
          <a:endParaRPr lang="en-IN" sz="1400" dirty="0">
            <a:latin typeface="+mj-lt"/>
            <a:cs typeface="Times New Roman" panose="02020603050405020304" pitchFamily="18" charset="0"/>
          </a:endParaRPr>
        </a:p>
      </dgm:t>
    </dgm:pt>
    <dgm:pt modelId="{06A1272F-5B01-4D91-AE0F-12735A2AB300}" type="parTrans" cxnId="{720330C8-2328-435E-A78C-CB177E7EB4AE}">
      <dgm:prSet/>
      <dgm:spPr/>
      <dgm:t>
        <a:bodyPr/>
        <a:lstStyle/>
        <a:p>
          <a:endParaRPr lang="en-IN"/>
        </a:p>
      </dgm:t>
    </dgm:pt>
    <dgm:pt modelId="{96B6707D-26C6-462E-8070-3CFF6E489B7B}" type="sibTrans" cxnId="{720330C8-2328-435E-A78C-CB177E7EB4AE}">
      <dgm:prSet/>
      <dgm:spPr/>
      <dgm:t>
        <a:bodyPr/>
        <a:lstStyle/>
        <a:p>
          <a:endParaRPr lang="en-IN"/>
        </a:p>
      </dgm:t>
    </dgm:pt>
    <dgm:pt modelId="{3EEF03EB-81BC-42E0-9947-010A38374916}">
      <dgm:prSet phldrT="[Text]"/>
      <dgm:spPr/>
      <dgm:t>
        <a:bodyPr/>
        <a:lstStyle/>
        <a:p>
          <a:r>
            <a:rPr lang="en-US" dirty="0"/>
            <a:t>Restaurant User</a:t>
          </a:r>
          <a:endParaRPr lang="en-IN" dirty="0"/>
        </a:p>
      </dgm:t>
    </dgm:pt>
    <dgm:pt modelId="{2F82081F-9693-4F98-B830-8B1016F2F2DE}" type="parTrans" cxnId="{485BD3A5-37F4-4B78-B815-67C2ECA7E3E8}">
      <dgm:prSet/>
      <dgm:spPr/>
      <dgm:t>
        <a:bodyPr/>
        <a:lstStyle/>
        <a:p>
          <a:endParaRPr lang="en-IN"/>
        </a:p>
      </dgm:t>
    </dgm:pt>
    <dgm:pt modelId="{9A0CBB90-62FF-4463-9940-05FCA7AEF8A4}" type="sibTrans" cxnId="{485BD3A5-37F4-4B78-B815-67C2ECA7E3E8}">
      <dgm:prSet/>
      <dgm:spPr/>
      <dgm:t>
        <a:bodyPr/>
        <a:lstStyle/>
        <a:p>
          <a:endParaRPr lang="en-IN"/>
        </a:p>
      </dgm:t>
    </dgm:pt>
    <dgm:pt modelId="{212A304A-8F31-4031-AD17-7771DB1928C1}">
      <dgm:prSet/>
      <dgm:spPr/>
      <dgm:t>
        <a:bodyPr/>
        <a:lstStyle/>
        <a:p>
          <a:r>
            <a:rPr lang="en-US" dirty="0"/>
            <a:t>Manage Category</a:t>
          </a:r>
          <a:endParaRPr lang="en-IN" dirty="0"/>
        </a:p>
      </dgm:t>
    </dgm:pt>
    <dgm:pt modelId="{B846F0D3-02EB-4805-AA4B-66DAA332BA04}" type="parTrans" cxnId="{53F82701-81B9-41E4-8610-9F4CB2F3707B}">
      <dgm:prSet/>
      <dgm:spPr/>
      <dgm:t>
        <a:bodyPr/>
        <a:lstStyle/>
        <a:p>
          <a:endParaRPr lang="en-IN"/>
        </a:p>
      </dgm:t>
    </dgm:pt>
    <dgm:pt modelId="{DF7D3D5B-D13F-4B57-B844-0E3AB06620B9}" type="sibTrans" cxnId="{53F82701-81B9-41E4-8610-9F4CB2F3707B}">
      <dgm:prSet/>
      <dgm:spPr/>
      <dgm:t>
        <a:bodyPr/>
        <a:lstStyle/>
        <a:p>
          <a:endParaRPr lang="en-IN"/>
        </a:p>
      </dgm:t>
    </dgm:pt>
    <dgm:pt modelId="{306E590F-D927-4F43-873D-CBC281624B1D}">
      <dgm:prSet/>
      <dgm:spPr/>
      <dgm:t>
        <a:bodyPr/>
        <a:lstStyle/>
        <a:p>
          <a:r>
            <a:rPr lang="en-US" dirty="0"/>
            <a:t>Manage Product</a:t>
          </a:r>
          <a:endParaRPr lang="en-IN" dirty="0"/>
        </a:p>
      </dgm:t>
    </dgm:pt>
    <dgm:pt modelId="{2F928DF4-D7A0-4F21-89F9-BA28E7B89E0A}" type="parTrans" cxnId="{466DEC74-20C5-4AE5-A2BE-2BCF91E517D7}">
      <dgm:prSet/>
      <dgm:spPr/>
      <dgm:t>
        <a:bodyPr/>
        <a:lstStyle/>
        <a:p>
          <a:endParaRPr lang="en-IN"/>
        </a:p>
      </dgm:t>
    </dgm:pt>
    <dgm:pt modelId="{1493C1FF-DFAB-43B7-8ADC-2081073B09D2}" type="sibTrans" cxnId="{466DEC74-20C5-4AE5-A2BE-2BCF91E517D7}">
      <dgm:prSet/>
      <dgm:spPr/>
      <dgm:t>
        <a:bodyPr/>
        <a:lstStyle/>
        <a:p>
          <a:endParaRPr lang="en-IN"/>
        </a:p>
      </dgm:t>
    </dgm:pt>
    <dgm:pt modelId="{8FD301E2-F69C-49FD-AEB5-B03B64A24005}">
      <dgm:prSet/>
      <dgm:spPr/>
      <dgm:t>
        <a:bodyPr/>
        <a:lstStyle/>
        <a:p>
          <a:r>
            <a:rPr lang="en-US" dirty="0"/>
            <a:t>New Order</a:t>
          </a:r>
          <a:endParaRPr lang="en-IN" dirty="0"/>
        </a:p>
      </dgm:t>
    </dgm:pt>
    <dgm:pt modelId="{3E03E85D-C7B4-4BA7-9D05-90DFD324D84F}" type="parTrans" cxnId="{757F3D31-F6E5-4163-8555-70EBCDD66514}">
      <dgm:prSet/>
      <dgm:spPr/>
      <dgm:t>
        <a:bodyPr/>
        <a:lstStyle/>
        <a:p>
          <a:endParaRPr lang="en-IN"/>
        </a:p>
      </dgm:t>
    </dgm:pt>
    <dgm:pt modelId="{3DE86493-04CD-4264-B84F-FE97EDF792B1}" type="sibTrans" cxnId="{757F3D31-F6E5-4163-8555-70EBCDD66514}">
      <dgm:prSet/>
      <dgm:spPr/>
      <dgm:t>
        <a:bodyPr/>
        <a:lstStyle/>
        <a:p>
          <a:endParaRPr lang="en-IN"/>
        </a:p>
      </dgm:t>
    </dgm:pt>
    <dgm:pt modelId="{342B3256-0046-4043-8177-5CE17C60CE77}">
      <dgm:prSet/>
      <dgm:spPr/>
      <dgm:t>
        <a:bodyPr/>
        <a:lstStyle/>
        <a:p>
          <a:r>
            <a:rPr lang="en-US" dirty="0"/>
            <a:t>Preparing Order</a:t>
          </a:r>
          <a:endParaRPr lang="en-IN" dirty="0"/>
        </a:p>
      </dgm:t>
    </dgm:pt>
    <dgm:pt modelId="{CDF7A333-AF61-41A0-AA6B-2E50D523C26D}" type="parTrans" cxnId="{932EF170-082A-4FE4-B0C9-A56E0418A1F2}">
      <dgm:prSet/>
      <dgm:spPr/>
      <dgm:t>
        <a:bodyPr/>
        <a:lstStyle/>
        <a:p>
          <a:endParaRPr lang="en-IN"/>
        </a:p>
      </dgm:t>
    </dgm:pt>
    <dgm:pt modelId="{14424DF8-0C26-4DAB-89FC-38A491D806C2}" type="sibTrans" cxnId="{932EF170-082A-4FE4-B0C9-A56E0418A1F2}">
      <dgm:prSet/>
      <dgm:spPr/>
      <dgm:t>
        <a:bodyPr/>
        <a:lstStyle/>
        <a:p>
          <a:endParaRPr lang="en-IN"/>
        </a:p>
      </dgm:t>
    </dgm:pt>
    <dgm:pt modelId="{568E0325-71F6-4038-85CC-9F177E0962E8}">
      <dgm:prSet/>
      <dgm:spPr/>
      <dgm:t>
        <a:bodyPr/>
        <a:lstStyle/>
        <a:p>
          <a:r>
            <a:rPr lang="en-US" dirty="0"/>
            <a:t>Completed orders</a:t>
          </a:r>
          <a:endParaRPr lang="en-IN" dirty="0"/>
        </a:p>
      </dgm:t>
    </dgm:pt>
    <dgm:pt modelId="{32D9E4BA-4467-41E8-AB52-B4C92EAB9722}" type="parTrans" cxnId="{057A0230-20F6-4A31-8434-6223745362C9}">
      <dgm:prSet/>
      <dgm:spPr/>
      <dgm:t>
        <a:bodyPr/>
        <a:lstStyle/>
        <a:p>
          <a:endParaRPr lang="en-IN"/>
        </a:p>
      </dgm:t>
    </dgm:pt>
    <dgm:pt modelId="{D9211C7A-69A5-48DF-B943-DD917E605EB6}" type="sibTrans" cxnId="{057A0230-20F6-4A31-8434-6223745362C9}">
      <dgm:prSet/>
      <dgm:spPr/>
      <dgm:t>
        <a:bodyPr/>
        <a:lstStyle/>
        <a:p>
          <a:endParaRPr lang="en-IN"/>
        </a:p>
      </dgm:t>
    </dgm:pt>
    <dgm:pt modelId="{C8DBD874-D17A-4D68-B2CA-493E0D32C6F3}">
      <dgm:prSet/>
      <dgm:spPr/>
      <dgm:t>
        <a:bodyPr/>
        <a:lstStyle/>
        <a:p>
          <a:r>
            <a:rPr lang="en-US" dirty="0"/>
            <a:t>End User</a:t>
          </a:r>
          <a:endParaRPr lang="en-IN" dirty="0"/>
        </a:p>
      </dgm:t>
    </dgm:pt>
    <dgm:pt modelId="{3A58F207-A9F6-45A6-AC71-B64274D1173B}" type="parTrans" cxnId="{0A9FF39F-D9F3-4269-B621-42724B7F31E7}">
      <dgm:prSet/>
      <dgm:spPr/>
      <dgm:t>
        <a:bodyPr/>
        <a:lstStyle/>
        <a:p>
          <a:endParaRPr lang="en-IN"/>
        </a:p>
      </dgm:t>
    </dgm:pt>
    <dgm:pt modelId="{5BE34692-7982-4BB2-9C64-DC7FD5BE2240}" type="sibTrans" cxnId="{0A9FF39F-D9F3-4269-B621-42724B7F31E7}">
      <dgm:prSet/>
      <dgm:spPr/>
      <dgm:t>
        <a:bodyPr/>
        <a:lstStyle/>
        <a:p>
          <a:endParaRPr lang="en-IN"/>
        </a:p>
      </dgm:t>
    </dgm:pt>
    <dgm:pt modelId="{E68C2C1E-F6A8-45F2-9D14-44A2A6985C92}">
      <dgm:prSet/>
      <dgm:spPr/>
      <dgm:t>
        <a:bodyPr/>
        <a:lstStyle/>
        <a:p>
          <a:r>
            <a:rPr lang="en-US" dirty="0"/>
            <a:t>Restaurant List</a:t>
          </a:r>
          <a:endParaRPr lang="en-IN" dirty="0"/>
        </a:p>
      </dgm:t>
    </dgm:pt>
    <dgm:pt modelId="{0B8FF236-1C45-4A19-B86C-25D1379CF05B}" type="parTrans" cxnId="{34FAC349-735E-4710-ACED-9FE3770894E2}">
      <dgm:prSet/>
      <dgm:spPr/>
      <dgm:t>
        <a:bodyPr/>
        <a:lstStyle/>
        <a:p>
          <a:endParaRPr lang="en-IN"/>
        </a:p>
      </dgm:t>
    </dgm:pt>
    <dgm:pt modelId="{13390D74-E15B-4A5E-9A70-83935AD7A655}" type="sibTrans" cxnId="{34FAC349-735E-4710-ACED-9FE3770894E2}">
      <dgm:prSet/>
      <dgm:spPr/>
      <dgm:t>
        <a:bodyPr/>
        <a:lstStyle/>
        <a:p>
          <a:endParaRPr lang="en-IN"/>
        </a:p>
      </dgm:t>
    </dgm:pt>
    <dgm:pt modelId="{3F8B60F7-060A-4478-A8C6-87170FFB989D}">
      <dgm:prSet custT="1"/>
      <dgm:spPr/>
      <dgm:t>
        <a:bodyPr/>
        <a:lstStyle/>
        <a:p>
          <a:r>
            <a:rPr lang="en-US" sz="1400" dirty="0"/>
            <a:t>Logout</a:t>
          </a:r>
          <a:endParaRPr lang="en-IN" sz="1400" dirty="0"/>
        </a:p>
      </dgm:t>
    </dgm:pt>
    <dgm:pt modelId="{7B67113A-DEC6-4D2C-945C-48D459494F59}" type="parTrans" cxnId="{98A6B838-4FFD-4071-A854-F9CEDBE1708E}">
      <dgm:prSet/>
      <dgm:spPr/>
      <dgm:t>
        <a:bodyPr/>
        <a:lstStyle/>
        <a:p>
          <a:endParaRPr lang="en-IN"/>
        </a:p>
      </dgm:t>
    </dgm:pt>
    <dgm:pt modelId="{60E621C3-F3A7-479F-B0A4-242E5B6D4018}" type="sibTrans" cxnId="{98A6B838-4FFD-4071-A854-F9CEDBE1708E}">
      <dgm:prSet/>
      <dgm:spPr/>
      <dgm:t>
        <a:bodyPr/>
        <a:lstStyle/>
        <a:p>
          <a:endParaRPr lang="en-IN"/>
        </a:p>
      </dgm:t>
    </dgm:pt>
    <dgm:pt modelId="{2CF7456B-2928-4D3A-BDBB-730F4B019C40}">
      <dgm:prSet/>
      <dgm:spPr/>
      <dgm:t>
        <a:bodyPr/>
        <a:lstStyle/>
        <a:p>
          <a:r>
            <a:rPr lang="en-US" dirty="0"/>
            <a:t>Order List</a:t>
          </a:r>
          <a:endParaRPr lang="en-IN" dirty="0"/>
        </a:p>
      </dgm:t>
    </dgm:pt>
    <dgm:pt modelId="{6B4BA584-4CBD-46C1-8FFD-D72A4DFAD397}" type="parTrans" cxnId="{8EAB10F9-0F78-4EB6-BF32-5D783941A7F9}">
      <dgm:prSet/>
      <dgm:spPr/>
      <dgm:t>
        <a:bodyPr/>
        <a:lstStyle/>
        <a:p>
          <a:endParaRPr lang="en-IN"/>
        </a:p>
      </dgm:t>
    </dgm:pt>
    <dgm:pt modelId="{AC2E6E27-6D2C-47FA-AFD6-37BE2D9FD549}" type="sibTrans" cxnId="{8EAB10F9-0F78-4EB6-BF32-5D783941A7F9}">
      <dgm:prSet/>
      <dgm:spPr/>
      <dgm:t>
        <a:bodyPr/>
        <a:lstStyle/>
        <a:p>
          <a:endParaRPr lang="en-IN"/>
        </a:p>
      </dgm:t>
    </dgm:pt>
    <dgm:pt modelId="{58C18CF8-E3A0-4CAD-973A-BA9010C1E229}">
      <dgm:prSet/>
      <dgm:spPr/>
      <dgm:t>
        <a:bodyPr/>
        <a:lstStyle/>
        <a:p>
          <a:r>
            <a:rPr lang="en-US"/>
            <a:t>Add Restaurant</a:t>
          </a:r>
          <a:endParaRPr lang="en-IN" dirty="0"/>
        </a:p>
      </dgm:t>
    </dgm:pt>
    <dgm:pt modelId="{3082DAE7-601D-4821-9F58-B20DB9AB4103}" type="parTrans" cxnId="{7C95605F-9B48-417B-B010-4F8177FCAA6C}">
      <dgm:prSet/>
      <dgm:spPr/>
      <dgm:t>
        <a:bodyPr/>
        <a:lstStyle/>
        <a:p>
          <a:endParaRPr lang="en-IN"/>
        </a:p>
      </dgm:t>
    </dgm:pt>
    <dgm:pt modelId="{CF74CD9A-52F7-4C02-AC75-55387FF5337E}" type="sibTrans" cxnId="{7C95605F-9B48-417B-B010-4F8177FCAA6C}">
      <dgm:prSet/>
      <dgm:spPr/>
      <dgm:t>
        <a:bodyPr/>
        <a:lstStyle/>
        <a:p>
          <a:endParaRPr lang="en-IN"/>
        </a:p>
      </dgm:t>
    </dgm:pt>
    <dgm:pt modelId="{B7E3E43E-2878-408D-BAE2-0BB745B24824}">
      <dgm:prSet/>
      <dgm:spPr>
        <a:solidFill>
          <a:srgbClr val="728653"/>
        </a:solidFill>
        <a:ln>
          <a:solidFill>
            <a:srgbClr val="728653"/>
          </a:solidFill>
        </a:ln>
      </dgm:spPr>
      <dgm:t>
        <a:bodyPr/>
        <a:lstStyle/>
        <a:p>
          <a:endParaRPr lang="en-IN"/>
        </a:p>
      </dgm:t>
    </dgm:pt>
    <dgm:pt modelId="{8D65E09A-4EFF-4884-B2BF-30CA9D6CAEC6}" type="sibTrans" cxnId="{784254D7-6E0F-4CBE-9E99-9F192AE05A32}">
      <dgm:prSet/>
      <dgm:spPr/>
      <dgm:t>
        <a:bodyPr/>
        <a:lstStyle/>
        <a:p>
          <a:endParaRPr lang="en-IN"/>
        </a:p>
      </dgm:t>
    </dgm:pt>
    <dgm:pt modelId="{4CF80913-C052-4E0C-A9EE-ED5385BE406C}" type="parTrans" cxnId="{784254D7-6E0F-4CBE-9E99-9F192AE05A32}">
      <dgm:prSet/>
      <dgm:spPr/>
      <dgm:t>
        <a:bodyPr/>
        <a:lstStyle/>
        <a:p>
          <a:endParaRPr lang="en-IN"/>
        </a:p>
      </dgm:t>
    </dgm:pt>
    <dgm:pt modelId="{2DCA1D9B-D96F-47F1-B800-AB2807DB19D9}" type="pres">
      <dgm:prSet presAssocID="{6D1C1F01-04FB-4A08-8BF5-7C8D45CF189B}" presName="Name0" presStyleCnt="0">
        <dgm:presLayoutVars>
          <dgm:chMax val="1"/>
          <dgm:chPref val="1"/>
          <dgm:dir val="rev"/>
          <dgm:animOne val="branch"/>
          <dgm:animLvl val="lvl"/>
        </dgm:presLayoutVars>
      </dgm:prSet>
      <dgm:spPr/>
    </dgm:pt>
    <dgm:pt modelId="{66B569D6-C02C-48CF-9891-9FBA5C7B4EF7}" type="pres">
      <dgm:prSet presAssocID="{D31184FD-AAB1-4DFA-BAC9-7510F5076867}" presName="textCenter" presStyleLbl="node1" presStyleIdx="0" presStyleCnt="14" custScaleX="195154" custScaleY="50708" custLinFactY="-100000" custLinFactNeighborX="-47077" custLinFactNeighborY="-155228"/>
      <dgm:spPr/>
    </dgm:pt>
    <dgm:pt modelId="{CDC342CB-45B0-42A1-B82B-4BFF687F133A}" type="pres">
      <dgm:prSet presAssocID="{D31184FD-AAB1-4DFA-BAC9-7510F5076867}" presName="cycle_1" presStyleCnt="0"/>
      <dgm:spPr/>
    </dgm:pt>
    <dgm:pt modelId="{AABF137B-68A7-4CAE-A81C-B3F06B83A2B7}" type="pres">
      <dgm:prSet presAssocID="{1E8A1DBB-CD4A-4BAE-ACF6-AF8BE848A6ED}" presName="childCenter1" presStyleLbl="node1" presStyleIdx="1" presStyleCnt="14" custScaleX="186891" custScaleY="63743" custLinFactX="-64243" custLinFactNeighborX="-100000" custLinFactNeighborY="-25869"/>
      <dgm:spPr/>
    </dgm:pt>
    <dgm:pt modelId="{DCD27FF9-EB82-4689-8864-69FCDFEE8619}" type="pres">
      <dgm:prSet presAssocID="{3082DAE7-601D-4821-9F58-B20DB9AB4103}" presName="Name141" presStyleLbl="parChTrans1D3" presStyleIdx="0" presStyleCnt="10"/>
      <dgm:spPr/>
    </dgm:pt>
    <dgm:pt modelId="{D3313839-513B-4134-B0FA-30B04A407838}" type="pres">
      <dgm:prSet presAssocID="{58C18CF8-E3A0-4CAD-973A-BA9010C1E229}" presName="text1" presStyleLbl="node1" presStyleIdx="2" presStyleCnt="14" custScaleX="169041" custScaleY="67948" custRadScaleRad="338494" custRadScaleInc="-53311">
        <dgm:presLayoutVars>
          <dgm:bulletEnabled val="1"/>
        </dgm:presLayoutVars>
      </dgm:prSet>
      <dgm:spPr/>
    </dgm:pt>
    <dgm:pt modelId="{C73F961F-10E8-474A-81AE-C1A2ECB625A0}" type="pres">
      <dgm:prSet presAssocID="{06A1272F-5B01-4D91-AE0F-12735A2AB300}" presName="Name144" presStyleLbl="parChTrans1D2" presStyleIdx="0" presStyleCnt="3"/>
      <dgm:spPr/>
    </dgm:pt>
    <dgm:pt modelId="{FC2D8746-7CEE-477F-AFCE-F03D23ADEE35}" type="pres">
      <dgm:prSet presAssocID="{D31184FD-AAB1-4DFA-BAC9-7510F5076867}" presName="cycle_2" presStyleCnt="0"/>
      <dgm:spPr/>
    </dgm:pt>
    <dgm:pt modelId="{225998E2-BBBF-4585-9EE3-ABA23E1F3F51}" type="pres">
      <dgm:prSet presAssocID="{C8DBD874-D17A-4D68-B2CA-493E0D32C6F3}" presName="childCenter2" presStyleLbl="node1" presStyleIdx="3" presStyleCnt="14" custScaleX="281723" custScaleY="63670" custLinFactY="-17922" custLinFactNeighborX="24327" custLinFactNeighborY="-100000"/>
      <dgm:spPr/>
    </dgm:pt>
    <dgm:pt modelId="{5A5D1990-7210-48C5-9B83-D3BFFE60E48E}" type="pres">
      <dgm:prSet presAssocID="{0B8FF236-1C45-4A19-B86C-25D1379CF05B}" presName="Name218" presStyleLbl="parChTrans1D3" presStyleIdx="1" presStyleCnt="10"/>
      <dgm:spPr/>
    </dgm:pt>
    <dgm:pt modelId="{CE5FB76F-89B0-49C4-AAFA-8A2A58E1EFEC}" type="pres">
      <dgm:prSet presAssocID="{E68C2C1E-F6A8-45F2-9D14-44A2A6985C92}" presName="text2" presStyleLbl="node1" presStyleIdx="4" presStyleCnt="14" custScaleX="217803" custScaleY="38464" custRadScaleRad="165489" custRadScaleInc="3578">
        <dgm:presLayoutVars>
          <dgm:bulletEnabled val="1"/>
        </dgm:presLayoutVars>
      </dgm:prSet>
      <dgm:spPr/>
    </dgm:pt>
    <dgm:pt modelId="{44983E4F-F978-4D7F-A30E-3AB334DA3E11}" type="pres">
      <dgm:prSet presAssocID="{7B67113A-DEC6-4D2C-945C-48D459494F59}" presName="Name218" presStyleLbl="parChTrans1D3" presStyleIdx="2" presStyleCnt="10"/>
      <dgm:spPr/>
    </dgm:pt>
    <dgm:pt modelId="{2974687B-5792-47A7-817F-9A1E8D475CC6}" type="pres">
      <dgm:prSet presAssocID="{3F8B60F7-060A-4478-A8C6-87170FFB989D}" presName="text2" presStyleLbl="node1" presStyleIdx="5" presStyleCnt="14" custScaleX="302738" custScaleY="61996" custRadScaleRad="102785" custRadScaleInc="-205894">
        <dgm:presLayoutVars>
          <dgm:bulletEnabled val="1"/>
        </dgm:presLayoutVars>
      </dgm:prSet>
      <dgm:spPr/>
    </dgm:pt>
    <dgm:pt modelId="{0845D209-2085-4DB3-AF65-F5A37A7ACA8C}" type="pres">
      <dgm:prSet presAssocID="{6B4BA584-4CBD-46C1-8FFD-D72A4DFAD397}" presName="Name218" presStyleLbl="parChTrans1D3" presStyleIdx="3" presStyleCnt="10"/>
      <dgm:spPr/>
    </dgm:pt>
    <dgm:pt modelId="{1D66C9C4-1C29-44DC-A82A-1B7800099D2F}" type="pres">
      <dgm:prSet presAssocID="{2CF7456B-2928-4D3A-BDBB-730F4B019C40}" presName="text2" presStyleLbl="node1" presStyleIdx="6" presStyleCnt="14" custScaleX="228525" custScaleY="48766" custRadScaleRad="87503" custRadScaleInc="-290111">
        <dgm:presLayoutVars>
          <dgm:bulletEnabled val="1"/>
        </dgm:presLayoutVars>
      </dgm:prSet>
      <dgm:spPr/>
    </dgm:pt>
    <dgm:pt modelId="{A7956AB0-ADAF-467F-BB7D-F4CA8C636FA0}" type="pres">
      <dgm:prSet presAssocID="{3A58F207-A9F6-45A6-AC71-B64274D1173B}" presName="Name221" presStyleLbl="parChTrans1D2" presStyleIdx="1" presStyleCnt="3"/>
      <dgm:spPr/>
    </dgm:pt>
    <dgm:pt modelId="{D35C686F-4B73-478D-A519-A73919E0EE79}" type="pres">
      <dgm:prSet presAssocID="{D31184FD-AAB1-4DFA-BAC9-7510F5076867}" presName="cycle_3" presStyleCnt="0"/>
      <dgm:spPr/>
    </dgm:pt>
    <dgm:pt modelId="{9B269C3C-926C-42FC-9B4C-6AEA6DD21241}" type="pres">
      <dgm:prSet presAssocID="{3EEF03EB-81BC-42E0-9947-010A38374916}" presName="childCenter3" presStyleLbl="node1" presStyleIdx="7" presStyleCnt="14" custScaleX="323053" custLinFactY="-8046" custLinFactNeighborX="44945" custLinFactNeighborY="-100000"/>
      <dgm:spPr/>
    </dgm:pt>
    <dgm:pt modelId="{0B8F79F5-7558-4C48-BCFF-938AD4D4A7C5}" type="pres">
      <dgm:prSet presAssocID="{B846F0D3-02EB-4805-AA4B-66DAA332BA04}" presName="Name285" presStyleLbl="parChTrans1D3" presStyleIdx="4" presStyleCnt="10"/>
      <dgm:spPr/>
    </dgm:pt>
    <dgm:pt modelId="{2878351C-14E1-48F3-B2ED-26C4541E87EA}" type="pres">
      <dgm:prSet presAssocID="{212A304A-8F31-4031-AD17-7771DB1928C1}" presName="text3" presStyleLbl="node1" presStyleIdx="8" presStyleCnt="14" custScaleX="234515" custRadScaleRad="253396" custRadScaleInc="-456517">
        <dgm:presLayoutVars>
          <dgm:bulletEnabled val="1"/>
        </dgm:presLayoutVars>
      </dgm:prSet>
      <dgm:spPr/>
    </dgm:pt>
    <dgm:pt modelId="{3C92B257-753E-4C69-880E-9DCA38BB626F}" type="pres">
      <dgm:prSet presAssocID="{2F928DF4-D7A0-4F21-89F9-BA28E7B89E0A}" presName="Name285" presStyleLbl="parChTrans1D3" presStyleIdx="5" presStyleCnt="10"/>
      <dgm:spPr/>
    </dgm:pt>
    <dgm:pt modelId="{C4A9E368-6A69-4F0B-803B-258D8B6B7D8C}" type="pres">
      <dgm:prSet presAssocID="{306E590F-D927-4F43-873D-CBC281624B1D}" presName="text3" presStyleLbl="node1" presStyleIdx="9" presStyleCnt="14" custScaleX="239304" custRadScaleRad="327540" custRadScaleInc="-426457">
        <dgm:presLayoutVars>
          <dgm:bulletEnabled val="1"/>
        </dgm:presLayoutVars>
      </dgm:prSet>
      <dgm:spPr/>
    </dgm:pt>
    <dgm:pt modelId="{7E22A16C-DD79-406B-9A25-913D99F0CA73}" type="pres">
      <dgm:prSet presAssocID="{32D9E4BA-4467-41E8-AB52-B4C92EAB9722}" presName="Name285" presStyleLbl="parChTrans1D3" presStyleIdx="6" presStyleCnt="10"/>
      <dgm:spPr/>
    </dgm:pt>
    <dgm:pt modelId="{FC2A4F68-CCAC-4B00-AB1D-5C08F3BE136C}" type="pres">
      <dgm:prSet presAssocID="{568E0325-71F6-4038-85CC-9F177E0962E8}" presName="text3" presStyleLbl="node1" presStyleIdx="10" presStyleCnt="14" custScaleX="288155" custRadScaleRad="208157" custRadScaleInc="-180862">
        <dgm:presLayoutVars>
          <dgm:bulletEnabled val="1"/>
        </dgm:presLayoutVars>
      </dgm:prSet>
      <dgm:spPr/>
    </dgm:pt>
    <dgm:pt modelId="{430E9A01-E814-4FE2-80A7-53797530285D}" type="pres">
      <dgm:prSet presAssocID="{3E03E85D-C7B4-4BA7-9D05-90DFD324D84F}" presName="Name285" presStyleLbl="parChTrans1D3" presStyleIdx="7" presStyleCnt="10"/>
      <dgm:spPr/>
    </dgm:pt>
    <dgm:pt modelId="{D4D7D8C7-4B57-4228-9C43-EB2FD02B5E41}" type="pres">
      <dgm:prSet presAssocID="{8FD301E2-F69C-49FD-AEB5-B03B64A24005}" presName="text3" presStyleLbl="node1" presStyleIdx="11" presStyleCnt="14" custScaleX="190607" custScaleY="73461" custRadScaleRad="300637" custRadScaleInc="-163196">
        <dgm:presLayoutVars>
          <dgm:bulletEnabled val="1"/>
        </dgm:presLayoutVars>
      </dgm:prSet>
      <dgm:spPr/>
    </dgm:pt>
    <dgm:pt modelId="{BB7BF5BE-410C-4183-A24A-89235B762D17}" type="pres">
      <dgm:prSet presAssocID="{CDF7A333-AF61-41A0-AA6B-2E50D523C26D}" presName="Name285" presStyleLbl="parChTrans1D3" presStyleIdx="8" presStyleCnt="10"/>
      <dgm:spPr/>
    </dgm:pt>
    <dgm:pt modelId="{ECBA9B67-0690-4743-8328-E1834F617974}" type="pres">
      <dgm:prSet presAssocID="{342B3256-0046-4043-8177-5CE17C60CE77}" presName="text3" presStyleLbl="node1" presStyleIdx="12" presStyleCnt="14" custScaleX="220885" custScaleY="63786" custRadScaleRad="284098" custRadScaleInc="-17075">
        <dgm:presLayoutVars>
          <dgm:bulletEnabled val="1"/>
        </dgm:presLayoutVars>
      </dgm:prSet>
      <dgm:spPr/>
    </dgm:pt>
    <dgm:pt modelId="{DE8CD419-03D0-4E97-93D5-D6E7BA46723A}" type="pres">
      <dgm:prSet presAssocID="{4CF80913-C052-4E0C-A9EE-ED5385BE406C}" presName="Name285" presStyleLbl="parChTrans1D3" presStyleIdx="9" presStyleCnt="10"/>
      <dgm:spPr/>
    </dgm:pt>
    <dgm:pt modelId="{8C6E8031-7261-422B-80D5-42E78DA2435F}" type="pres">
      <dgm:prSet presAssocID="{B7E3E43E-2878-408D-BAE2-0BB745B24824}" presName="text3" presStyleLbl="node1" presStyleIdx="13" presStyleCnt="14" custFlipHor="1" custScaleX="55044" custScaleY="11134" custRadScaleRad="62850" custRadScaleInc="-557063">
        <dgm:presLayoutVars>
          <dgm:bulletEnabled val="1"/>
        </dgm:presLayoutVars>
      </dgm:prSet>
      <dgm:spPr/>
    </dgm:pt>
    <dgm:pt modelId="{52CB4E41-C0CB-4B70-A117-9FB8EDA369C8}" type="pres">
      <dgm:prSet presAssocID="{2F82081F-9693-4F98-B830-8B1016F2F2DE}" presName="Name288" presStyleLbl="parChTrans1D2" presStyleIdx="2" presStyleCnt="3"/>
      <dgm:spPr/>
    </dgm:pt>
  </dgm:ptLst>
  <dgm:cxnLst>
    <dgm:cxn modelId="{53F82701-81B9-41E4-8610-9F4CB2F3707B}" srcId="{3EEF03EB-81BC-42E0-9947-010A38374916}" destId="{212A304A-8F31-4031-AD17-7771DB1928C1}" srcOrd="0" destOrd="0" parTransId="{B846F0D3-02EB-4805-AA4B-66DAA332BA04}" sibTransId="{DF7D3D5B-D13F-4B57-B844-0E3AB06620B9}"/>
    <dgm:cxn modelId="{3251F00C-012C-4A8D-86AA-9710E4BD727F}" type="presOf" srcId="{3F8B60F7-060A-4478-A8C6-87170FFB989D}" destId="{2974687B-5792-47A7-817F-9A1E8D475CC6}" srcOrd="0" destOrd="0" presId="urn:microsoft.com/office/officeart/2008/layout/RadialCluster"/>
    <dgm:cxn modelId="{C7D6A814-8FDB-42C2-B363-E301C9F15277}" type="presOf" srcId="{342B3256-0046-4043-8177-5CE17C60CE77}" destId="{ECBA9B67-0690-4743-8328-E1834F617974}" srcOrd="0" destOrd="0" presId="urn:microsoft.com/office/officeart/2008/layout/RadialCluster"/>
    <dgm:cxn modelId="{9ED15815-6654-4032-8BB1-0E16645858F2}" type="presOf" srcId="{3E03E85D-C7B4-4BA7-9D05-90DFD324D84F}" destId="{430E9A01-E814-4FE2-80A7-53797530285D}" srcOrd="0" destOrd="0" presId="urn:microsoft.com/office/officeart/2008/layout/RadialCluster"/>
    <dgm:cxn modelId="{BBB4641D-FEDC-422D-95F8-C9ACA4D59351}" type="presOf" srcId="{0B8FF236-1C45-4A19-B86C-25D1379CF05B}" destId="{5A5D1990-7210-48C5-9B83-D3BFFE60E48E}" srcOrd="0" destOrd="0" presId="urn:microsoft.com/office/officeart/2008/layout/RadialCluster"/>
    <dgm:cxn modelId="{5026B81D-77AE-46F6-A247-AC6BC028A9EF}" type="presOf" srcId="{06A1272F-5B01-4D91-AE0F-12735A2AB300}" destId="{C73F961F-10E8-474A-81AE-C1A2ECB625A0}" srcOrd="0" destOrd="0" presId="urn:microsoft.com/office/officeart/2008/layout/RadialCluster"/>
    <dgm:cxn modelId="{057A0230-20F6-4A31-8434-6223745362C9}" srcId="{3EEF03EB-81BC-42E0-9947-010A38374916}" destId="{568E0325-71F6-4038-85CC-9F177E0962E8}" srcOrd="2" destOrd="0" parTransId="{32D9E4BA-4467-41E8-AB52-B4C92EAB9722}" sibTransId="{D9211C7A-69A5-48DF-B943-DD917E605EB6}"/>
    <dgm:cxn modelId="{757F3D31-F6E5-4163-8555-70EBCDD66514}" srcId="{3EEF03EB-81BC-42E0-9947-010A38374916}" destId="{8FD301E2-F69C-49FD-AEB5-B03B64A24005}" srcOrd="3" destOrd="0" parTransId="{3E03E85D-C7B4-4BA7-9D05-90DFD324D84F}" sibTransId="{3DE86493-04CD-4264-B84F-FE97EDF792B1}"/>
    <dgm:cxn modelId="{1DEB2137-C6FD-424A-9A96-08DB750120CA}" type="presOf" srcId="{3EEF03EB-81BC-42E0-9947-010A38374916}" destId="{9B269C3C-926C-42FC-9B4C-6AEA6DD21241}" srcOrd="0" destOrd="0" presId="urn:microsoft.com/office/officeart/2008/layout/RadialCluster"/>
    <dgm:cxn modelId="{98A6B838-4FFD-4071-A854-F9CEDBE1708E}" srcId="{C8DBD874-D17A-4D68-B2CA-493E0D32C6F3}" destId="{3F8B60F7-060A-4478-A8C6-87170FFB989D}" srcOrd="1" destOrd="0" parTransId="{7B67113A-DEC6-4D2C-945C-48D459494F59}" sibTransId="{60E621C3-F3A7-479F-B0A4-242E5B6D4018}"/>
    <dgm:cxn modelId="{7C95605F-9B48-417B-B010-4F8177FCAA6C}" srcId="{1E8A1DBB-CD4A-4BAE-ACF6-AF8BE848A6ED}" destId="{58C18CF8-E3A0-4CAD-973A-BA9010C1E229}" srcOrd="0" destOrd="0" parTransId="{3082DAE7-601D-4821-9F58-B20DB9AB4103}" sibTransId="{CF74CD9A-52F7-4C02-AC75-55387FF5337E}"/>
    <dgm:cxn modelId="{F5505841-CA75-4D1B-8C5C-F45A538E3DB0}" type="presOf" srcId="{3082DAE7-601D-4821-9F58-B20DB9AB4103}" destId="{DCD27FF9-EB82-4689-8864-69FCDFEE8619}" srcOrd="0" destOrd="0" presId="urn:microsoft.com/office/officeart/2008/layout/RadialCluster"/>
    <dgm:cxn modelId="{0ED0BD64-B85D-4342-B512-909EFAF447B7}" type="presOf" srcId="{8FD301E2-F69C-49FD-AEB5-B03B64A24005}" destId="{D4D7D8C7-4B57-4228-9C43-EB2FD02B5E41}" srcOrd="0" destOrd="0" presId="urn:microsoft.com/office/officeart/2008/layout/RadialCluster"/>
    <dgm:cxn modelId="{FBFF6F45-48E5-4B9D-9847-7563AAF3EF28}" type="presOf" srcId="{2F928DF4-D7A0-4F21-89F9-BA28E7B89E0A}" destId="{3C92B257-753E-4C69-880E-9DCA38BB626F}" srcOrd="0" destOrd="0" presId="urn:microsoft.com/office/officeart/2008/layout/RadialCluster"/>
    <dgm:cxn modelId="{B033AC69-40D1-4B28-9D96-4B5D2DCE8296}" type="presOf" srcId="{32D9E4BA-4467-41E8-AB52-B4C92EAB9722}" destId="{7E22A16C-DD79-406B-9A25-913D99F0CA73}" srcOrd="0" destOrd="0" presId="urn:microsoft.com/office/officeart/2008/layout/RadialCluster"/>
    <dgm:cxn modelId="{34FAC349-735E-4710-ACED-9FE3770894E2}" srcId="{C8DBD874-D17A-4D68-B2CA-493E0D32C6F3}" destId="{E68C2C1E-F6A8-45F2-9D14-44A2A6985C92}" srcOrd="0" destOrd="0" parTransId="{0B8FF236-1C45-4A19-B86C-25D1379CF05B}" sibTransId="{13390D74-E15B-4A5E-9A70-83935AD7A655}"/>
    <dgm:cxn modelId="{AA47794C-D3DD-4A7E-9E6A-C62EA3310279}" type="presOf" srcId="{4CF80913-C052-4E0C-A9EE-ED5385BE406C}" destId="{DE8CD419-03D0-4E97-93D5-D6E7BA46723A}" srcOrd="0" destOrd="0" presId="urn:microsoft.com/office/officeart/2008/layout/RadialCluster"/>
    <dgm:cxn modelId="{B2BC0E6E-79AE-43F3-B7B7-ADD504180E51}" type="presOf" srcId="{7B67113A-DEC6-4D2C-945C-48D459494F59}" destId="{44983E4F-F978-4D7F-A30E-3AB334DA3E11}" srcOrd="0" destOrd="0" presId="urn:microsoft.com/office/officeart/2008/layout/RadialCluster"/>
    <dgm:cxn modelId="{932EF170-082A-4FE4-B0C9-A56E0418A1F2}" srcId="{3EEF03EB-81BC-42E0-9947-010A38374916}" destId="{342B3256-0046-4043-8177-5CE17C60CE77}" srcOrd="4" destOrd="0" parTransId="{CDF7A333-AF61-41A0-AA6B-2E50D523C26D}" sibTransId="{14424DF8-0C26-4DAB-89FC-38A491D806C2}"/>
    <dgm:cxn modelId="{C5DCC874-73ED-468A-AD33-F3897C071D8A}" type="presOf" srcId="{212A304A-8F31-4031-AD17-7771DB1928C1}" destId="{2878351C-14E1-48F3-B2ED-26C4541E87EA}" srcOrd="0" destOrd="0" presId="urn:microsoft.com/office/officeart/2008/layout/RadialCluster"/>
    <dgm:cxn modelId="{466DEC74-20C5-4AE5-A2BE-2BCF91E517D7}" srcId="{3EEF03EB-81BC-42E0-9947-010A38374916}" destId="{306E590F-D927-4F43-873D-CBC281624B1D}" srcOrd="1" destOrd="0" parTransId="{2F928DF4-D7A0-4F21-89F9-BA28E7B89E0A}" sibTransId="{1493C1FF-DFAB-43B7-8ADC-2081073B09D2}"/>
    <dgm:cxn modelId="{116B5E7E-AD52-49D7-997E-7E4F628F4B07}" type="presOf" srcId="{E68C2C1E-F6A8-45F2-9D14-44A2A6985C92}" destId="{CE5FB76F-89B0-49C4-AAFA-8A2A58E1EFEC}" srcOrd="0" destOrd="0" presId="urn:microsoft.com/office/officeart/2008/layout/RadialCluster"/>
    <dgm:cxn modelId="{EA61D07F-BF82-4055-BED7-6D020E010F37}" type="presOf" srcId="{CDF7A333-AF61-41A0-AA6B-2E50D523C26D}" destId="{BB7BF5BE-410C-4183-A24A-89235B762D17}" srcOrd="0" destOrd="0" presId="urn:microsoft.com/office/officeart/2008/layout/RadialCluster"/>
    <dgm:cxn modelId="{4F601688-32FC-4943-88A5-C12963CAB8CA}" type="presOf" srcId="{C8DBD874-D17A-4D68-B2CA-493E0D32C6F3}" destId="{225998E2-BBBF-4585-9EE3-ABA23E1F3F51}" srcOrd="0" destOrd="0" presId="urn:microsoft.com/office/officeart/2008/layout/RadialCluster"/>
    <dgm:cxn modelId="{F8BE168A-7793-4507-80E2-28661F54733D}" type="presOf" srcId="{1E8A1DBB-CD4A-4BAE-ACF6-AF8BE848A6ED}" destId="{AABF137B-68A7-4CAE-A81C-B3F06B83A2B7}" srcOrd="0" destOrd="0" presId="urn:microsoft.com/office/officeart/2008/layout/RadialCluster"/>
    <dgm:cxn modelId="{8DE81B93-CA24-40BC-9F68-8059C17BF81B}" srcId="{6D1C1F01-04FB-4A08-8BF5-7C8D45CF189B}" destId="{D31184FD-AAB1-4DFA-BAC9-7510F5076867}" srcOrd="0" destOrd="0" parTransId="{40806FC5-622F-440B-A78B-052C898BF231}" sibTransId="{E1CC8E42-D966-4695-8102-BAF31AEE87CC}"/>
    <dgm:cxn modelId="{0A9FF39F-D9F3-4269-B621-42724B7F31E7}" srcId="{D31184FD-AAB1-4DFA-BAC9-7510F5076867}" destId="{C8DBD874-D17A-4D68-B2CA-493E0D32C6F3}" srcOrd="1" destOrd="0" parTransId="{3A58F207-A9F6-45A6-AC71-B64274D1173B}" sibTransId="{5BE34692-7982-4BB2-9C64-DC7FD5BE2240}"/>
    <dgm:cxn modelId="{485BD3A5-37F4-4B78-B815-67C2ECA7E3E8}" srcId="{D31184FD-AAB1-4DFA-BAC9-7510F5076867}" destId="{3EEF03EB-81BC-42E0-9947-010A38374916}" srcOrd="2" destOrd="0" parTransId="{2F82081F-9693-4F98-B830-8B1016F2F2DE}" sibTransId="{9A0CBB90-62FF-4463-9940-05FCA7AEF8A4}"/>
    <dgm:cxn modelId="{9817CEB4-0102-498D-93AD-480E6DFDE883}" type="presOf" srcId="{6B4BA584-4CBD-46C1-8FFD-D72A4DFAD397}" destId="{0845D209-2085-4DB3-AF65-F5A37A7ACA8C}" srcOrd="0" destOrd="0" presId="urn:microsoft.com/office/officeart/2008/layout/RadialCluster"/>
    <dgm:cxn modelId="{EC9C4BB6-C050-4DB5-9759-6408B6E9EC5A}" type="presOf" srcId="{D31184FD-AAB1-4DFA-BAC9-7510F5076867}" destId="{66B569D6-C02C-48CF-9891-9FBA5C7B4EF7}" srcOrd="0" destOrd="0" presId="urn:microsoft.com/office/officeart/2008/layout/RadialCluster"/>
    <dgm:cxn modelId="{AE461CBA-4FC9-4FE6-81B1-F3CC6D5D66A0}" type="presOf" srcId="{568E0325-71F6-4038-85CC-9F177E0962E8}" destId="{FC2A4F68-CCAC-4B00-AB1D-5C08F3BE136C}" srcOrd="0" destOrd="0" presId="urn:microsoft.com/office/officeart/2008/layout/RadialCluster"/>
    <dgm:cxn modelId="{95D138BD-AB3B-4254-83D0-2B92AEAE3A73}" type="presOf" srcId="{2F82081F-9693-4F98-B830-8B1016F2F2DE}" destId="{52CB4E41-C0CB-4B70-A117-9FB8EDA369C8}" srcOrd="0" destOrd="0" presId="urn:microsoft.com/office/officeart/2008/layout/RadialCluster"/>
    <dgm:cxn modelId="{720330C8-2328-435E-A78C-CB177E7EB4AE}" srcId="{D31184FD-AAB1-4DFA-BAC9-7510F5076867}" destId="{1E8A1DBB-CD4A-4BAE-ACF6-AF8BE848A6ED}" srcOrd="0" destOrd="0" parTransId="{06A1272F-5B01-4D91-AE0F-12735A2AB300}" sibTransId="{96B6707D-26C6-462E-8070-3CFF6E489B7B}"/>
    <dgm:cxn modelId="{3F9B38D0-F07D-44DB-9CAE-95B5FCB4B98C}" type="presOf" srcId="{3A58F207-A9F6-45A6-AC71-B64274D1173B}" destId="{A7956AB0-ADAF-467F-BB7D-F4CA8C636FA0}" srcOrd="0" destOrd="0" presId="urn:microsoft.com/office/officeart/2008/layout/RadialCluster"/>
    <dgm:cxn modelId="{517EEBD1-5240-4F67-A285-B3A730A8A5D9}" type="presOf" srcId="{6D1C1F01-04FB-4A08-8BF5-7C8D45CF189B}" destId="{2DCA1D9B-D96F-47F1-B800-AB2807DB19D9}" srcOrd="0" destOrd="0" presId="urn:microsoft.com/office/officeart/2008/layout/RadialCluster"/>
    <dgm:cxn modelId="{784254D7-6E0F-4CBE-9E99-9F192AE05A32}" srcId="{3EEF03EB-81BC-42E0-9947-010A38374916}" destId="{B7E3E43E-2878-408D-BAE2-0BB745B24824}" srcOrd="5" destOrd="0" parTransId="{4CF80913-C052-4E0C-A9EE-ED5385BE406C}" sibTransId="{8D65E09A-4EFF-4884-B2BF-30CA9D6CAEC6}"/>
    <dgm:cxn modelId="{36B965D9-9920-45B1-A9B1-9A7CFE91C563}" type="presOf" srcId="{B7E3E43E-2878-408D-BAE2-0BB745B24824}" destId="{8C6E8031-7261-422B-80D5-42E78DA2435F}" srcOrd="0" destOrd="0" presId="urn:microsoft.com/office/officeart/2008/layout/RadialCluster"/>
    <dgm:cxn modelId="{665E7BDB-8177-49C4-8152-EE6C4BC4C322}" type="presOf" srcId="{B846F0D3-02EB-4805-AA4B-66DAA332BA04}" destId="{0B8F79F5-7558-4C48-BCFF-938AD4D4A7C5}" srcOrd="0" destOrd="0" presId="urn:microsoft.com/office/officeart/2008/layout/RadialCluster"/>
    <dgm:cxn modelId="{8E05F9E5-18E4-493B-A4F6-B732B69B3300}" type="presOf" srcId="{2CF7456B-2928-4D3A-BDBB-730F4B019C40}" destId="{1D66C9C4-1C29-44DC-A82A-1B7800099D2F}" srcOrd="0" destOrd="0" presId="urn:microsoft.com/office/officeart/2008/layout/RadialCluster"/>
    <dgm:cxn modelId="{7F6AA2EA-2470-4373-A8E4-25826C788958}" type="presOf" srcId="{306E590F-D927-4F43-873D-CBC281624B1D}" destId="{C4A9E368-6A69-4F0B-803B-258D8B6B7D8C}" srcOrd="0" destOrd="0" presId="urn:microsoft.com/office/officeart/2008/layout/RadialCluster"/>
    <dgm:cxn modelId="{1EFE59ED-93B2-4408-8AA8-1E0E820F98E4}" type="presOf" srcId="{58C18CF8-E3A0-4CAD-973A-BA9010C1E229}" destId="{D3313839-513B-4134-B0FA-30B04A407838}" srcOrd="0" destOrd="0" presId="urn:microsoft.com/office/officeart/2008/layout/RadialCluster"/>
    <dgm:cxn modelId="{8EAB10F9-0F78-4EB6-BF32-5D783941A7F9}" srcId="{C8DBD874-D17A-4D68-B2CA-493E0D32C6F3}" destId="{2CF7456B-2928-4D3A-BDBB-730F4B019C40}" srcOrd="2" destOrd="0" parTransId="{6B4BA584-4CBD-46C1-8FFD-D72A4DFAD397}" sibTransId="{AC2E6E27-6D2C-47FA-AFD6-37BE2D9FD549}"/>
    <dgm:cxn modelId="{7D6AEB81-5A10-4F82-9133-0BA7AD94405B}" type="presParOf" srcId="{2DCA1D9B-D96F-47F1-B800-AB2807DB19D9}" destId="{66B569D6-C02C-48CF-9891-9FBA5C7B4EF7}" srcOrd="0" destOrd="0" presId="urn:microsoft.com/office/officeart/2008/layout/RadialCluster"/>
    <dgm:cxn modelId="{4E0F2F28-E721-4580-92A9-D3E7DE604C69}" type="presParOf" srcId="{2DCA1D9B-D96F-47F1-B800-AB2807DB19D9}" destId="{CDC342CB-45B0-42A1-B82B-4BFF687F133A}" srcOrd="1" destOrd="0" presId="urn:microsoft.com/office/officeart/2008/layout/RadialCluster"/>
    <dgm:cxn modelId="{C3B0CB47-AE89-4167-8ECB-57C7E2467B87}" type="presParOf" srcId="{CDC342CB-45B0-42A1-B82B-4BFF687F133A}" destId="{AABF137B-68A7-4CAE-A81C-B3F06B83A2B7}" srcOrd="0" destOrd="0" presId="urn:microsoft.com/office/officeart/2008/layout/RadialCluster"/>
    <dgm:cxn modelId="{E89DC2D8-32D3-4689-A3E1-EB8B37288DF8}" type="presParOf" srcId="{CDC342CB-45B0-42A1-B82B-4BFF687F133A}" destId="{DCD27FF9-EB82-4689-8864-69FCDFEE8619}" srcOrd="1" destOrd="0" presId="urn:microsoft.com/office/officeart/2008/layout/RadialCluster"/>
    <dgm:cxn modelId="{561CB876-015A-46EF-94C7-E59C5EF28C1A}" type="presParOf" srcId="{CDC342CB-45B0-42A1-B82B-4BFF687F133A}" destId="{D3313839-513B-4134-B0FA-30B04A407838}" srcOrd="2" destOrd="0" presId="urn:microsoft.com/office/officeart/2008/layout/RadialCluster"/>
    <dgm:cxn modelId="{041545BA-01C1-4723-A96E-1E9CA561233C}" type="presParOf" srcId="{2DCA1D9B-D96F-47F1-B800-AB2807DB19D9}" destId="{C73F961F-10E8-474A-81AE-C1A2ECB625A0}" srcOrd="2" destOrd="0" presId="urn:microsoft.com/office/officeart/2008/layout/RadialCluster"/>
    <dgm:cxn modelId="{BAC427A2-63A9-47B0-B381-0009E56620B9}" type="presParOf" srcId="{2DCA1D9B-D96F-47F1-B800-AB2807DB19D9}" destId="{FC2D8746-7CEE-477F-AFCE-F03D23ADEE35}" srcOrd="3" destOrd="0" presId="urn:microsoft.com/office/officeart/2008/layout/RadialCluster"/>
    <dgm:cxn modelId="{8E023173-27BE-4B7F-9EE8-85BBF04A5CEC}" type="presParOf" srcId="{FC2D8746-7CEE-477F-AFCE-F03D23ADEE35}" destId="{225998E2-BBBF-4585-9EE3-ABA23E1F3F51}" srcOrd="0" destOrd="0" presId="urn:microsoft.com/office/officeart/2008/layout/RadialCluster"/>
    <dgm:cxn modelId="{C951DCB5-4691-48E2-80E6-15246CF8D1C1}" type="presParOf" srcId="{FC2D8746-7CEE-477F-AFCE-F03D23ADEE35}" destId="{5A5D1990-7210-48C5-9B83-D3BFFE60E48E}" srcOrd="1" destOrd="0" presId="urn:microsoft.com/office/officeart/2008/layout/RadialCluster"/>
    <dgm:cxn modelId="{111A8722-DD27-4619-AE72-FC00D574A816}" type="presParOf" srcId="{FC2D8746-7CEE-477F-AFCE-F03D23ADEE35}" destId="{CE5FB76F-89B0-49C4-AAFA-8A2A58E1EFEC}" srcOrd="2" destOrd="0" presId="urn:microsoft.com/office/officeart/2008/layout/RadialCluster"/>
    <dgm:cxn modelId="{0EDC077F-368A-4552-BBA2-9787EF693487}" type="presParOf" srcId="{FC2D8746-7CEE-477F-AFCE-F03D23ADEE35}" destId="{44983E4F-F978-4D7F-A30E-3AB334DA3E11}" srcOrd="3" destOrd="0" presId="urn:microsoft.com/office/officeart/2008/layout/RadialCluster"/>
    <dgm:cxn modelId="{40044CB3-C424-4DA2-A439-6F33FBABF706}" type="presParOf" srcId="{FC2D8746-7CEE-477F-AFCE-F03D23ADEE35}" destId="{2974687B-5792-47A7-817F-9A1E8D475CC6}" srcOrd="4" destOrd="0" presId="urn:microsoft.com/office/officeart/2008/layout/RadialCluster"/>
    <dgm:cxn modelId="{AC260B62-E62A-4395-8D17-09E28F2C4C5D}" type="presParOf" srcId="{FC2D8746-7CEE-477F-AFCE-F03D23ADEE35}" destId="{0845D209-2085-4DB3-AF65-F5A37A7ACA8C}" srcOrd="5" destOrd="0" presId="urn:microsoft.com/office/officeart/2008/layout/RadialCluster"/>
    <dgm:cxn modelId="{3C4F5133-0EBC-49A3-819A-8DFE98E02FD6}" type="presParOf" srcId="{FC2D8746-7CEE-477F-AFCE-F03D23ADEE35}" destId="{1D66C9C4-1C29-44DC-A82A-1B7800099D2F}" srcOrd="6" destOrd="0" presId="urn:microsoft.com/office/officeart/2008/layout/RadialCluster"/>
    <dgm:cxn modelId="{17F3066E-9B65-4056-AEDA-F000BDF85AD4}" type="presParOf" srcId="{2DCA1D9B-D96F-47F1-B800-AB2807DB19D9}" destId="{A7956AB0-ADAF-467F-BB7D-F4CA8C636FA0}" srcOrd="4" destOrd="0" presId="urn:microsoft.com/office/officeart/2008/layout/RadialCluster"/>
    <dgm:cxn modelId="{4313E313-6D5B-45EA-AF56-7E10A08E3C69}" type="presParOf" srcId="{2DCA1D9B-D96F-47F1-B800-AB2807DB19D9}" destId="{D35C686F-4B73-478D-A519-A73919E0EE79}" srcOrd="5" destOrd="0" presId="urn:microsoft.com/office/officeart/2008/layout/RadialCluster"/>
    <dgm:cxn modelId="{17C4F4FE-01D9-4A6E-A1D8-CBAB90AC1BDB}" type="presParOf" srcId="{D35C686F-4B73-478D-A519-A73919E0EE79}" destId="{9B269C3C-926C-42FC-9B4C-6AEA6DD21241}" srcOrd="0" destOrd="0" presId="urn:microsoft.com/office/officeart/2008/layout/RadialCluster"/>
    <dgm:cxn modelId="{32DA7AA7-F7D2-45B7-934E-B98D2372A3D5}" type="presParOf" srcId="{D35C686F-4B73-478D-A519-A73919E0EE79}" destId="{0B8F79F5-7558-4C48-BCFF-938AD4D4A7C5}" srcOrd="1" destOrd="0" presId="urn:microsoft.com/office/officeart/2008/layout/RadialCluster"/>
    <dgm:cxn modelId="{DCAB1200-C515-4AA9-9F82-06E788C47A3F}" type="presParOf" srcId="{D35C686F-4B73-478D-A519-A73919E0EE79}" destId="{2878351C-14E1-48F3-B2ED-26C4541E87EA}" srcOrd="2" destOrd="0" presId="urn:microsoft.com/office/officeart/2008/layout/RadialCluster"/>
    <dgm:cxn modelId="{B31CA71D-8CFF-4988-8670-0B851EA172F1}" type="presParOf" srcId="{D35C686F-4B73-478D-A519-A73919E0EE79}" destId="{3C92B257-753E-4C69-880E-9DCA38BB626F}" srcOrd="3" destOrd="0" presId="urn:microsoft.com/office/officeart/2008/layout/RadialCluster"/>
    <dgm:cxn modelId="{EDAAAFAA-81D3-4C97-83C6-776DCF1C267B}" type="presParOf" srcId="{D35C686F-4B73-478D-A519-A73919E0EE79}" destId="{C4A9E368-6A69-4F0B-803B-258D8B6B7D8C}" srcOrd="4" destOrd="0" presId="urn:microsoft.com/office/officeart/2008/layout/RadialCluster"/>
    <dgm:cxn modelId="{129BAF98-E705-4989-AE68-F03E00A017CE}" type="presParOf" srcId="{D35C686F-4B73-478D-A519-A73919E0EE79}" destId="{7E22A16C-DD79-406B-9A25-913D99F0CA73}" srcOrd="5" destOrd="0" presId="urn:microsoft.com/office/officeart/2008/layout/RadialCluster"/>
    <dgm:cxn modelId="{8762A4C5-7984-49C1-B6BA-F12D3B4DB1B2}" type="presParOf" srcId="{D35C686F-4B73-478D-A519-A73919E0EE79}" destId="{FC2A4F68-CCAC-4B00-AB1D-5C08F3BE136C}" srcOrd="6" destOrd="0" presId="urn:microsoft.com/office/officeart/2008/layout/RadialCluster"/>
    <dgm:cxn modelId="{0A8927ED-51E1-4E38-9C9C-46EB19E527EE}" type="presParOf" srcId="{D35C686F-4B73-478D-A519-A73919E0EE79}" destId="{430E9A01-E814-4FE2-80A7-53797530285D}" srcOrd="7" destOrd="0" presId="urn:microsoft.com/office/officeart/2008/layout/RadialCluster"/>
    <dgm:cxn modelId="{CA74C84F-7BC3-4355-ACD5-BE4CA489FAFA}" type="presParOf" srcId="{D35C686F-4B73-478D-A519-A73919E0EE79}" destId="{D4D7D8C7-4B57-4228-9C43-EB2FD02B5E41}" srcOrd="8" destOrd="0" presId="urn:microsoft.com/office/officeart/2008/layout/RadialCluster"/>
    <dgm:cxn modelId="{5C091207-3658-4E11-AEFB-5FAC355AA184}" type="presParOf" srcId="{D35C686F-4B73-478D-A519-A73919E0EE79}" destId="{BB7BF5BE-410C-4183-A24A-89235B762D17}" srcOrd="9" destOrd="0" presId="urn:microsoft.com/office/officeart/2008/layout/RadialCluster"/>
    <dgm:cxn modelId="{F1AC4421-27AA-4C7E-BD59-E9D186498B7E}" type="presParOf" srcId="{D35C686F-4B73-478D-A519-A73919E0EE79}" destId="{ECBA9B67-0690-4743-8328-E1834F617974}" srcOrd="10" destOrd="0" presId="urn:microsoft.com/office/officeart/2008/layout/RadialCluster"/>
    <dgm:cxn modelId="{666E6211-F73A-4438-80C3-FAD018862303}" type="presParOf" srcId="{D35C686F-4B73-478D-A519-A73919E0EE79}" destId="{DE8CD419-03D0-4E97-93D5-D6E7BA46723A}" srcOrd="11" destOrd="0" presId="urn:microsoft.com/office/officeart/2008/layout/RadialCluster"/>
    <dgm:cxn modelId="{43B51599-EE4B-449F-8CD4-E9ED940616E3}" type="presParOf" srcId="{D35C686F-4B73-478D-A519-A73919E0EE79}" destId="{8C6E8031-7261-422B-80D5-42E78DA2435F}" srcOrd="12" destOrd="0" presId="urn:microsoft.com/office/officeart/2008/layout/RadialCluster"/>
    <dgm:cxn modelId="{DD1516F5-E9CB-4E18-93A9-4C196337B091}" type="presParOf" srcId="{2DCA1D9B-D96F-47F1-B800-AB2807DB19D9}" destId="{52CB4E41-C0CB-4B70-A117-9FB8EDA369C8}" srcOrd="6" destOrd="0" presId="urn:microsoft.com/office/officeart/2008/layout/RadialCluster"/>
  </dgm:cxnLst>
  <dgm:bg/>
  <dgm:whole>
    <a:ln w="317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B4E41-C0CB-4B70-A117-9FB8EDA369C8}">
      <dsp:nvSpPr>
        <dsp:cNvPr id="0" name=""/>
        <dsp:cNvSpPr/>
      </dsp:nvSpPr>
      <dsp:spPr>
        <a:xfrm rot="805596">
          <a:off x="6897388" y="791433"/>
          <a:ext cx="12338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64" y="0"/>
              </a:lnTo>
            </a:path>
          </a:pathLst>
        </a:custGeom>
        <a:noFill/>
        <a:ln w="15875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56AB0-ADAF-467F-BB7D-F4CA8C636FA0}">
      <dsp:nvSpPr>
        <dsp:cNvPr id="0" name=""/>
        <dsp:cNvSpPr/>
      </dsp:nvSpPr>
      <dsp:spPr>
        <a:xfrm rot="5171923">
          <a:off x="5513120" y="807571"/>
          <a:ext cx="2644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4464" y="0"/>
              </a:lnTo>
            </a:path>
          </a:pathLst>
        </a:custGeom>
        <a:noFill/>
        <a:ln w="15875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F961F-10E8-474A-81AE-C1A2ECB625A0}">
      <dsp:nvSpPr>
        <dsp:cNvPr id="0" name=""/>
        <dsp:cNvSpPr/>
      </dsp:nvSpPr>
      <dsp:spPr>
        <a:xfrm rot="10067290">
          <a:off x="2485394" y="814805"/>
          <a:ext cx="18495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9564" y="0"/>
              </a:lnTo>
            </a:path>
          </a:pathLst>
        </a:custGeom>
        <a:noFill/>
        <a:ln w="15875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569D6-C02C-48CF-9891-9FBA5C7B4EF7}">
      <dsp:nvSpPr>
        <dsp:cNvPr id="0" name=""/>
        <dsp:cNvSpPr/>
      </dsp:nvSpPr>
      <dsp:spPr>
        <a:xfrm>
          <a:off x="4314033" y="0"/>
          <a:ext cx="2600217" cy="6756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Login</a:t>
          </a:r>
          <a:endParaRPr lang="en-IN" sz="3100" kern="1200" dirty="0"/>
        </a:p>
      </dsp:txBody>
      <dsp:txXfrm>
        <a:off x="4347014" y="32981"/>
        <a:ext cx="2534255" cy="609667"/>
      </dsp:txXfrm>
    </dsp:sp>
    <dsp:sp modelId="{AABF137B-68A7-4CAE-A81C-B3F06B83A2B7}">
      <dsp:nvSpPr>
        <dsp:cNvPr id="0" name=""/>
        <dsp:cNvSpPr/>
      </dsp:nvSpPr>
      <dsp:spPr>
        <a:xfrm>
          <a:off x="837938" y="906442"/>
          <a:ext cx="1668381" cy="5690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cs typeface="Times New Roman" panose="02020603050405020304" pitchFamily="18" charset="0"/>
            </a:rPr>
            <a:t>Admin</a:t>
          </a:r>
          <a:endParaRPr lang="en-IN" sz="1400" kern="1200" dirty="0">
            <a:latin typeface="+mj-lt"/>
            <a:cs typeface="Times New Roman" panose="02020603050405020304" pitchFamily="18" charset="0"/>
          </a:endParaRPr>
        </a:p>
      </dsp:txBody>
      <dsp:txXfrm>
        <a:off x="865716" y="934220"/>
        <a:ext cx="1612825" cy="513479"/>
      </dsp:txXfrm>
    </dsp:sp>
    <dsp:sp modelId="{DCD27FF9-EB82-4689-8864-69FCDFEE8619}">
      <dsp:nvSpPr>
        <dsp:cNvPr id="0" name=""/>
        <dsp:cNvSpPr/>
      </dsp:nvSpPr>
      <dsp:spPr>
        <a:xfrm rot="5722646">
          <a:off x="1304380" y="1785857"/>
          <a:ext cx="6235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3502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13839-513B-4134-B0FA-30B04A407838}">
      <dsp:nvSpPr>
        <dsp:cNvPr id="0" name=""/>
        <dsp:cNvSpPr/>
      </dsp:nvSpPr>
      <dsp:spPr>
        <a:xfrm>
          <a:off x="803849" y="2096236"/>
          <a:ext cx="1509033" cy="60657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Restaurant</a:t>
          </a:r>
          <a:endParaRPr lang="en-IN" sz="1100" kern="1200" dirty="0"/>
        </a:p>
      </dsp:txBody>
      <dsp:txXfrm>
        <a:off x="833459" y="2125846"/>
        <a:ext cx="1449813" cy="547353"/>
      </dsp:txXfrm>
    </dsp:sp>
    <dsp:sp modelId="{225998E2-BBBF-4585-9EE3-ABA23E1F3F51}">
      <dsp:nvSpPr>
        <dsp:cNvPr id="0" name=""/>
        <dsp:cNvSpPr/>
      </dsp:nvSpPr>
      <dsp:spPr>
        <a:xfrm>
          <a:off x="4415527" y="939512"/>
          <a:ext cx="2514949" cy="5683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End User</a:t>
          </a:r>
          <a:endParaRPr lang="en-IN" sz="1700" kern="1200" dirty="0"/>
        </a:p>
      </dsp:txBody>
      <dsp:txXfrm>
        <a:off x="4443273" y="967258"/>
        <a:ext cx="2459457" cy="512891"/>
      </dsp:txXfrm>
    </dsp:sp>
    <dsp:sp modelId="{5A5D1990-7210-48C5-9B83-D3BFFE60E48E}">
      <dsp:nvSpPr>
        <dsp:cNvPr id="0" name=""/>
        <dsp:cNvSpPr/>
      </dsp:nvSpPr>
      <dsp:spPr>
        <a:xfrm rot="8675930">
          <a:off x="3936382" y="1934519"/>
          <a:ext cx="14728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2897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FB76F-89B0-49C4-AAFA-8A2A58E1EFEC}">
      <dsp:nvSpPr>
        <dsp:cNvPr id="0" name=""/>
        <dsp:cNvSpPr/>
      </dsp:nvSpPr>
      <dsp:spPr>
        <a:xfrm>
          <a:off x="2858799" y="2361142"/>
          <a:ext cx="1944333" cy="3433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Restaurant List</a:t>
          </a:r>
          <a:endParaRPr lang="en-IN" sz="1100" kern="1200" dirty="0"/>
        </a:p>
      </dsp:txBody>
      <dsp:txXfrm>
        <a:off x="2875561" y="2377904"/>
        <a:ext cx="1910809" cy="309845"/>
      </dsp:txXfrm>
    </dsp:sp>
    <dsp:sp modelId="{44983E4F-F978-4D7F-A30E-3AB334DA3E11}">
      <dsp:nvSpPr>
        <dsp:cNvPr id="0" name=""/>
        <dsp:cNvSpPr/>
      </dsp:nvSpPr>
      <dsp:spPr>
        <a:xfrm rot="4874867">
          <a:off x="4190887" y="3286655"/>
          <a:ext cx="35994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99430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4687B-5792-47A7-817F-9A1E8D475CC6}">
      <dsp:nvSpPr>
        <dsp:cNvPr id="0" name=""/>
        <dsp:cNvSpPr/>
      </dsp:nvSpPr>
      <dsp:spPr>
        <a:xfrm>
          <a:off x="4955776" y="5065413"/>
          <a:ext cx="2702551" cy="553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Logout</a:t>
          </a:r>
          <a:endParaRPr lang="en-IN" sz="1400" kern="1200" dirty="0"/>
        </a:p>
      </dsp:txBody>
      <dsp:txXfrm>
        <a:off x="4982793" y="5092430"/>
        <a:ext cx="2648517" cy="499406"/>
      </dsp:txXfrm>
    </dsp:sp>
    <dsp:sp modelId="{0845D209-2085-4DB3-AF65-F5A37A7ACA8C}">
      <dsp:nvSpPr>
        <dsp:cNvPr id="0" name=""/>
        <dsp:cNvSpPr/>
      </dsp:nvSpPr>
      <dsp:spPr>
        <a:xfrm rot="7104292">
          <a:off x="4027435" y="2397146"/>
          <a:ext cx="202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21921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6C9C4-1C29-44DC-A82A-1B7800099D2F}">
      <dsp:nvSpPr>
        <dsp:cNvPr id="0" name=""/>
        <dsp:cNvSpPr/>
      </dsp:nvSpPr>
      <dsp:spPr>
        <a:xfrm>
          <a:off x="3419742" y="3286395"/>
          <a:ext cx="2040049" cy="4353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Order List</a:t>
          </a:r>
          <a:endParaRPr lang="en-IN" sz="1100" kern="1200" dirty="0"/>
        </a:p>
      </dsp:txBody>
      <dsp:txXfrm>
        <a:off x="3440993" y="3307646"/>
        <a:ext cx="1997547" cy="392833"/>
      </dsp:txXfrm>
    </dsp:sp>
    <dsp:sp modelId="{9B269C3C-926C-42FC-9B4C-6AEA6DD21241}">
      <dsp:nvSpPr>
        <dsp:cNvPr id="0" name=""/>
        <dsp:cNvSpPr/>
      </dsp:nvSpPr>
      <dsp:spPr>
        <a:xfrm>
          <a:off x="8114390" y="869860"/>
          <a:ext cx="1830602" cy="5666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Restaurant User</a:t>
          </a:r>
          <a:endParaRPr lang="en-IN" sz="1700" kern="1200" dirty="0"/>
        </a:p>
      </dsp:txBody>
      <dsp:txXfrm>
        <a:off x="8142052" y="897522"/>
        <a:ext cx="1775278" cy="511333"/>
      </dsp:txXfrm>
    </dsp:sp>
    <dsp:sp modelId="{0B8F79F5-7558-4C48-BCFF-938AD4D4A7C5}">
      <dsp:nvSpPr>
        <dsp:cNvPr id="0" name=""/>
        <dsp:cNvSpPr/>
      </dsp:nvSpPr>
      <dsp:spPr>
        <a:xfrm rot="2579942">
          <a:off x="9015172" y="2244747"/>
          <a:ext cx="23702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0224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8351C-14E1-48F3-B2ED-26C4541E87EA}">
      <dsp:nvSpPr>
        <dsp:cNvPr id="0" name=""/>
        <dsp:cNvSpPr/>
      </dsp:nvSpPr>
      <dsp:spPr>
        <a:xfrm>
          <a:off x="10706429" y="3052978"/>
          <a:ext cx="1328896" cy="5666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Manage Category</a:t>
          </a:r>
          <a:endParaRPr lang="en-IN" sz="1100" kern="1200" dirty="0"/>
        </a:p>
      </dsp:txBody>
      <dsp:txXfrm>
        <a:off x="10734091" y="3080640"/>
        <a:ext cx="1273572" cy="511333"/>
      </dsp:txXfrm>
    </dsp:sp>
    <dsp:sp modelId="{3C92B257-753E-4C69-880E-9DCA38BB626F}">
      <dsp:nvSpPr>
        <dsp:cNvPr id="0" name=""/>
        <dsp:cNvSpPr/>
      </dsp:nvSpPr>
      <dsp:spPr>
        <a:xfrm rot="21337272">
          <a:off x="9944045" y="1058300"/>
          <a:ext cx="6496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9669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9E368-6A69-4F0B-803B-258D8B6B7D8C}">
      <dsp:nvSpPr>
        <dsp:cNvPr id="0" name=""/>
        <dsp:cNvSpPr/>
      </dsp:nvSpPr>
      <dsp:spPr>
        <a:xfrm>
          <a:off x="10592766" y="698252"/>
          <a:ext cx="1356033" cy="5666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Manage Product</a:t>
          </a:r>
          <a:endParaRPr lang="en-IN" sz="1100" kern="1200" dirty="0"/>
        </a:p>
      </dsp:txBody>
      <dsp:txXfrm>
        <a:off x="10620428" y="725914"/>
        <a:ext cx="1300709" cy="511333"/>
      </dsp:txXfrm>
    </dsp:sp>
    <dsp:sp modelId="{7E22A16C-DD79-406B-9A25-913D99F0CA73}">
      <dsp:nvSpPr>
        <dsp:cNvPr id="0" name=""/>
        <dsp:cNvSpPr/>
      </dsp:nvSpPr>
      <dsp:spPr>
        <a:xfrm rot="3529308">
          <a:off x="8523941" y="2637807"/>
          <a:ext cx="28081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8191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A4F68-CCAC-4B00-AB1D-5C08F3BE136C}">
      <dsp:nvSpPr>
        <dsp:cNvPr id="0" name=""/>
        <dsp:cNvSpPr/>
      </dsp:nvSpPr>
      <dsp:spPr>
        <a:xfrm>
          <a:off x="10009956" y="3839097"/>
          <a:ext cx="1632850" cy="5666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Completed orders</a:t>
          </a:r>
          <a:endParaRPr lang="en-IN" sz="1100" kern="1200" dirty="0"/>
        </a:p>
      </dsp:txBody>
      <dsp:txXfrm>
        <a:off x="10037618" y="3866759"/>
        <a:ext cx="1577526" cy="511333"/>
      </dsp:txXfrm>
    </dsp:sp>
    <dsp:sp modelId="{430E9A01-E814-4FE2-80A7-53797530285D}">
      <dsp:nvSpPr>
        <dsp:cNvPr id="0" name=""/>
        <dsp:cNvSpPr/>
      </dsp:nvSpPr>
      <dsp:spPr>
        <a:xfrm rot="793626">
          <a:off x="9933373" y="1468551"/>
          <a:ext cx="8760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6035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7D8C7-4B57-4228-9C43-EB2FD02B5E41}">
      <dsp:nvSpPr>
        <dsp:cNvPr id="0" name=""/>
        <dsp:cNvSpPr/>
      </dsp:nvSpPr>
      <dsp:spPr>
        <a:xfrm>
          <a:off x="10797788" y="1487574"/>
          <a:ext cx="1080088" cy="4162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New Order</a:t>
          </a:r>
          <a:endParaRPr lang="en-IN" sz="1100" kern="1200" dirty="0"/>
        </a:p>
      </dsp:txBody>
      <dsp:txXfrm>
        <a:off x="10818109" y="1507895"/>
        <a:ext cx="1039446" cy="375630"/>
      </dsp:txXfrm>
    </dsp:sp>
    <dsp:sp modelId="{BB7BF5BE-410C-4183-A24A-89235B762D17}">
      <dsp:nvSpPr>
        <dsp:cNvPr id="0" name=""/>
        <dsp:cNvSpPr/>
      </dsp:nvSpPr>
      <dsp:spPr>
        <a:xfrm rot="1599647">
          <a:off x="9507405" y="1801929"/>
          <a:ext cx="16287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8732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A9B67-0690-4743-8328-E1834F617974}">
      <dsp:nvSpPr>
        <dsp:cNvPr id="0" name=""/>
        <dsp:cNvSpPr/>
      </dsp:nvSpPr>
      <dsp:spPr>
        <a:xfrm>
          <a:off x="10783666" y="2167342"/>
          <a:ext cx="1251660" cy="3614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Preparing Order</a:t>
          </a:r>
          <a:endParaRPr lang="en-IN" sz="1100" kern="1200" dirty="0"/>
        </a:p>
      </dsp:txBody>
      <dsp:txXfrm>
        <a:off x="10801310" y="2184986"/>
        <a:ext cx="1216372" cy="326159"/>
      </dsp:txXfrm>
    </dsp:sp>
    <dsp:sp modelId="{DE8CD419-03D0-4E97-93D5-D6E7BA46723A}">
      <dsp:nvSpPr>
        <dsp:cNvPr id="0" name=""/>
        <dsp:cNvSpPr/>
      </dsp:nvSpPr>
      <dsp:spPr>
        <a:xfrm rot="7010490">
          <a:off x="5868750" y="3291429"/>
          <a:ext cx="41577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57788" y="0"/>
              </a:lnTo>
            </a:path>
          </a:pathLst>
        </a:custGeom>
        <a:noFill/>
        <a:ln w="15875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E8031-7261-422B-80D5-42E78DA2435F}">
      <dsp:nvSpPr>
        <dsp:cNvPr id="0" name=""/>
        <dsp:cNvSpPr/>
      </dsp:nvSpPr>
      <dsp:spPr>
        <a:xfrm flipH="1">
          <a:off x="6837054" y="5146341"/>
          <a:ext cx="311910" cy="63091"/>
        </a:xfrm>
        <a:prstGeom prst="roundRect">
          <a:avLst/>
        </a:prstGeom>
        <a:solidFill>
          <a:srgbClr val="728653"/>
        </a:solidFill>
        <a:ln w="15875" cap="rnd" cmpd="sng" algn="ctr">
          <a:solidFill>
            <a:srgbClr val="72865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40134" y="5149421"/>
        <a:ext cx="305750" cy="56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1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78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93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42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853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52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53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92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9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8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3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19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7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6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A5A8E-36C6-498E-A5B0-6E313CC49D1D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09813B-24F1-4D61-967E-0EB89A7DD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32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://www.google.co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w3school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FE601F-8BF6-402C-B126-2FB3778D7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9184" y="6173781"/>
            <a:ext cx="5702103" cy="512220"/>
          </a:xfrm>
        </p:spPr>
        <p:txBody>
          <a:bodyPr/>
          <a:lstStyle/>
          <a:p>
            <a:r>
              <a:rPr lang="en-US" dirty="0"/>
              <a:t>Prepared By- Shrinath Shivaji Magdum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A1E6C-54A8-4CC1-AAC4-980B46DD0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7" y="344657"/>
            <a:ext cx="11595652" cy="5697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1E7864-84A6-4442-BA9D-0ECE13E18378}"/>
              </a:ext>
            </a:extLst>
          </p:cNvPr>
          <p:cNvSpPr txBox="1"/>
          <p:nvPr/>
        </p:nvSpPr>
        <p:spPr>
          <a:xfrm>
            <a:off x="397567" y="1065960"/>
            <a:ext cx="6811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Online food Delivery SYSTEM</a:t>
            </a:r>
            <a:endParaRPr lang="en-IN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9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0631-51A0-40A3-9ABE-BC6586BC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Admin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8ED71-C3A1-4781-A68A-64CECFA7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Adding number of Restaurants.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With user name and Password.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7850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3A72-E6FA-43CE-8372-2E168442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947" y="534933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Restaurant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9029-9047-4BA1-9976-A33C3EE5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Restaurants:</a:t>
            </a: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type of category.</a:t>
            </a:r>
          </a:p>
          <a:p>
            <a:pPr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food items types.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Orders from Customers.</a:t>
            </a: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and preparing food.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to this food item to customers</a:t>
            </a:r>
          </a:p>
          <a:p>
            <a:pPr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3779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5DF7-0EF1-4CB0-BE77-EFB082A9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34933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Customer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3EC2A-0095-4A37-8965-D6408EEF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:</a:t>
            </a: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and sign in for customer.</a:t>
            </a: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Number of Restaurants present.</a:t>
            </a: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one Restaurants.</a:t>
            </a: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food item to order.</a:t>
            </a: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the amount.</a:t>
            </a:r>
          </a:p>
          <a:p>
            <a:pPr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685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751E-7303-4F63-99B7-4024FB43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716" y="41473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C49E6-E986-4C0C-83CB-9485C79AE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4" y="787792"/>
            <a:ext cx="929874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6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AD39-5572-4332-AD5E-411D2A34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222" y="0"/>
            <a:ext cx="9056833" cy="675249"/>
          </a:xfrm>
          <a:ln>
            <a:noFill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Flow</a:t>
            </a: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F2DE4E1-DA39-4C63-BF4C-DE1019443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744778"/>
              </p:ext>
            </p:extLst>
          </p:nvPr>
        </p:nvGraphicFramePr>
        <p:xfrm>
          <a:off x="156673" y="942536"/>
          <a:ext cx="12035327" cy="6344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1A78F-5F64-48D5-B5D0-302F9895FCF6}"/>
              </a:ext>
            </a:extLst>
          </p:cNvPr>
          <p:cNvCxnSpPr>
            <a:cxnSpLocks/>
          </p:cNvCxnSpPr>
          <p:nvPr/>
        </p:nvCxnSpPr>
        <p:spPr>
          <a:xfrm>
            <a:off x="1652500" y="3602444"/>
            <a:ext cx="3482207" cy="26576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Half Frame 48">
            <a:extLst>
              <a:ext uri="{FF2B5EF4-FFF2-40B4-BE49-F238E27FC236}">
                <a16:creationId xmlns:a16="http://schemas.microsoft.com/office/drawing/2014/main" id="{6B2E53B6-B8A8-4B61-8772-FC3C733F4231}"/>
              </a:ext>
            </a:extLst>
          </p:cNvPr>
          <p:cNvSpPr/>
          <p:nvPr/>
        </p:nvSpPr>
        <p:spPr>
          <a:xfrm rot="8999201">
            <a:off x="8129558" y="1793769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Half Frame 49">
            <a:extLst>
              <a:ext uri="{FF2B5EF4-FFF2-40B4-BE49-F238E27FC236}">
                <a16:creationId xmlns:a16="http://schemas.microsoft.com/office/drawing/2014/main" id="{F3133275-2F86-4062-9A94-6A91C38ED32E}"/>
              </a:ext>
            </a:extLst>
          </p:cNvPr>
          <p:cNvSpPr/>
          <p:nvPr/>
        </p:nvSpPr>
        <p:spPr>
          <a:xfrm rot="12843880">
            <a:off x="6329178" y="5844319"/>
            <a:ext cx="140959" cy="142284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Half Frame 50">
            <a:extLst>
              <a:ext uri="{FF2B5EF4-FFF2-40B4-BE49-F238E27FC236}">
                <a16:creationId xmlns:a16="http://schemas.microsoft.com/office/drawing/2014/main" id="{99F262A7-C55A-4976-8386-DBFEDAD5129F}"/>
              </a:ext>
            </a:extLst>
          </p:cNvPr>
          <p:cNvSpPr/>
          <p:nvPr/>
        </p:nvSpPr>
        <p:spPr>
          <a:xfrm rot="9994862">
            <a:off x="4993118" y="6124671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Half Frame 51">
            <a:extLst>
              <a:ext uri="{FF2B5EF4-FFF2-40B4-BE49-F238E27FC236}">
                <a16:creationId xmlns:a16="http://schemas.microsoft.com/office/drawing/2014/main" id="{27A6BD2C-C0F1-4066-B490-8DBC46FC9B83}"/>
              </a:ext>
            </a:extLst>
          </p:cNvPr>
          <p:cNvSpPr/>
          <p:nvPr/>
        </p:nvSpPr>
        <p:spPr>
          <a:xfrm rot="15429017">
            <a:off x="7175721" y="5883929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Half Frame 52">
            <a:extLst>
              <a:ext uri="{FF2B5EF4-FFF2-40B4-BE49-F238E27FC236}">
                <a16:creationId xmlns:a16="http://schemas.microsoft.com/office/drawing/2014/main" id="{7BFE82E1-94A9-462F-B972-7DE1066B7045}"/>
              </a:ext>
            </a:extLst>
          </p:cNvPr>
          <p:cNvSpPr/>
          <p:nvPr/>
        </p:nvSpPr>
        <p:spPr>
          <a:xfrm rot="10800000">
            <a:off x="11097538" y="3835755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Half Frame 53">
            <a:extLst>
              <a:ext uri="{FF2B5EF4-FFF2-40B4-BE49-F238E27FC236}">
                <a16:creationId xmlns:a16="http://schemas.microsoft.com/office/drawing/2014/main" id="{4EFC514E-476D-4DC0-BB16-7BA6B0C3748B}"/>
              </a:ext>
            </a:extLst>
          </p:cNvPr>
          <p:cNvSpPr/>
          <p:nvPr/>
        </p:nvSpPr>
        <p:spPr>
          <a:xfrm rot="10800000">
            <a:off x="11070338" y="2977409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Half Frame 54">
            <a:extLst>
              <a:ext uri="{FF2B5EF4-FFF2-40B4-BE49-F238E27FC236}">
                <a16:creationId xmlns:a16="http://schemas.microsoft.com/office/drawing/2014/main" id="{A1D7E86D-6340-47AD-81D9-DC269AADF9A2}"/>
              </a:ext>
            </a:extLst>
          </p:cNvPr>
          <p:cNvSpPr/>
          <p:nvPr/>
        </p:nvSpPr>
        <p:spPr>
          <a:xfrm rot="8986745">
            <a:off x="10859559" y="2449450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Half Frame 55">
            <a:extLst>
              <a:ext uri="{FF2B5EF4-FFF2-40B4-BE49-F238E27FC236}">
                <a16:creationId xmlns:a16="http://schemas.microsoft.com/office/drawing/2014/main" id="{1773232A-4B28-4821-B9FB-F5D98DB123F9}"/>
              </a:ext>
            </a:extLst>
          </p:cNvPr>
          <p:cNvSpPr/>
          <p:nvPr/>
        </p:nvSpPr>
        <p:spPr>
          <a:xfrm rot="7265068">
            <a:off x="10608650" y="1931429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8" name="Half Frame 57">
            <a:extLst>
              <a:ext uri="{FF2B5EF4-FFF2-40B4-BE49-F238E27FC236}">
                <a16:creationId xmlns:a16="http://schemas.microsoft.com/office/drawing/2014/main" id="{C4F65E25-C3AA-4C0F-94B5-6B82689B20E1}"/>
              </a:ext>
            </a:extLst>
          </p:cNvPr>
          <p:cNvSpPr/>
          <p:nvPr/>
        </p:nvSpPr>
        <p:spPr>
          <a:xfrm rot="13100863">
            <a:off x="5716266" y="1783491"/>
            <a:ext cx="133114" cy="100093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Half Frame 58">
            <a:extLst>
              <a:ext uri="{FF2B5EF4-FFF2-40B4-BE49-F238E27FC236}">
                <a16:creationId xmlns:a16="http://schemas.microsoft.com/office/drawing/2014/main" id="{CC89B0E4-A9A8-48EF-9407-305A1BF03EB3}"/>
              </a:ext>
            </a:extLst>
          </p:cNvPr>
          <p:cNvSpPr/>
          <p:nvPr/>
        </p:nvSpPr>
        <p:spPr>
          <a:xfrm rot="17976592">
            <a:off x="2713281" y="1872606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0" name="Half Frame 59">
            <a:extLst>
              <a:ext uri="{FF2B5EF4-FFF2-40B4-BE49-F238E27FC236}">
                <a16:creationId xmlns:a16="http://schemas.microsoft.com/office/drawing/2014/main" id="{2E8841BA-63B6-496C-865F-67CE70C44515}"/>
              </a:ext>
            </a:extLst>
          </p:cNvPr>
          <p:cNvSpPr/>
          <p:nvPr/>
        </p:nvSpPr>
        <p:spPr>
          <a:xfrm rot="15595843">
            <a:off x="4231025" y="3185659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Half Frame 60">
            <a:extLst>
              <a:ext uri="{FF2B5EF4-FFF2-40B4-BE49-F238E27FC236}">
                <a16:creationId xmlns:a16="http://schemas.microsoft.com/office/drawing/2014/main" id="{B6B2BB94-4DED-4C17-B8D7-CE9354459391}"/>
              </a:ext>
            </a:extLst>
          </p:cNvPr>
          <p:cNvSpPr/>
          <p:nvPr/>
        </p:nvSpPr>
        <p:spPr>
          <a:xfrm rot="15593309">
            <a:off x="4695823" y="4118159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Half Frame 62">
            <a:extLst>
              <a:ext uri="{FF2B5EF4-FFF2-40B4-BE49-F238E27FC236}">
                <a16:creationId xmlns:a16="http://schemas.microsoft.com/office/drawing/2014/main" id="{DDD3FA5C-5928-4050-B4F6-B97CB2E77109}"/>
              </a:ext>
            </a:extLst>
          </p:cNvPr>
          <p:cNvSpPr/>
          <p:nvPr/>
        </p:nvSpPr>
        <p:spPr>
          <a:xfrm rot="13457751">
            <a:off x="1690414" y="2915259"/>
            <a:ext cx="110717" cy="124301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6" name="Half Frame 65">
            <a:extLst>
              <a:ext uri="{FF2B5EF4-FFF2-40B4-BE49-F238E27FC236}">
                <a16:creationId xmlns:a16="http://schemas.microsoft.com/office/drawing/2014/main" id="{6232A6B7-746C-401E-BA6E-DFCEF7E6EBA7}"/>
              </a:ext>
            </a:extLst>
          </p:cNvPr>
          <p:cNvSpPr/>
          <p:nvPr/>
        </p:nvSpPr>
        <p:spPr>
          <a:xfrm rot="11944564">
            <a:off x="10715512" y="4656869"/>
            <a:ext cx="140959" cy="142284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2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B0BD-2434-4B51-B7BE-4E2F054D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113" y="559551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0EB5-B73B-4C83-A5DD-5B7E037B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00" y="2133599"/>
            <a:ext cx="8915400" cy="3777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Makes the ordering process easier.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Efficient customer and order management.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Monitor your expenses incurred in real-time.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Free and cheap marketing.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Better customers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convenience of mobile ordering.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Stay ahead of the competition.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Greater reach.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5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9DED-3B5E-449A-BF9E-3C9644B3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269" y="98109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35884A0-9229-4440-932C-D04DD96F5F3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5" y="1268506"/>
            <a:ext cx="5631766" cy="4850940"/>
          </a:xfrm>
          <a:prstGeom prst="rect">
            <a:avLst/>
          </a:prstGeo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375A770F-818D-4D9D-8E7F-8BDFADB67C9B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8505"/>
            <a:ext cx="5903742" cy="485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9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6086-17DA-4701-B61D-4B9B651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270" y="91441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Functions</a:t>
            </a:r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E4411E8-6785-4AB9-96E3-BB96BC0C276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0" y="1252025"/>
            <a:ext cx="5608320" cy="5190976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CA2D634E-A0FF-45EA-9CE1-71F373EDC65B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42" y="1252025"/>
            <a:ext cx="5720861" cy="519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1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1C6AC-F06A-4F57-A463-E7ABDB9B7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5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6CF2-444C-4F4B-83BE-47A1CF30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44" y="0"/>
            <a:ext cx="8915399" cy="60491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Functions</a:t>
            </a:r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C47A429-A042-40A5-A03C-C11FEBEB28B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1365495"/>
            <a:ext cx="5416061" cy="5119711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4D81C398-FE6A-434C-89F0-B417CF64EEEA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59046"/>
            <a:ext cx="5748997" cy="51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0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F5A0-F453-4F58-852E-AC4F9E9D0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6678" y="0"/>
            <a:ext cx="2418522" cy="813353"/>
          </a:xfrm>
        </p:spPr>
        <p:txBody>
          <a:bodyPr>
            <a:normAutofit fontScale="90000"/>
          </a:bodyPr>
          <a:lstStyle/>
          <a:p>
            <a:r>
              <a:rPr lang="en-US" dirty="0">
                <a:ln w="28575">
                  <a:solidFill>
                    <a:schemeClr val="tx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6</a:t>
            </a:r>
            <a:endParaRPr lang="en-IN" dirty="0">
              <a:ln w="28575">
                <a:solidFill>
                  <a:schemeClr val="tx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439A4-721E-4E64-842C-D217442B9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140" y="1701246"/>
            <a:ext cx="4890052" cy="4774095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Shrinath Shivaji Magdum</a:t>
            </a:r>
          </a:p>
          <a:p>
            <a:pPr lvl="2" algn="l"/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Kamsala Sai </a:t>
            </a:r>
          </a:p>
          <a:p>
            <a:pPr lvl="2" algn="l"/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Pandey Aishwarya Jyothi</a:t>
            </a:r>
          </a:p>
          <a:p>
            <a:pPr lvl="2" algn="l"/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Pragya Upadhyay</a:t>
            </a:r>
          </a:p>
          <a:p>
            <a:pPr lvl="2" algn="l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Reddem Himabindu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63DED7-4F86-42EA-85EB-C710CD7E5B38}"/>
              </a:ext>
            </a:extLst>
          </p:cNvPr>
          <p:cNvSpPr txBox="1">
            <a:spLocks/>
          </p:cNvSpPr>
          <p:nvPr/>
        </p:nvSpPr>
        <p:spPr>
          <a:xfrm>
            <a:off x="3405809" y="826605"/>
            <a:ext cx="4890052" cy="430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:- </a:t>
            </a:r>
            <a:r>
              <a:rPr lang="en-IN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Koppolu Venkata Tej</a:t>
            </a:r>
            <a:r>
              <a:rPr lang="en-IN" sz="96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7E684C5-BB0B-4A4E-B54D-067790172162}"/>
              </a:ext>
            </a:extLst>
          </p:cNvPr>
          <p:cNvSpPr txBox="1">
            <a:spLocks/>
          </p:cNvSpPr>
          <p:nvPr/>
        </p:nvSpPr>
        <p:spPr>
          <a:xfrm>
            <a:off x="7023652" y="1674741"/>
            <a:ext cx="4890052" cy="4774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Back End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Alugubelly Madhuri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Koppolu Venkata Teja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Pidugu Pravalika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 Bindhu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Devarinti Anusha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3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2B17CE70-C4D8-44A0-814A-FF65173974C5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3" y="1308295"/>
            <a:ext cx="5660030" cy="5289453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14D4A3A3-426E-44E1-A37F-AB89EF18EDC5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7" y="1308295"/>
            <a:ext cx="5660030" cy="52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7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DB38C-E467-4208-8310-3DCC1F848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7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F84A-28DE-470C-87D2-82665C58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44" y="0"/>
            <a:ext cx="8915400" cy="61897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function</a:t>
            </a:r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AD10559-9BF8-474A-B42E-CFB882B3E83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1407396"/>
            <a:ext cx="5476223" cy="493905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61E0682C-EE85-42A8-8249-49ADAC3461FA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41" y="1407396"/>
            <a:ext cx="5705994" cy="49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16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1EF93A35-2337-409E-8706-16A32937F394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288850"/>
            <a:ext cx="5631766" cy="50107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5C4EE009-E674-4966-8506-7A5A9F1293AB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03" y="1277470"/>
            <a:ext cx="5430129" cy="50107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3948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8B4C7A-7648-4648-9B47-2CA8BEFE941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378633"/>
            <a:ext cx="5570806" cy="4867421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6BF7B08F-2620-48FD-AD7A-66E07E1B368E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45" y="1378633"/>
            <a:ext cx="5774026" cy="48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68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6817EEA-5F9A-4AC4-A19A-4E5AD963FED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1328754"/>
            <a:ext cx="5561428" cy="4959503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9D13182-FF10-40CE-BEF5-8320EF01E231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8" y="1328754"/>
            <a:ext cx="5451231" cy="49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45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38BD-D025-46EF-BB75-B4089F44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25083"/>
            <a:ext cx="8915399" cy="63304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 Pattern</a:t>
            </a:r>
            <a:endParaRPr lang="en-IN" dirty="0"/>
          </a:p>
        </p:txBody>
      </p:sp>
      <p:pic>
        <p:nvPicPr>
          <p:cNvPr id="6" name="Content Placeholder 3" descr="Architecture flow of spring boot Applications Spring boot uses all the... |  Download Scientific Diagram">
            <a:extLst>
              <a:ext uri="{FF2B5EF4-FFF2-40B4-BE49-F238E27FC236}">
                <a16:creationId xmlns:a16="http://schemas.microsoft.com/office/drawing/2014/main" id="{A7468B63-7B8F-4A2E-9359-A1CAFE5CFC11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09" y="1237958"/>
            <a:ext cx="9397219" cy="5078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846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F4EB-0E7D-4AE4-B36A-3B10ED09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Improvement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F65C-BD0C-446A-BBCE-282387C7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the project (Android / web panel based application) are as follows: </a:t>
            </a: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Ordering app can sale Food product, preferred brands, kitchen needs, essential restaurant supplies and more, through this online, one- stop Food store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you with a convenient way to sale from your Food shopping app.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670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299F-9481-4AEE-B8AE-3BCD78B9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31740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F374-470D-412F-92AB-E260A2BD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32" y="1964788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Online Food Ordering System is proposed here which </a:t>
            </a: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food ordering process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shows an user interface and update the menu with all available options so that it eases the customer work.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680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9A17-7F80-4DFB-AEB3-E924C78C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A926-6A0E-4741-9042-744CE2EE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IN" dirty="0">
                <a:hlinkClick r:id="rId2"/>
              </a:rPr>
              <a:t>www.google.co.in</a:t>
            </a:r>
            <a:endParaRPr lang="en-IN" dirty="0"/>
          </a:p>
          <a:p>
            <a:r>
              <a:rPr lang="en-IN" dirty="0">
                <a:hlinkClick r:id="rId3"/>
              </a:rPr>
              <a:t>www.youtube.com</a:t>
            </a:r>
            <a:endParaRPr lang="en-IN" dirty="0"/>
          </a:p>
          <a:p>
            <a:r>
              <a:rPr lang="en-IN" dirty="0">
                <a:hlinkClick r:id="rId4"/>
              </a:rPr>
              <a:t>www.w3schools.com</a:t>
            </a:r>
            <a:endParaRPr lang="en-IN" dirty="0"/>
          </a:p>
          <a:p>
            <a:r>
              <a:rPr lang="en-IN" dirty="0">
                <a:hlinkClick r:id="rId5"/>
              </a:rPr>
              <a:t>www.javatpoint.com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63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12F4-389F-4039-BF51-23D1E0AD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308" y="0"/>
            <a:ext cx="2018832" cy="78649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DD53-21F2-457C-BAE5-C84308CF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456" y="1165025"/>
            <a:ext cx="2799471" cy="54173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languages used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A69038-F92D-43F7-AA1F-E57534844BB8}"/>
              </a:ext>
            </a:extLst>
          </p:cNvPr>
          <p:cNvSpPr txBox="1">
            <a:spLocks/>
          </p:cNvSpPr>
          <p:nvPr/>
        </p:nvSpPr>
        <p:spPr>
          <a:xfrm>
            <a:off x="7086432" y="1124119"/>
            <a:ext cx="2799471" cy="5417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 startAt="8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</a:p>
          <a:p>
            <a:pPr>
              <a:lnSpc>
                <a:spcPct val="150000"/>
              </a:lnSpc>
              <a:buFont typeface="+mj-lt"/>
              <a:buAutoNum type="arabicPeriod" startAt="8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Flow</a:t>
            </a:r>
          </a:p>
          <a:p>
            <a:pPr>
              <a:lnSpc>
                <a:spcPct val="150000"/>
              </a:lnSpc>
              <a:buFont typeface="+mj-lt"/>
              <a:buAutoNum type="arabicPeriod" startAt="8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lnSpc>
                <a:spcPct val="150000"/>
              </a:lnSpc>
              <a:buFont typeface="+mj-lt"/>
              <a:buAutoNum type="arabicPeriod" startAt="8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 Pattern</a:t>
            </a:r>
          </a:p>
          <a:p>
            <a:pPr>
              <a:lnSpc>
                <a:spcPct val="150000"/>
              </a:lnSpc>
              <a:buFont typeface="+mj-lt"/>
              <a:buAutoNum type="arabicPeriod" startAt="8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and Improvement</a:t>
            </a:r>
          </a:p>
          <a:p>
            <a:pPr>
              <a:lnSpc>
                <a:spcPct val="150000"/>
              </a:lnSpc>
              <a:buFont typeface="+mj-lt"/>
              <a:buAutoNum type="arabicPeriod" startAt="8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  <a:buFont typeface="+mj-lt"/>
              <a:buAutoNum type="arabicPeriod" startAt="8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283649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BE60-6A94-42EE-8C84-DD65D9CA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433" y="2518116"/>
            <a:ext cx="7439049" cy="1614998"/>
          </a:xfrm>
        </p:spPr>
        <p:txBody>
          <a:bodyPr>
            <a:norm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83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1098-3DF1-40B7-AA5E-24599FA1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639A-C5A8-467F-8BE1-E35FA9E9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1688" cy="4108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Online Food Ordering System is </a:t>
            </a:r>
            <a:r>
              <a:rPr lang="en-US" sz="20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manage the details of Item Category, Food, Delivery Address, Order, Shopping Cart</a:t>
            </a: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manages all the information about Item Category, Customer, Shopping Cart, Item Category.</a:t>
            </a:r>
          </a:p>
          <a:p>
            <a:pPr marL="0" indent="0">
              <a:buNone/>
            </a:pPr>
            <a:endParaRPr lang="en-US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Practically : The system is quite stable and can be operated by the people with average intelligence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Efficiency : We tried to involve accuracy, timeliness and  comprehensiveness of system output.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Cost : It is desirable to aim  for the system with a minimum cost subject to the condition that it must satisfy the requirements provided.</a:t>
            </a:r>
          </a:p>
        </p:txBody>
      </p:sp>
    </p:spTree>
    <p:extLst>
      <p:ext uri="{BB962C8B-B14F-4D97-AF65-F5344CB8AC3E}">
        <p14:creationId xmlns:p14="http://schemas.microsoft.com/office/powerpoint/2010/main" val="354098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20EB-5220-4717-A726-F4E1B7CD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2474-7C73-46C7-9371-520FE424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FOOD ORDER SYSTEM is mainly designed primarily function for use in the food delivery industry. 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allow hotels and restaurants to increase online food ordering such type of business.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can be selected food menu items just few minutes. 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modern food industries allows to quickly and easily delivery on customer place. 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employees then use these orders through an easy to delivery on customer place easy find out navigate graphical interface for efficient processing.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0344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14A2-1F45-409B-81FE-D14781D8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Languages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FFBC-FDEE-4535-B1AA-4EB69F61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1789044"/>
            <a:ext cx="2032084" cy="31639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endParaRPr lang="en-I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489BAE-DD7F-4191-8E04-FF16306958F4}"/>
              </a:ext>
            </a:extLst>
          </p:cNvPr>
          <p:cNvSpPr txBox="1">
            <a:spLocks/>
          </p:cNvSpPr>
          <p:nvPr/>
        </p:nvSpPr>
        <p:spPr>
          <a:xfrm>
            <a:off x="7741395" y="1755914"/>
            <a:ext cx="2032084" cy="316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Spring-Boot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397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8D4-B64A-407C-B599-7A7C82BB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F5A3-7319-4779-B5FB-1C25CF04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Basic System Requirements for Running this project are listed below: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Angular, STS and MySQL to be installed to the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572 MB Random Access Memory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200 MB of Free Space on Hard Disk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Microsoft Windows XP or Linux or Equivalent 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Web Browser Internet Explorer Version 10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9369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3FDA-D369-4AE5-ADCD-048F4985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71B0-BA30-439A-8E64-8368E32C4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existing system for giving any orders users should visit hotels or restaurants to know about food items and them give order and pay advance.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 time and manual work is required.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critical information in the files and manuals is full of risk and a tedious process.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process.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8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F307-D1BA-417A-BD02-BF121735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6EE09-6C10-4524-8166-8A38D03F2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System helps to make food ordering simple and to deliver food at the doorstep.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choose their favorite food ,order and make payments online.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helps to reduce the time of customers and get Quality foods on time.</a:t>
            </a:r>
          </a:p>
        </p:txBody>
      </p:sp>
    </p:spTree>
    <p:extLst>
      <p:ext uri="{BB962C8B-B14F-4D97-AF65-F5344CB8AC3E}">
        <p14:creationId xmlns:p14="http://schemas.microsoft.com/office/powerpoint/2010/main" val="41682694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424</TotalTime>
  <Words>780</Words>
  <Application>Microsoft Office PowerPoint</Application>
  <PresentationFormat>Widescreen</PresentationFormat>
  <Paragraphs>135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Algerian</vt:lpstr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Team 6</vt:lpstr>
      <vt:lpstr>Contents</vt:lpstr>
      <vt:lpstr>Objective</vt:lpstr>
      <vt:lpstr>Introduction</vt:lpstr>
      <vt:lpstr>Tools &amp; Languages used</vt:lpstr>
      <vt:lpstr> System Requirements</vt:lpstr>
      <vt:lpstr>Existing System</vt:lpstr>
      <vt:lpstr>Proposed System</vt:lpstr>
      <vt:lpstr>List of Admin Function</vt:lpstr>
      <vt:lpstr>List of Restaurant Functions</vt:lpstr>
      <vt:lpstr>List of Customer Functions</vt:lpstr>
      <vt:lpstr>UML Diagram</vt:lpstr>
      <vt:lpstr>App Flow</vt:lpstr>
      <vt:lpstr>Advantages</vt:lpstr>
      <vt:lpstr>Home Page</vt:lpstr>
      <vt:lpstr>Admin Functions</vt:lpstr>
      <vt:lpstr>PowerPoint Presentation</vt:lpstr>
      <vt:lpstr>Restaurant Functions</vt:lpstr>
      <vt:lpstr>PowerPoint Presentation</vt:lpstr>
      <vt:lpstr>PowerPoint Presentation</vt:lpstr>
      <vt:lpstr>Customer function</vt:lpstr>
      <vt:lpstr>PowerPoint Presentation</vt:lpstr>
      <vt:lpstr>PowerPoint Presentation</vt:lpstr>
      <vt:lpstr>PowerPoint Presentation</vt:lpstr>
      <vt:lpstr>Spring MVC Pattern</vt:lpstr>
      <vt:lpstr>Scope and Improvement</vt:lpstr>
      <vt:lpstr>Conclusion</vt:lpstr>
      <vt:lpstr>Reference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Ordering System</dc:title>
  <dc:creator>SHRINATH</dc:creator>
  <cp:lastModifiedBy>Teja Naidu</cp:lastModifiedBy>
  <cp:revision>70</cp:revision>
  <dcterms:created xsi:type="dcterms:W3CDTF">2022-03-07T06:39:44Z</dcterms:created>
  <dcterms:modified xsi:type="dcterms:W3CDTF">2022-03-08T01:18:54Z</dcterms:modified>
</cp:coreProperties>
</file>