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58" r:id="rId6"/>
    <p:sldId id="272" r:id="rId7"/>
    <p:sldId id="273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8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12:1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24575,'343'-12'0,"-100"2"0,-167 9 0,8 0 0,112-16 0,-115 9 0,1 3 0,103 6 0,-54 2 0,-34-2 0,104-3 0,-199 2 0,-1 0 0,1 0 0,-1 0 0,1 0 0,-1 0 0,1 0 0,-1-1 0,1 1 0,-1 0 0,0-1 0,1 1 0,-1-1 0,1 0 0,-1 1 0,0-1 0,0 0 0,1 0 0,-1 0 0,0 0 0,0 0 0,0 0 0,0 0 0,0 0 0,0 0 0,0-1 0,-1 1 0,1 0 0,0 0 0,-1-1 0,1 1 0,-1-1 0,1 1 0,-1-1 0,0 1 0,1-2 0,-2 1 0,1 0 0,-1 0 0,1 0 0,-1 0 0,0 0 0,0 1 0,0-1 0,0 0 0,0 0 0,0 1 0,0-1 0,-1 1 0,1-1 0,-1 1 0,1 0 0,-1-1 0,1 1 0,-1 0 0,0 0 0,0 0 0,0 0 0,1 0 0,-1 1 0,0-1 0,-4 0 0,-5-2 0,-1 2 0,0-1 0,0 1 0,-17 2 0,18-1 0,-1 0 0,0-1 0,-22-4 0,33 5 0,1 0 0,-1 0 0,0 0 0,1 0 0,-1 0 0,0 0 0,0-1 0,1 1 0,-1 0 0,0 0 0,1-1 0,-1 1 0,1-1 0,-1 1 0,0 0 0,1-1 0,-1 1 0,1-1 0,-1 0 0,1 1 0,0-1 0,-1 1 0,1-1 0,-1 0 0,1 1 0,0-1 0,0 0 0,-1 1 0,1-1 0,0 0 0,0 1 0,0-1 0,0 0 0,0 1 0,0-1 0,0 0 0,0 0 0,0 1 0,0-1 0,0 0 0,0 1 0,0-1 0,1 0 0,-1 0 0,0 1 0,0-1 0,1 1 0,-1-1 0,1 0 0,-1 1 0,0-1 0,1 1 0,-1-1 0,2 0 0,1-3 0,0 1 0,0 0 0,0 0 0,0 0 0,1 0 0,-1 1 0,8-5 0,-9 6 0,0 0 0,-1 1 0,1-1 0,0 0 0,-1 1 0,1-1 0,0 1 0,0-1 0,0 1 0,-1 0 0,1-1 0,0 1 0,0 0 0,0 1 0,0-1 0,0 0 0,-1 0 0,1 1 0,0-1 0,0 1 0,-1-1 0,1 1 0,0 0 0,-1 0 0,1 0 0,0 0 0,-1 0 0,3 2 0,-1 1 0,-1 0 0,1 0 0,-1 0 0,0 0 0,0 1 0,0-1 0,-1 0 0,1 1 0,-1-1 0,0 7 0,1-5-170,0-1-1,0 1 0,0 0 1,0-1-1,1 0 0,0 1 1,6 7-1,0 0-6655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12:1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24575,'-5'5'0,"0"4"0,0 6 0,-4 1 0,-4-4 0,-4 2 0,0 2 0,0-2 0,2 1 0,-1 3 0,-1-2 0,2 0 0,-1-2 0,3 0 0,3-2-8191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12:2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24575,'-9'27'0,"-1"-2"0,-3 29 0,8-35 0,0 1 0,-2 35 0,-3-5 60,8-42-238,0-1 0,0 1 0,1 0 0,0 0-1,0 0 1,1 0 0,1 9 0,2-3-6648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12:2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24575,'18'0'0,"1"0"0,-1 0 0,0 2 0,1 0 0,-1 1 0,0 1 0,-1 1 0,31 11 0,-2 4 0,88 25 0,-128-43-227,0 0-1,-1 0 1,1 1-1,-1-1 1,8 6-1,3 3-6598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12:2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24575,'0'4'0,"-4"6"0,-2 5 0,-4 0 0,0 2 0,1 2 0,-1-1 0,-4-1 0,1 2 0,2 1 0,3 2 0,4 1 0,1 2 0,2 0 0,1 0 0,1 0 0,-1-4-8191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12:3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24575,'106'50'0,"-48"-24"0,-1 3 0,-1 2 0,63 46 0,-76-46 0,-27-20 0,-1 0 0,0 0 0,-1 2 0,15 15 0,-28-27 0,-1-1 0,1 0 0,-1 1 0,1-1 0,-1 1 0,0-1 0,1 1 0,-1-1 0,1 1 0,-1 0 0,0-1 0,0 1 0,1-1 0,-1 1 0,0 0 0,0-1 0,0 1 0,1 0 0,-1-1 0,0 1 0,0 0 0,0-1 0,0 1 0,0 0 0,0-1 0,-1 2 0,0-1 0,1-1 0,-1 1 0,0-1 0,1 0 0,-1 1 0,0-1 0,0 0 0,0 0 0,1 1 0,-1-1 0,0 0 0,0 0 0,0 0 0,1 0 0,-1 0 0,0 0 0,0 0 0,0-1 0,-40-10 0,17 1 66,-34-11 0,-12-5-1563,56 19-5329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12:3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24575,'0'51'0,"-2"0"0,-11 71 0,7-73-45,1 0-1,5 84 1,1-65-1184,-1-47-5597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12:3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24575,'15'-1'0,"-1"1"0,1 1 0,-1 0 0,1 1 0,-1 1 0,1 0 0,-1 1 0,0 0 0,0 2 0,20 9 0,104 49 0,-73-36 0,-20-13-13,-38-13-100,0-1 1,0 1-1,0 1 0,0-1 1,0 1-1,-1 0 0,1 1 1,-1 0-1,0 0 0,0 0 1,6 6-1,-3 3-6713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12:4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2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5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67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21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655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586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169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0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7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23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7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7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6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02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39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74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BD673-DF28-4FD1-971E-D73EBB8AC4E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C6DE14-5525-4D71-83FE-DA79483D3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://www.google.co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w3schools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551F-BBE7-492C-9F89-58813CDE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FOOD DELIVERY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F742-5CF5-4402-9172-E447616617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– 6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0272C-7374-4D2E-B862-6B5BC5DA8E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IN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914400" lvl="2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Alugubelly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Madhuri</a:t>
            </a:r>
          </a:p>
          <a:p>
            <a:pPr marL="914400" lvl="2" indent="0">
              <a:buNone/>
            </a:pPr>
            <a:r>
              <a:rPr lang="en-IN" sz="1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8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Koppolu</a:t>
            </a:r>
            <a:r>
              <a:rPr lang="en-IN" sz="1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Venkata Teja</a:t>
            </a:r>
          </a:p>
          <a:p>
            <a:pPr marL="914400" lvl="2" indent="0">
              <a:buNone/>
            </a:pPr>
            <a:r>
              <a:rPr lang="en-IN" sz="1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8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Pidugu</a:t>
            </a:r>
            <a:r>
              <a:rPr lang="en-IN" sz="1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Pravalika</a:t>
            </a:r>
            <a:endParaRPr lang="en-IN" sz="18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IN" sz="1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 </a:t>
            </a:r>
            <a:r>
              <a:rPr lang="en-IN" sz="18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Bindhu</a:t>
            </a:r>
            <a:endParaRPr lang="en-IN" sz="18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IN" sz="1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18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Shrinath</a:t>
            </a:r>
            <a:r>
              <a:rPr lang="en-IN" sz="1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Shivaji </a:t>
            </a:r>
            <a:r>
              <a:rPr lang="en-IN" sz="18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Magdum</a:t>
            </a:r>
            <a:endParaRPr lang="en-IN" sz="18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IN" sz="1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18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Devarinti</a:t>
            </a:r>
            <a:r>
              <a:rPr lang="en-IN" sz="1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Anusha</a:t>
            </a:r>
          </a:p>
          <a:p>
            <a:pPr marL="914400" lvl="2" indent="0">
              <a:buNone/>
            </a:pPr>
            <a:r>
              <a:rPr lang="en-IN" sz="1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sz="18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Kamsala</a:t>
            </a:r>
            <a:r>
              <a:rPr lang="en-IN" sz="1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Sai </a:t>
            </a:r>
          </a:p>
          <a:p>
            <a:pPr marL="914400" lvl="2" indent="0">
              <a:buNone/>
            </a:pPr>
            <a:r>
              <a:rPr lang="en-IN" sz="1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Pandey Aishwarya Jyothi</a:t>
            </a:r>
          </a:p>
          <a:p>
            <a:pPr marL="914400" lvl="2" indent="0">
              <a:buNone/>
            </a:pPr>
            <a:r>
              <a:rPr lang="en-IN" sz="18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IN" sz="1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Pragya Upadhyay</a:t>
            </a:r>
          </a:p>
          <a:p>
            <a:pPr marL="914400" lvl="2" indent="0">
              <a:buNone/>
            </a:pPr>
            <a:r>
              <a:rPr lang="en-IN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IN" sz="1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Reddem</a:t>
            </a:r>
            <a:r>
              <a:rPr lang="en-IN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Himabindu</a:t>
            </a:r>
            <a:endParaRPr lang="en-IN" sz="1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08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81D2-48F6-4403-B169-3C5EEDE2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Admin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5A24-BC39-494E-97C6-3E9A11DD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Adding number of Restaurants.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With user name and Password.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55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9BCC-343A-4AFC-85BD-061982D2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Restaurant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6125-3C87-4C2C-9814-CE7BAB73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Restaurants:</a:t>
            </a:r>
          </a:p>
          <a:p>
            <a:pPr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type of category.</a:t>
            </a:r>
          </a:p>
          <a:p>
            <a:pPr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food items types.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Orders from Customers.</a:t>
            </a:r>
          </a:p>
          <a:p>
            <a:pPr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and preparing food.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to this food item to customers</a:t>
            </a:r>
          </a:p>
          <a:p>
            <a:pPr>
              <a:buAutoNum type="arabicPeriod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23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7C6B-15AA-494C-BD7D-BC29FB62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E205-E0E9-4339-A860-211FC020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 up and sing in for customer.</a:t>
            </a:r>
          </a:p>
          <a:p>
            <a:pPr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Number of Restaurants present.</a:t>
            </a:r>
          </a:p>
          <a:p>
            <a:pPr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one Restaurants.</a:t>
            </a:r>
          </a:p>
          <a:p>
            <a:pPr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food item to order.</a:t>
            </a:r>
          </a:p>
          <a:p>
            <a:pPr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the amount.</a:t>
            </a:r>
          </a:p>
          <a:p>
            <a:pPr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5EAA-BE58-4548-868B-81319396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D2025-2CE4-4504-B49A-83D8DA46F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40" y="2160588"/>
            <a:ext cx="5609357" cy="3881437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C54B30-4BE3-4E74-A453-6A8879551C10}"/>
              </a:ext>
            </a:extLst>
          </p:cNvPr>
          <p:cNvGrpSpPr/>
          <p:nvPr/>
        </p:nvGrpSpPr>
        <p:grpSpPr>
          <a:xfrm>
            <a:off x="4087461" y="3040659"/>
            <a:ext cx="633240" cy="135720"/>
            <a:chOff x="4087461" y="3040659"/>
            <a:chExt cx="633240" cy="1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54218A8-E325-4138-833E-6CCFFCFDC0F9}"/>
                    </a:ext>
                  </a:extLst>
                </p14:cNvPr>
                <p14:cNvContentPartPr/>
                <p14:nvPr/>
              </p14:nvContentPartPr>
              <p14:xfrm>
                <a:off x="4087461" y="3040659"/>
                <a:ext cx="633240" cy="70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54218A8-E325-4138-833E-6CCFFCFDC0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821" y="3031659"/>
                  <a:ext cx="650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53A5366-9B08-4731-A73B-B5DE59527BD3}"/>
                    </a:ext>
                  </a:extLst>
                </p14:cNvPr>
                <p14:cNvContentPartPr/>
                <p14:nvPr/>
              </p14:nvContentPartPr>
              <p14:xfrm>
                <a:off x="4637901" y="3101859"/>
                <a:ext cx="68760" cy="74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53A5366-9B08-4731-A73B-B5DE59527B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29261" y="3092859"/>
                  <a:ext cx="8640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0D614B-933E-44F6-A3F2-7D5880049F4B}"/>
              </a:ext>
            </a:extLst>
          </p:cNvPr>
          <p:cNvGrpSpPr/>
          <p:nvPr/>
        </p:nvGrpSpPr>
        <p:grpSpPr>
          <a:xfrm>
            <a:off x="4661301" y="3702339"/>
            <a:ext cx="161640" cy="121320"/>
            <a:chOff x="4661301" y="3702339"/>
            <a:chExt cx="16164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0DF7A3-BE6E-4958-9047-A0CF58990FF7}"/>
                    </a:ext>
                  </a:extLst>
                </p14:cNvPr>
                <p14:cNvContentPartPr/>
                <p14:nvPr/>
              </p14:nvContentPartPr>
              <p14:xfrm>
                <a:off x="4798101" y="3702339"/>
                <a:ext cx="24840" cy="121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0DF7A3-BE6E-4958-9047-A0CF58990F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89461" y="3693699"/>
                  <a:ext cx="42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232A711-90B3-4530-96FA-B1078B6DAC8C}"/>
                    </a:ext>
                  </a:extLst>
                </p14:cNvPr>
                <p14:cNvContentPartPr/>
                <p14:nvPr/>
              </p14:nvContentPartPr>
              <p14:xfrm>
                <a:off x="4661301" y="3773619"/>
                <a:ext cx="155160" cy="4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232A711-90B3-4530-96FA-B1078B6DAC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52661" y="3764979"/>
                  <a:ext cx="17280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D73C8-4DE1-4AB9-B807-A80A8429E52A}"/>
              </a:ext>
            </a:extLst>
          </p:cNvPr>
          <p:cNvGrpSpPr/>
          <p:nvPr/>
        </p:nvGrpSpPr>
        <p:grpSpPr>
          <a:xfrm>
            <a:off x="4661301" y="4670739"/>
            <a:ext cx="192960" cy="131040"/>
            <a:chOff x="4661301" y="4670739"/>
            <a:chExt cx="19296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CEA178-F260-459F-9B2B-B58A81F426D6}"/>
                    </a:ext>
                  </a:extLst>
                </p14:cNvPr>
                <p14:cNvContentPartPr/>
                <p14:nvPr/>
              </p14:nvContentPartPr>
              <p14:xfrm>
                <a:off x="4768221" y="4670739"/>
                <a:ext cx="37440" cy="115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CEA178-F260-459F-9B2B-B58A81F426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59221" y="4661739"/>
                  <a:ext cx="55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447289-7ED6-415E-B708-94224D210D86}"/>
                    </a:ext>
                  </a:extLst>
                </p14:cNvPr>
                <p14:cNvContentPartPr/>
                <p14:nvPr/>
              </p14:nvContentPartPr>
              <p14:xfrm>
                <a:off x="4661301" y="4679379"/>
                <a:ext cx="192960" cy="122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447289-7ED6-415E-B708-94224D210D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52661" y="4670739"/>
                  <a:ext cx="21060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749B08-0258-490B-9759-148B5E957E61}"/>
              </a:ext>
            </a:extLst>
          </p:cNvPr>
          <p:cNvGrpSpPr/>
          <p:nvPr/>
        </p:nvGrpSpPr>
        <p:grpSpPr>
          <a:xfrm>
            <a:off x="4562661" y="5531139"/>
            <a:ext cx="207000" cy="196560"/>
            <a:chOff x="4562661" y="5531139"/>
            <a:chExt cx="20700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CA490B-4E89-4966-A809-73328A8BC976}"/>
                    </a:ext>
                  </a:extLst>
                </p14:cNvPr>
                <p14:cNvContentPartPr/>
                <p14:nvPr/>
              </p14:nvContentPartPr>
              <p14:xfrm>
                <a:off x="4759941" y="5531139"/>
                <a:ext cx="9720" cy="19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CA490B-4E89-4966-A809-73328A8BC9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50941" y="5522499"/>
                  <a:ext cx="273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56F1C5-2258-4F74-9E80-103DC5DB6374}"/>
                    </a:ext>
                  </a:extLst>
                </p14:cNvPr>
                <p14:cNvContentPartPr/>
                <p14:nvPr/>
              </p14:nvContentPartPr>
              <p14:xfrm>
                <a:off x="4562661" y="5629779"/>
                <a:ext cx="187560" cy="72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56F1C5-2258-4F74-9E80-103DC5DB63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54021" y="5620779"/>
                  <a:ext cx="20520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19468F7-0C81-485C-923E-8B91ED0577D6}"/>
                  </a:ext>
                </a:extLst>
              </p14:cNvPr>
              <p14:cNvContentPartPr/>
              <p14:nvPr/>
            </p14:nvContentPartPr>
            <p14:xfrm>
              <a:off x="11815221" y="3496059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19468F7-0C81-485C-923E-8B91ED0577D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806581" y="348741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63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0C7A-A51C-4095-BA96-E076C6ED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F4507-244E-441D-8FF1-3460A69EC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33" y="2160588"/>
            <a:ext cx="6326571" cy="3881437"/>
          </a:xfrm>
        </p:spPr>
      </p:pic>
    </p:spTree>
    <p:extLst>
      <p:ext uri="{BB962C8B-B14F-4D97-AF65-F5344CB8AC3E}">
        <p14:creationId xmlns:p14="http://schemas.microsoft.com/office/powerpoint/2010/main" val="259057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DFAB-FB97-4C59-BE13-3274F408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5884A0-9229-4440-932C-D04DD96F5F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999129"/>
            <a:ext cx="5418137" cy="4320989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5A770F-818D-4D9D-8E7F-8BDFADB67C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99128"/>
            <a:ext cx="5418136" cy="4320989"/>
          </a:xfrm>
        </p:spPr>
      </p:pic>
    </p:spTree>
    <p:extLst>
      <p:ext uri="{BB962C8B-B14F-4D97-AF65-F5344CB8AC3E}">
        <p14:creationId xmlns:p14="http://schemas.microsoft.com/office/powerpoint/2010/main" val="49598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BF90-B283-4FD0-A74E-9B927D4B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	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4411E8-6785-4AB9-96E3-BB96BC0C27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930400"/>
            <a:ext cx="5418137" cy="43180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2D634E-A0FF-45EA-9CE1-71F373EDC6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0400"/>
            <a:ext cx="5307106" cy="4407647"/>
          </a:xfrm>
        </p:spPr>
      </p:pic>
    </p:spTree>
    <p:extLst>
      <p:ext uri="{BB962C8B-B14F-4D97-AF65-F5344CB8AC3E}">
        <p14:creationId xmlns:p14="http://schemas.microsoft.com/office/powerpoint/2010/main" val="221266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1C6AC-F06A-4F57-A463-E7ABDB9B7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4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1BE6-CE06-48B9-959A-32A23C51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Functions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7A429-A042-40A5-A03C-C11FEBEB28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1" y="1975223"/>
            <a:ext cx="5229877" cy="43180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81C398-FE6A-434C-89F0-B417CF64EE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30400"/>
            <a:ext cx="5418137" cy="4407647"/>
          </a:xfrm>
        </p:spPr>
      </p:pic>
    </p:spTree>
    <p:extLst>
      <p:ext uri="{BB962C8B-B14F-4D97-AF65-F5344CB8AC3E}">
        <p14:creationId xmlns:p14="http://schemas.microsoft.com/office/powerpoint/2010/main" val="2232927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F9EF-51FB-49D3-873C-4E9B3F28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17CE70-C4D8-44A0-814A-FF65173974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930400"/>
            <a:ext cx="5418137" cy="43180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D4A3A3-426E-44E1-A37F-AB89EF18ED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0400"/>
            <a:ext cx="5334000" cy="4318000"/>
          </a:xfrm>
        </p:spPr>
      </p:pic>
    </p:spTree>
    <p:extLst>
      <p:ext uri="{BB962C8B-B14F-4D97-AF65-F5344CB8AC3E}">
        <p14:creationId xmlns:p14="http://schemas.microsoft.com/office/powerpoint/2010/main" val="43456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9BA1-4490-4717-B6D8-7C65BF2A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	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DA9A-A913-4FEB-93B7-778682AD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www.google.co.in</a:t>
            </a:r>
            <a:endParaRPr lang="en-IN" dirty="0"/>
          </a:p>
          <a:p>
            <a:r>
              <a:rPr lang="en-IN" dirty="0">
                <a:hlinkClick r:id="rId3"/>
              </a:rPr>
              <a:t>www.youtube.com</a:t>
            </a:r>
            <a:endParaRPr lang="en-IN" dirty="0"/>
          </a:p>
          <a:p>
            <a:r>
              <a:rPr lang="en-IN" dirty="0">
                <a:hlinkClick r:id="rId4"/>
              </a:rPr>
              <a:t>www.w3schools.com</a:t>
            </a:r>
            <a:endParaRPr lang="en-IN" dirty="0"/>
          </a:p>
          <a:p>
            <a:r>
              <a:rPr lang="en-IN" dirty="0">
                <a:hlinkClick r:id="rId5"/>
              </a:rPr>
              <a:t>www.javatpoint.com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27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DDB38C-E467-4208-8310-3DCC1F848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7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C102-F369-410C-9286-503A8E35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D10559-9BF8-474A-B42E-CFB882B3E8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930400"/>
            <a:ext cx="5418137" cy="43180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E0682C-EE85-42A8-8249-49ADAC3461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0400"/>
            <a:ext cx="5513294" cy="4407647"/>
          </a:xfrm>
        </p:spPr>
      </p:pic>
    </p:spTree>
    <p:extLst>
      <p:ext uri="{BB962C8B-B14F-4D97-AF65-F5344CB8AC3E}">
        <p14:creationId xmlns:p14="http://schemas.microsoft.com/office/powerpoint/2010/main" val="3908187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9E39-3B9E-45A1-BF1D-D8447B56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F93A35-2337-409E-8706-16A32937F3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17060"/>
            <a:ext cx="5418137" cy="430305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4EE009-E674-4966-8506-7A5A9F1293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7060"/>
            <a:ext cx="5418137" cy="430305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8063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DDB1-3775-4520-AAE4-A0CF21FF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0DC97B-BC56-4B10-A29D-917A0C41F1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930400"/>
            <a:ext cx="5418137" cy="440764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EFAC91-0BCF-4B40-935A-B0B61D7C62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30401"/>
            <a:ext cx="5549153" cy="4407646"/>
          </a:xfrm>
        </p:spPr>
      </p:pic>
    </p:spTree>
    <p:extLst>
      <p:ext uri="{BB962C8B-B14F-4D97-AF65-F5344CB8AC3E}">
        <p14:creationId xmlns:p14="http://schemas.microsoft.com/office/powerpoint/2010/main" val="1674314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AF83-ACBA-4D74-B153-8EE638D4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8B4C7A-7648-4648-9B47-2CA8BEFE94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930399"/>
            <a:ext cx="5418137" cy="440764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F7B08F-2620-48FD-AD7A-66E07E1B36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30398"/>
            <a:ext cx="5271247" cy="4407647"/>
          </a:xfrm>
        </p:spPr>
      </p:pic>
    </p:spTree>
    <p:extLst>
      <p:ext uri="{BB962C8B-B14F-4D97-AF65-F5344CB8AC3E}">
        <p14:creationId xmlns:p14="http://schemas.microsoft.com/office/powerpoint/2010/main" val="3775736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2BF9-0461-4BDC-B846-5B6C4AE8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817EEA-5F9A-4AC4-A19A-4E5AD963FE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930400"/>
            <a:ext cx="5418137" cy="442557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D13182-FF10-40CE-BEF5-8320EF01E2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0400"/>
            <a:ext cx="5334000" cy="4425575"/>
          </a:xfrm>
        </p:spPr>
      </p:pic>
    </p:spTree>
    <p:extLst>
      <p:ext uri="{BB962C8B-B14F-4D97-AF65-F5344CB8AC3E}">
        <p14:creationId xmlns:p14="http://schemas.microsoft.com/office/powerpoint/2010/main" val="2126506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D7E8-4297-441A-802C-847F7360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 Pattern</a:t>
            </a:r>
          </a:p>
        </p:txBody>
      </p:sp>
      <p:pic>
        <p:nvPicPr>
          <p:cNvPr id="4" name="Content Placeholder 3" descr="Architecture flow of spring boot Applications Spring boot uses all the... |  Download Scientific Diagram">
            <a:extLst>
              <a:ext uri="{FF2B5EF4-FFF2-40B4-BE49-F238E27FC236}">
                <a16:creationId xmlns:a16="http://schemas.microsoft.com/office/drawing/2014/main" id="{A7468B63-7B8F-4A2E-9359-A1CAFE5CF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82" y="2160588"/>
            <a:ext cx="6746874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349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B9A2-4277-43C4-8138-29D70786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A41E-F735-4D63-9F4E-F7347347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the project (Android / web panel based application) are as follows: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 Ordering app can sale Food product, preferred brands, kitchen needs, essential restaurant supplies and more, through this online, one- stop Food store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you with a convenient way to sale from your Food shopping app.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730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C057-FC4B-40D7-BE2F-AE18F429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DE0A-2D7B-4E7D-8AD3-8FA00D4D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Online Food Ordering System is proposed here which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food ordering process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shows an user interface and update the menu with all available options so that it eases the customer work.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7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3E5E-4425-4A17-9539-C7BCEFC2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E211B-61A5-4F0F-A6D8-B7581F3B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Objectives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Tools &amp; languages used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 Requirements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Existing System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Proposed System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 of Function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UML Diagram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 Flow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Spring MVC Pattern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Scope and Improvement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69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8095-03B6-4492-ADD2-3136BF76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D55E-0C49-46E5-9644-07D6A686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Online Food Ordering System is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manage the details of Item Category, Food, Delivery Address, Order, Shopping Cart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manages all the information about Item Category, Customer, Shopping Cart, Item Category.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Practically : The system is quite stable and can be operated by the people with average intelligence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Efficiency : We tried to involve accuracy, timeliness and  comprehensiveness of system output.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Cost : It is desirable to aim  for the system with a minimum cost subject to the condition that it must satisfy the requirements provided.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31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FAFB-6F8C-4CF7-BE21-5C5571A6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	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07FD-E13E-4220-B375-B894360F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FOOD ORDER SYSTEM is mainly designed primarily function for use in the food delivery industry.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allow hotels and restaurants to increase online food ordering such type of business.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can be selected food menu items just few minutes.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modern food industries allows to quickly and easily delivery on customer place.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Restaurant employees then use these orders through an easy to delivery on customer place easy find out navigate graphical interface for efficient processing.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7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1472-2A81-4FF6-8D6B-9DE8BBCB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Languages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0F79-86E1-4D76-B4A9-A73E395636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3D828-05FC-46F3-8E18-C78A1DBFA3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Spring-Boot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65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DDAD-27F5-4E38-8E49-80711F4D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E5BF-BFB1-4075-8ED4-47AE811B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Basic System Requirements for Running this project are listed below: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Angular, STS and MySQL to be installed to the system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572 MB Random Access Memory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200 MB of Free Space on Hard Disk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Microsoft Windows XP or Linux or Equivalent OS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Web Browser Internet Explorer Version 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68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1D26-7A79-4018-AA35-64DA02B3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D8FA-C435-43C6-BF29-E48FD73D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existing system for giving any orders users should visit hotels or restaurants to know about food items and them give order and pay advance.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 time and manual work is required.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critical information in the files and manuals is full of risk and a tedious process.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process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26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78BF-7F89-44A1-AE46-CC033A6C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4F72-6F3B-4F6B-B52E-DFC216D4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System helps to make food ordering simple and to deliver food at the doorstep.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choose their favorite food ,order and make payments online.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helps to reduce the time of customers and get Quality foods on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7792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695</Words>
  <Application>Microsoft Office PowerPoint</Application>
  <PresentationFormat>Widescreen</PresentationFormat>
  <Paragraphs>102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Times New Roman</vt:lpstr>
      <vt:lpstr>Trebuchet MS</vt:lpstr>
      <vt:lpstr>Wingdings</vt:lpstr>
      <vt:lpstr>Wingdings 3</vt:lpstr>
      <vt:lpstr>Facet</vt:lpstr>
      <vt:lpstr>       ONLINE FOOD DELIVERY SYSTEM</vt:lpstr>
      <vt:lpstr> Reference </vt:lpstr>
      <vt:lpstr>Contents</vt:lpstr>
      <vt:lpstr>Objective</vt:lpstr>
      <vt:lpstr>Introduction   </vt:lpstr>
      <vt:lpstr>Tools &amp; Languages used</vt:lpstr>
      <vt:lpstr> System Requirements</vt:lpstr>
      <vt:lpstr>Existing System</vt:lpstr>
      <vt:lpstr>Proposed System</vt:lpstr>
      <vt:lpstr>List of Admin Function</vt:lpstr>
      <vt:lpstr>List of Restaurant Functions</vt:lpstr>
      <vt:lpstr> List of Customer</vt:lpstr>
      <vt:lpstr>UML Diagram</vt:lpstr>
      <vt:lpstr>App Flow</vt:lpstr>
      <vt:lpstr>  Home Page</vt:lpstr>
      <vt:lpstr>   Admin Functions</vt:lpstr>
      <vt:lpstr>PowerPoint Presentation</vt:lpstr>
      <vt:lpstr>    Restaurant Functions</vt:lpstr>
      <vt:lpstr>   </vt:lpstr>
      <vt:lpstr>PowerPoint Presentation</vt:lpstr>
      <vt:lpstr>  Customer function</vt:lpstr>
      <vt:lpstr>PowerPoint Presentation</vt:lpstr>
      <vt:lpstr>PowerPoint Presentation</vt:lpstr>
      <vt:lpstr>PowerPoint Presentation</vt:lpstr>
      <vt:lpstr>PowerPoint Presentation</vt:lpstr>
      <vt:lpstr>Spring MVC Pattern</vt:lpstr>
      <vt:lpstr>Scope and Improvement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ONLINE FOOD DELIVERY SYSTEM</dc:title>
  <dc:creator>Teja Naidu</dc:creator>
  <cp:lastModifiedBy>Teja Naidu</cp:lastModifiedBy>
  <cp:revision>2</cp:revision>
  <dcterms:created xsi:type="dcterms:W3CDTF">2022-03-06T10:18:26Z</dcterms:created>
  <dcterms:modified xsi:type="dcterms:W3CDTF">2022-03-07T06:46:04Z</dcterms:modified>
</cp:coreProperties>
</file>