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5EEC3C"/>
    <a:srgbClr val="FFDC47"/>
    <a:srgbClr val="FF8001"/>
    <a:srgbClr val="FFABC9"/>
    <a:srgbClr val="FF9900"/>
    <a:srgbClr val="FFFF21"/>
    <a:srgbClr val="9900CC"/>
    <a:srgbClr val="D99B01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93CEC-AC13-4E6F-8BEB-015F49C5CBE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D2B8-6BC1-46E3-9C73-6F4AA226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1" y="2724455"/>
            <a:ext cx="794066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1" y="4098800"/>
            <a:ext cx="7940660" cy="76352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8197" y="3842342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05409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4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4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165</cp:revision>
  <dcterms:created xsi:type="dcterms:W3CDTF">2013-08-21T19:17:07Z</dcterms:created>
  <dcterms:modified xsi:type="dcterms:W3CDTF">2018-02-20T16:22:39Z</dcterms:modified>
</cp:coreProperties>
</file>