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4" d="100"/>
          <a:sy n="94" d="100"/>
        </p:scale>
        <p:origin x="2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8D392-60C1-49B2-B325-9E43FE88F7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1114807"/>
          </a:xfrm>
        </p:spPr>
        <p:txBody>
          <a:bodyPr/>
          <a:lstStyle/>
          <a:p>
            <a:r>
              <a:rPr lang="en-US" sz="6600" b="1" dirty="0"/>
              <a:t>HANGMAN PROJECT</a:t>
            </a:r>
            <a:endParaRPr lang="en-IN" sz="6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BF178-DB3F-4D6F-95F4-216002F8B8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214540"/>
            <a:ext cx="8825658" cy="1150070"/>
          </a:xfrm>
        </p:spPr>
        <p:txBody>
          <a:bodyPr/>
          <a:lstStyle/>
          <a:p>
            <a:r>
              <a:rPr lang="en-US" dirty="0"/>
              <a:t>                                                                                                     </a:t>
            </a: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Team - 4</a:t>
            </a:r>
            <a:endParaRPr lang="en-IN" sz="32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703EDAA-A38D-4DA8-AB27-64D96456D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786" y="3298372"/>
            <a:ext cx="3162300" cy="2808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5366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47E6B-0F09-47E1-ACC3-9F42A9662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TEAM MEMBERS: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17A92-9062-4DEB-B21C-8099204D1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950590"/>
            <a:ext cx="8825659" cy="283746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Arial Rounded MT Bold" panose="020F0704030504030204" pitchFamily="34" charset="0"/>
              </a:rPr>
              <a:t> </a:t>
            </a:r>
            <a:r>
              <a:rPr lang="en-US" sz="2400" dirty="0">
                <a:latin typeface="Amasis MT Pro Medium" panose="02040604050005020304" pitchFamily="18" charset="0"/>
              </a:rPr>
              <a:t>AREPALLI LAKSHMI SAI TEJA</a:t>
            </a:r>
            <a:r>
              <a:rPr lang="en-IN" sz="2400" dirty="0">
                <a:latin typeface="Amasis MT Pro Medium" panose="02040604050005020304" pitchFamily="18" charset="0"/>
              </a:rPr>
              <a:t>            -  20B01A0507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Amasis MT Pro Medium" panose="02040604050005020304" pitchFamily="18" charset="0"/>
              </a:rPr>
              <a:t> AVALA  DEEPTHI                                  -  20B01A0508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Amasis MT Pro Medium" panose="02040604050005020304" pitchFamily="18" charset="0"/>
              </a:rPr>
              <a:t>BOJJAPU CHANDRA JYOTHI               -  20B01A0414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Amasis MT Pro Medium" panose="02040604050005020304" pitchFamily="18" charset="0"/>
              </a:rPr>
              <a:t>BOLLA ARATHI SRAVYA                        -  20B01A0415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Amasis MT Pro Medium" panose="02040604050005020304" pitchFamily="18" charset="0"/>
              </a:rPr>
              <a:t>ANDE VIJAYA PRIYA                               -  20B01A0305</a:t>
            </a:r>
            <a:endParaRPr lang="en-US" sz="2400" dirty="0">
              <a:latin typeface="Amasis MT Pro Medium" panose="020406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937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78736-76B4-460F-9E8D-46F43553B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HANGMAN INTRODUCTION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FE79E-6D64-4A28-9F8C-41B708957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47274"/>
            <a:ext cx="9883834" cy="414779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b="1" i="1" dirty="0">
                <a:latin typeface="Amasis MT Pro Medium" panose="02040604050005020304" pitchFamily="18" charset="0"/>
              </a:rPr>
              <a:t>Hangman is a paper and pencil guessing game for two or more players.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1" i="1" dirty="0">
                <a:latin typeface="Amasis MT Pro Medium" panose="02040604050005020304" pitchFamily="18" charset="0"/>
              </a:rPr>
              <a:t>One player (Chooser)thinks or choose a secret word and another player (guesser)attempts to guess the word by guessing one letter at a time.</a:t>
            </a:r>
          </a:p>
          <a:p>
            <a:pPr marL="0" indent="0">
              <a:buNone/>
            </a:pPr>
            <a:r>
              <a:rPr lang="en-US" sz="2800" b="1" i="1" u="sng" dirty="0">
                <a:latin typeface="Amasis MT Pro Medium" panose="02040604050005020304" pitchFamily="18" charset="0"/>
              </a:rPr>
              <a:t>RULES :</a:t>
            </a:r>
          </a:p>
          <a:p>
            <a:pPr marL="0" indent="0">
              <a:buNone/>
            </a:pPr>
            <a:r>
              <a:rPr lang="en-US" sz="28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masis MT Pro Medium" panose="02040604050005020304" pitchFamily="18" charset="0"/>
              </a:rPr>
              <a:t>1.</a:t>
            </a:r>
            <a:r>
              <a:rPr lang="en-US" sz="2800" b="1" i="1" dirty="0">
                <a:latin typeface="Amasis MT Pro Medium" panose="02040604050005020304" pitchFamily="18" charset="0"/>
              </a:rPr>
              <a:t> The chooser draws a  number of dashes equivalent to the number of letters in the word.</a:t>
            </a:r>
          </a:p>
          <a:p>
            <a:pPr marL="0" indent="0">
              <a:buNone/>
            </a:pPr>
            <a:endParaRPr lang="en-US" sz="2800" b="1" i="1" dirty="0">
              <a:latin typeface="Amasis MT Pro Medium" panose="02040604050005020304" pitchFamily="18" charset="0"/>
            </a:endParaRPr>
          </a:p>
          <a:p>
            <a:pPr marL="0" indent="0">
              <a:buNone/>
            </a:pPr>
            <a:endParaRPr lang="en-IN" sz="2800" i="1" dirty="0">
              <a:latin typeface="Amasis MT Pro Medium" panose="020406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629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181F1-C4D7-4EA5-A1A8-995CEECF5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47275"/>
            <a:ext cx="8825659" cy="429862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8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masis MT Pro Medium" panose="02040604050005020304" pitchFamily="18" charset="0"/>
              </a:rPr>
              <a:t>2</a:t>
            </a:r>
            <a:r>
              <a:rPr lang="en-US" sz="2800" b="1" i="1" dirty="0">
                <a:latin typeface="Amasis MT Pro Medium" panose="02040604050005020304" pitchFamily="18" charset="0"/>
              </a:rPr>
              <a:t>.If guessed letter appears in word ,all instances of it are       </a:t>
            </a:r>
          </a:p>
          <a:p>
            <a:pPr marL="0" indent="0">
              <a:buNone/>
            </a:pPr>
            <a:r>
              <a:rPr lang="en-US" sz="2800" b="1" i="1" dirty="0">
                <a:latin typeface="Amasis MT Pro Medium" panose="02040604050005020304" pitchFamily="18" charset="0"/>
              </a:rPr>
              <a:t>    revealed.</a:t>
            </a:r>
          </a:p>
          <a:p>
            <a:pPr marL="0" indent="0">
              <a:buNone/>
            </a:pPr>
            <a:r>
              <a:rPr lang="en-US" sz="28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masis MT Pro Medium" panose="02040604050005020304" pitchFamily="18" charset="0"/>
              </a:rPr>
              <a:t>3</a:t>
            </a:r>
            <a:r>
              <a:rPr lang="en-US" sz="2800" b="1" i="1" dirty="0">
                <a:latin typeface="Amasis MT Pro Medium" panose="02040604050005020304" pitchFamily="18" charset="0"/>
              </a:rPr>
              <a:t>.If not guesser loses a chance, and chooser starts to  </a:t>
            </a:r>
          </a:p>
          <a:p>
            <a:pPr marL="0" indent="0">
              <a:buNone/>
            </a:pPr>
            <a:r>
              <a:rPr lang="en-US" sz="2800" b="1" i="1" dirty="0">
                <a:latin typeface="Amasis MT Pro Medium" panose="02040604050005020304" pitchFamily="18" charset="0"/>
              </a:rPr>
              <a:t>   draw hangman.</a:t>
            </a:r>
          </a:p>
          <a:p>
            <a:pPr marL="0" indent="0">
              <a:buNone/>
            </a:pPr>
            <a:r>
              <a:rPr lang="en-US" sz="28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masis MT Pro Medium" panose="02040604050005020304" pitchFamily="18" charset="0"/>
              </a:rPr>
              <a:t>4</a:t>
            </a:r>
            <a:r>
              <a:rPr lang="en-US" sz="2800" b="1" i="1" dirty="0">
                <a:latin typeface="Amasis MT Pro Medium" panose="02040604050005020304" pitchFamily="18" charset="0"/>
              </a:rPr>
              <a:t>. The guesser lost chances are  tracked using a stick figure         drawing of person being hanged from a gallows.</a:t>
            </a:r>
          </a:p>
          <a:p>
            <a:pPr marL="0" indent="0">
              <a:buNone/>
            </a:pPr>
            <a:r>
              <a:rPr lang="en-IN" sz="28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masis MT Pro Medium" panose="02040604050005020304" pitchFamily="18" charset="0"/>
              </a:rPr>
              <a:t>5</a:t>
            </a:r>
            <a:r>
              <a:rPr lang="en-IN" sz="2800" i="1" dirty="0">
                <a:latin typeface="Amasis MT Pro Medium" panose="02040604050005020304" pitchFamily="18" charset="0"/>
              </a:rPr>
              <a:t>. </a:t>
            </a:r>
            <a:r>
              <a:rPr lang="en-IN" sz="2800" b="1" i="1" dirty="0">
                <a:latin typeface="Amasis MT Pro Medium" panose="02040604050005020304" pitchFamily="18" charset="0"/>
              </a:rPr>
              <a:t>The figure is drawn one body part at a time.</a:t>
            </a:r>
          </a:p>
          <a:p>
            <a:pPr marL="0" indent="0">
              <a:buNone/>
            </a:pPr>
            <a:r>
              <a:rPr lang="en-IN" sz="28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masis MT Pro Medium" panose="02040604050005020304" pitchFamily="18" charset="0"/>
              </a:rPr>
              <a:t>6</a:t>
            </a:r>
            <a:r>
              <a:rPr lang="en-IN" sz="2800" i="1" dirty="0">
                <a:latin typeface="Amasis MT Pro Medium" panose="02040604050005020304" pitchFamily="18" charset="0"/>
              </a:rPr>
              <a:t>. </a:t>
            </a:r>
            <a:r>
              <a:rPr lang="en-IN" sz="2800" b="1" i="1" dirty="0">
                <a:latin typeface="Amasis MT Pro Medium" panose="02040604050005020304" pitchFamily="18" charset="0"/>
              </a:rPr>
              <a:t> The guesser loses when the entire figure has been drawn.</a:t>
            </a:r>
          </a:p>
        </p:txBody>
      </p:sp>
    </p:spTree>
    <p:extLst>
      <p:ext uri="{BB962C8B-B14F-4D97-AF65-F5344CB8AC3E}">
        <p14:creationId xmlns:p14="http://schemas.microsoft.com/office/powerpoint/2010/main" val="3324087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729E5-D4D0-419E-A21A-C126E010A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82" y="2392640"/>
            <a:ext cx="9137085" cy="71222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masis MT Pro Medium" panose="02040604050005020304" pitchFamily="18" charset="0"/>
              </a:rPr>
              <a:t>7</a:t>
            </a:r>
            <a:r>
              <a:rPr lang="en-US" sz="2400" i="1" dirty="0">
                <a:latin typeface="Amasis MT Pro Medium" panose="02040604050005020304" pitchFamily="18" charset="0"/>
              </a:rPr>
              <a:t>.The guesser wins the game if he completes answering the word before the limited incorrect chances.</a:t>
            </a:r>
          </a:p>
          <a:p>
            <a:pPr marL="0" indent="0">
              <a:buNone/>
            </a:pPr>
            <a:r>
              <a:rPr lang="en-IN" sz="24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masis MT Pro Medium" panose="02040604050005020304" pitchFamily="18" charset="0"/>
              </a:rPr>
              <a:t>8</a:t>
            </a:r>
            <a:r>
              <a:rPr lang="en-IN" sz="2400" i="1" dirty="0">
                <a:latin typeface="Amasis MT Pro Medium" panose="02040604050005020304" pitchFamily="18" charset="0"/>
              </a:rPr>
              <a:t>.Tools used are PyCharm IDE.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D4DAF5A-9B27-4F6C-B4B2-D67778E34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812" y="3167744"/>
            <a:ext cx="5434055" cy="3420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401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3A4CE-8E99-4B51-B1AF-3712AA7D5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DAY TO DAY WORKS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A0845-19BD-49BF-A5E2-62118A5CC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650" y="2603500"/>
            <a:ext cx="11624553" cy="403076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8000" b="1" dirty="0"/>
              <a:t>DAY-1</a:t>
            </a:r>
            <a:r>
              <a:rPr lang="en-IN" sz="8000" b="1" dirty="0"/>
              <a:t> 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7200" i="1" dirty="0">
                <a:latin typeface="Amasis MT Pro Medium" panose="02040604050005020304" pitchFamily="18" charset="0"/>
              </a:rPr>
              <a:t>We the members of team  understood the description of the project and divided the work between us</a:t>
            </a:r>
            <a:r>
              <a:rPr lang="en-IN" sz="7200" dirty="0">
                <a:latin typeface="Amasis MT Pro Medium" panose="02040604050005020304" pitchFamily="18" charset="0"/>
              </a:rPr>
              <a:t>.</a:t>
            </a:r>
          </a:p>
          <a:p>
            <a:pPr marL="0" indent="0">
              <a:buNone/>
            </a:pPr>
            <a:endParaRPr lang="en-US" sz="4500" dirty="0"/>
          </a:p>
          <a:p>
            <a:pPr marL="0" indent="0">
              <a:buNone/>
            </a:pPr>
            <a:r>
              <a:rPr lang="en-US" sz="8000" b="1" dirty="0"/>
              <a:t>DAY-2 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7200" i="1" dirty="0">
                <a:latin typeface="Amasis MT Pro Medium" panose="02040604050005020304" pitchFamily="18" charset="0"/>
              </a:rPr>
              <a:t>We practically acknowledged about the game through some websites and created git link and then started to build the code using python software tools.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7200" i="1" dirty="0">
                <a:latin typeface="Amasis MT Pro Medium" panose="02040604050005020304" pitchFamily="18" charset="0"/>
              </a:rPr>
              <a:t>We completed the basic design like importing the modules(turtle,random,time)and initialization of turtle.</a:t>
            </a:r>
          </a:p>
          <a:p>
            <a:pPr marL="0" indent="0">
              <a:buNone/>
            </a:pPr>
            <a:endParaRPr lang="en-US" sz="7200" i="1" dirty="0">
              <a:latin typeface="Abadi" panose="020B0604020104020204" pitchFamily="34" charset="0"/>
            </a:endParaRPr>
          </a:p>
          <a:p>
            <a:pPr marL="0" indent="0">
              <a:buNone/>
            </a:pPr>
            <a:r>
              <a:rPr lang="en-US" sz="8000" b="1" dirty="0"/>
              <a:t>DAY-3 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7200" i="1" dirty="0">
                <a:latin typeface="Amasis MT Pro Medium" panose="02040604050005020304" pitchFamily="18" charset="0"/>
              </a:rPr>
              <a:t>We completed the design of draw Man function module of the project and included all the hangman drawings.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7200" i="1" dirty="0">
                <a:latin typeface="Amasis MT Pro Medium" panose="02040604050005020304" pitchFamily="18" charset="0"/>
              </a:rPr>
              <a:t>We designed a module to repeat the game again.</a:t>
            </a:r>
          </a:p>
          <a:p>
            <a:pPr marL="0" indent="0">
              <a:buNone/>
            </a:pPr>
            <a:endParaRPr lang="en-US" sz="7200" i="1" dirty="0">
              <a:latin typeface="Amasis MT Pro Medium" panose="020406040500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7744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F8E0A-529D-41F1-BCD6-04186F4FC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/>
              <a:t>DAY-4: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i="1" dirty="0">
                <a:latin typeface="Amasis MT Pro Medium" panose="02040604050005020304" pitchFamily="18" charset="0"/>
              </a:rPr>
              <a:t>Documentation is done for every line of the code for better understanding.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i="1" dirty="0">
                <a:latin typeface="Amasis MT Pro Medium" panose="02040604050005020304" pitchFamily="18" charset="0"/>
              </a:rPr>
              <a:t>Execution of the code is done and then debugging of bugs are done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i="1" dirty="0">
                <a:latin typeface="Amasis MT Pro Medium" panose="02040604050005020304" pitchFamily="18" charset="0"/>
              </a:rPr>
              <a:t>Code is verified by the mentors whether it is executing correctly or not and then corrections are made</a:t>
            </a:r>
            <a:r>
              <a:rPr lang="en-US" i="1" dirty="0"/>
              <a:t>.</a:t>
            </a:r>
          </a:p>
          <a:p>
            <a:pPr marL="0" indent="0">
              <a:buNone/>
            </a:pPr>
            <a:r>
              <a:rPr lang="en-US" sz="2000" b="1" dirty="0"/>
              <a:t>DAY -5: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i="1" dirty="0">
                <a:latin typeface="Amasis MT Pro Medium" panose="02040604050005020304" pitchFamily="18" charset="0"/>
              </a:rPr>
              <a:t>Presentation is given ,and every line of code is explained step by step by all team members of the project 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i="1" dirty="0">
                <a:latin typeface="Amasis MT Pro Medium" panose="02040604050005020304" pitchFamily="18" charset="0"/>
              </a:rPr>
              <a:t>Project is submitted.</a:t>
            </a:r>
          </a:p>
        </p:txBody>
      </p:sp>
    </p:spTree>
    <p:extLst>
      <p:ext uri="{BB962C8B-B14F-4D97-AF65-F5344CB8AC3E}">
        <p14:creationId xmlns:p14="http://schemas.microsoft.com/office/powerpoint/2010/main" val="2718845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143</TotalTime>
  <Words>392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Abadi</vt:lpstr>
      <vt:lpstr>Algerian</vt:lpstr>
      <vt:lpstr>Amasis MT Pro Medium</vt:lpstr>
      <vt:lpstr>Arial</vt:lpstr>
      <vt:lpstr>Arial Rounded MT Bold</vt:lpstr>
      <vt:lpstr>Century Gothic</vt:lpstr>
      <vt:lpstr>Wingdings</vt:lpstr>
      <vt:lpstr>Wingdings 3</vt:lpstr>
      <vt:lpstr>Ion Boardroom</vt:lpstr>
      <vt:lpstr>HANGMAN PROJECT</vt:lpstr>
      <vt:lpstr>TEAM MEMBERS:</vt:lpstr>
      <vt:lpstr>HANGMAN INTRODUCTION</vt:lpstr>
      <vt:lpstr>PowerPoint Presentation</vt:lpstr>
      <vt:lpstr>PowerPoint Presentation</vt:lpstr>
      <vt:lpstr>DAY TO DAY WORKS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HANGMAN PROJECT</dc:title>
  <dc:creator>lakshmisaiteja Arepalli</dc:creator>
  <cp:lastModifiedBy>lakshmisaiteja Arepalli</cp:lastModifiedBy>
  <cp:revision>9</cp:revision>
  <dcterms:created xsi:type="dcterms:W3CDTF">2022-03-22T09:04:51Z</dcterms:created>
  <dcterms:modified xsi:type="dcterms:W3CDTF">2022-03-23T17:02:22Z</dcterms:modified>
</cp:coreProperties>
</file>