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EB77-8C7A-46B9-B75F-F5D8BD990C4E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D7369-CD84-4EF5-A768-041266407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182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EB77-8C7A-46B9-B75F-F5D8BD990C4E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D7369-CD84-4EF5-A768-041266407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568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EB77-8C7A-46B9-B75F-F5D8BD990C4E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D7369-CD84-4EF5-A768-041266407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9861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EB77-8C7A-46B9-B75F-F5D8BD990C4E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D7369-CD84-4EF5-A768-04126640798F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97579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EB77-8C7A-46B9-B75F-F5D8BD990C4E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D7369-CD84-4EF5-A768-041266407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072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EB77-8C7A-46B9-B75F-F5D8BD990C4E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D7369-CD84-4EF5-A768-041266407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2669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EB77-8C7A-46B9-B75F-F5D8BD990C4E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D7369-CD84-4EF5-A768-041266407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510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EB77-8C7A-46B9-B75F-F5D8BD990C4E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D7369-CD84-4EF5-A768-041266407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56561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EB77-8C7A-46B9-B75F-F5D8BD990C4E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D7369-CD84-4EF5-A768-041266407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546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EB77-8C7A-46B9-B75F-F5D8BD990C4E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D7369-CD84-4EF5-A768-041266407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4828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EB77-8C7A-46B9-B75F-F5D8BD990C4E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D7369-CD84-4EF5-A768-041266407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446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EB77-8C7A-46B9-B75F-F5D8BD990C4E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D7369-CD84-4EF5-A768-041266407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423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EB77-8C7A-46B9-B75F-F5D8BD990C4E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D7369-CD84-4EF5-A768-041266407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165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EB77-8C7A-46B9-B75F-F5D8BD990C4E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D7369-CD84-4EF5-A768-041266407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347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EB77-8C7A-46B9-B75F-F5D8BD990C4E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D7369-CD84-4EF5-A768-041266407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085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EB77-8C7A-46B9-B75F-F5D8BD990C4E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D7369-CD84-4EF5-A768-041266407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93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EB77-8C7A-46B9-B75F-F5D8BD990C4E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D7369-CD84-4EF5-A768-041266407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758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397EB77-8C7A-46B9-B75F-F5D8BD990C4E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D7369-CD84-4EF5-A768-041266407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8672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  <p:sldLayoutId id="2147483865" r:id="rId12"/>
    <p:sldLayoutId id="2147483866" r:id="rId13"/>
    <p:sldLayoutId id="2147483867" r:id="rId14"/>
    <p:sldLayoutId id="2147483868" r:id="rId15"/>
    <p:sldLayoutId id="2147483869" r:id="rId16"/>
    <p:sldLayoutId id="214748387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FF4F3-0DE6-ECBB-1219-600678A03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0163" y="1656619"/>
            <a:ext cx="8271674" cy="2925656"/>
          </a:xfrm>
        </p:spPr>
        <p:txBody>
          <a:bodyPr>
            <a:normAutofit fontScale="90000"/>
          </a:bodyPr>
          <a:lstStyle/>
          <a:p>
            <a:pPr marL="1143000" indent="-1143000" algn="just">
              <a:buFont typeface="Arial" panose="020B0604020202020204" pitchFamily="34" charset="0"/>
              <a:buChar char="•"/>
            </a:pPr>
            <a:r>
              <a:rPr lang="en-US" sz="88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ARTIFICIAL INTELLIGENCE</a:t>
            </a:r>
            <a:endParaRPr lang="en-IN" sz="88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22920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2FF11-9593-8113-07D3-97F2657D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734" y="455488"/>
            <a:ext cx="10047209" cy="1085635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HOW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DATA-CENTRIC</a:t>
            </a:r>
            <a:r>
              <a:rPr lang="en-US" b="1" dirty="0">
                <a:solidFill>
                  <a:srgbClr val="FF0000"/>
                </a:solidFill>
              </a:rPr>
              <a:t> AL CAN HELP 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663DB-13AB-68CF-2936-57C8599DC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1765" y="2075379"/>
            <a:ext cx="8946541" cy="3986372"/>
          </a:xfrm>
        </p:spPr>
        <p:txBody>
          <a:bodyPr>
            <a:normAutofit/>
          </a:bodyPr>
          <a:lstStyle/>
          <a:p>
            <a:pPr lvl="8" algn="just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While these problems are still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beging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explored,anddata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-centric al is in the “ideas and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principles”phase,ng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said,the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 keys will likely be tools and education,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solidFill>
                  <a:srgbClr val="FFFF00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Including:</a:t>
            </a:r>
          </a:p>
          <a:p>
            <a:pPr marL="0" indent="0">
              <a:buNone/>
            </a:pPr>
            <a:r>
              <a:rPr lang="en-US" dirty="0">
                <a:latin typeface="Dubai" panose="020B0503030403030204" pitchFamily="34" charset="-78"/>
                <a:cs typeface="Dubai" panose="020B0503030403030204" pitchFamily="34" charset="-78"/>
              </a:rPr>
              <a:t>   Tools to find inconsistencies</a:t>
            </a:r>
          </a:p>
          <a:p>
            <a:r>
              <a:rPr lang="en-US" dirty="0">
                <a:latin typeface="Dubai" panose="020B0503030403030204" pitchFamily="34" charset="-78"/>
                <a:cs typeface="Dubai" panose="020B0503030403030204" pitchFamily="34" charset="-78"/>
              </a:rPr>
              <a:t>Empowering domain experts</a:t>
            </a:r>
          </a:p>
          <a:p>
            <a:r>
              <a:rPr lang="en-US" dirty="0">
                <a:latin typeface="Dubai" panose="020B0503030403030204" pitchFamily="34" charset="-78"/>
                <a:cs typeface="Dubai" panose="020B0503030403030204" pitchFamily="34" charset="-78"/>
              </a:rPr>
              <a:t>Moving towards </a:t>
            </a:r>
            <a:r>
              <a:rPr lang="en-US" dirty="0" err="1">
                <a:latin typeface="Dubai" panose="020B0503030403030204" pitchFamily="34" charset="-78"/>
                <a:cs typeface="Dubai" panose="020B0503030403030204" pitchFamily="34" charset="-78"/>
              </a:rPr>
              <a:t>standaridization</a:t>
            </a:r>
            <a:r>
              <a:rPr lang="en-US" dirty="0">
                <a:latin typeface="Dubai" panose="020B0503030403030204" pitchFamily="34" charset="-78"/>
                <a:cs typeface="Dubai" panose="020B0503030403030204" pitchFamily="34" charset="-78"/>
              </a:rPr>
              <a:t> is something to look at </a:t>
            </a:r>
            <a:r>
              <a:rPr lang="en-US" dirty="0" err="1">
                <a:latin typeface="Dubai" panose="020B0503030403030204" pitchFamily="34" charset="-78"/>
                <a:cs typeface="Dubai" panose="020B0503030403030204" pitchFamily="34" charset="-78"/>
              </a:rPr>
              <a:t>nd</a:t>
            </a:r>
            <a:r>
              <a:rPr lang="en-US" dirty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en-US" dirty="0" err="1">
                <a:latin typeface="Dubai" panose="020B0503030403030204" pitchFamily="34" charset="-78"/>
                <a:cs typeface="Dubai" panose="020B0503030403030204" pitchFamily="34" charset="-78"/>
              </a:rPr>
              <a:t>said,but</a:t>
            </a:r>
            <a:r>
              <a:rPr lang="en-US" dirty="0">
                <a:latin typeface="Dubai" panose="020B0503030403030204" pitchFamily="34" charset="-78"/>
                <a:cs typeface="Dubai" panose="020B0503030403030204" pitchFamily="34" charset="-78"/>
              </a:rPr>
              <a:t> physical infrastructure can be a </a:t>
            </a:r>
            <a:r>
              <a:rPr lang="en-US" dirty="0" err="1">
                <a:latin typeface="Dubai" panose="020B0503030403030204" pitchFamily="34" charset="-78"/>
                <a:cs typeface="Dubai" panose="020B0503030403030204" pitchFamily="34" charset="-78"/>
              </a:rPr>
              <a:t>limitimg</a:t>
            </a:r>
            <a:r>
              <a:rPr lang="en-US" dirty="0">
                <a:latin typeface="Dubai" panose="020B0503030403030204" pitchFamily="34" charset="-78"/>
                <a:cs typeface="Dubai" panose="020B0503030403030204" pitchFamily="34" charset="-78"/>
              </a:rPr>
              <a:t> factor</a:t>
            </a:r>
            <a:endParaRPr lang="en-IN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24159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3F754-FA4B-8DFC-DF9D-3F062D85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566" y="1006896"/>
            <a:ext cx="3401064" cy="894708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WHAT IS AL ?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C4FD7-0CB6-0CA7-2F7C-3F6AB4549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9421" y="585656"/>
            <a:ext cx="5322013" cy="4844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b="1" dirty="0">
                <a:latin typeface="Bahnschrift Condensed" panose="020B0502040204020203" pitchFamily="34" charset="0"/>
              </a:rPr>
              <a:t>A YEAR SPENT IN ARTIFICIAL INTELLIGENCE IS ENOUGH TO MAKE ONE BELIEVE IN GOD…</a:t>
            </a:r>
            <a:endParaRPr lang="en-IN" sz="4400" b="1" dirty="0">
              <a:latin typeface="Bahnschrift Condensed" panose="020B0502040204020203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250C68-C991-8597-9CCD-C040EC0CE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3982" y="2547992"/>
            <a:ext cx="3590245" cy="3220034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Artificial intelligence is the simulation of human intelligence process by </a:t>
            </a:r>
            <a:r>
              <a:rPr lang="en-US" dirty="0" err="1">
                <a:solidFill>
                  <a:srgbClr val="FFFF00"/>
                </a:solidFill>
              </a:rPr>
              <a:t>Machines,especially</a:t>
            </a:r>
            <a:r>
              <a:rPr lang="en-US" dirty="0">
                <a:solidFill>
                  <a:srgbClr val="FFFF00"/>
                </a:solidFill>
              </a:rPr>
              <a:t> computer systems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Specific </a:t>
            </a:r>
            <a:r>
              <a:rPr lang="en-IN" dirty="0" err="1"/>
              <a:t>appilications</a:t>
            </a:r>
            <a:r>
              <a:rPr lang="en-IN" dirty="0"/>
              <a:t> of al include expert </a:t>
            </a:r>
            <a:r>
              <a:rPr lang="en-IN" dirty="0" err="1"/>
              <a:t>systems,natural</a:t>
            </a:r>
            <a:r>
              <a:rPr lang="en-IN" dirty="0"/>
              <a:t> language </a:t>
            </a:r>
            <a:r>
              <a:rPr lang="en-IN" dirty="0" err="1"/>
              <a:t>processing,speech</a:t>
            </a:r>
            <a:r>
              <a:rPr lang="en-IN" dirty="0"/>
              <a:t> recognition and machine vision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336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1243D-80A3-7BBE-0253-FFB58B654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2953" y="314757"/>
            <a:ext cx="5085708" cy="1830584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Advantages :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5BB834-22BC-6FBC-294D-B8F5D1546A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92522" y="2712378"/>
            <a:ext cx="5617138" cy="248406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Bahnschrift Condensed" panose="020B0502040204020203" pitchFamily="34" charset="0"/>
              </a:rPr>
              <a:t>Al drives </a:t>
            </a:r>
            <a:r>
              <a:rPr lang="en-US" sz="2400" dirty="0" err="1">
                <a:solidFill>
                  <a:schemeClr val="accent6"/>
                </a:solidFill>
                <a:latin typeface="Bahnschrift Condensed" panose="020B0502040204020203" pitchFamily="34" charset="0"/>
              </a:rPr>
              <a:t>downthe</a:t>
            </a:r>
            <a:r>
              <a:rPr lang="en-US" sz="2400" dirty="0">
                <a:solidFill>
                  <a:schemeClr val="accent6"/>
                </a:solidFill>
                <a:latin typeface="Bahnschrift Condensed" panose="020B0502040204020203" pitchFamily="34" charset="0"/>
              </a:rPr>
              <a:t> time taken to perform a task…. </a:t>
            </a:r>
          </a:p>
          <a:p>
            <a:r>
              <a:rPr lang="en-US" sz="2400" dirty="0">
                <a:solidFill>
                  <a:schemeClr val="accent3">
                    <a:lumMod val="40000"/>
                    <a:lumOff val="60000"/>
                  </a:schemeClr>
                </a:solidFill>
                <a:latin typeface="Bahnschrift Condensed" panose="020B0502040204020203" pitchFamily="34" charset="0"/>
              </a:rPr>
              <a:t>Al enables the execution of hitherto complex tasks without significant cost outlays</a:t>
            </a:r>
          </a:p>
          <a:p>
            <a:r>
              <a:rPr lang="en-US" sz="2400" dirty="0">
                <a:solidFill>
                  <a:srgbClr val="66FF33"/>
                </a:solidFill>
                <a:latin typeface="Bahnschrift Condensed" panose="020B0502040204020203" pitchFamily="34" charset="0"/>
              </a:rPr>
              <a:t>Al operates 24/7 without interruption or breaks and has no downtime</a:t>
            </a:r>
            <a:endParaRPr lang="en-IN" sz="2400" dirty="0">
              <a:solidFill>
                <a:srgbClr val="66FF33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201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E8342-28A2-8871-B7A1-D886EADFC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955" y="344425"/>
            <a:ext cx="8825657" cy="191564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Disadvantages :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9FA24-6F94-2DF8-D797-D41887C7A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3788" y="3226086"/>
            <a:ext cx="8624424" cy="2350051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Unemployment</a:t>
            </a:r>
          </a:p>
          <a:p>
            <a:r>
              <a:rPr lang="en-US" sz="2800" dirty="0">
                <a:solidFill>
                  <a:schemeClr val="tx1">
                    <a:lumMod val="95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Make humans lazy</a:t>
            </a:r>
          </a:p>
          <a:p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No ethics</a:t>
            </a:r>
          </a:p>
          <a:p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Emotions</a:t>
            </a:r>
          </a:p>
          <a:p>
            <a:endParaRPr lang="en-IN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012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2DD01-B57F-42A4-B595-BE5D12298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6129" y="2537717"/>
            <a:ext cx="4819741" cy="5599415"/>
          </a:xfrm>
        </p:spPr>
        <p:txBody>
          <a:bodyPr/>
          <a:lstStyle/>
          <a:p>
            <a:pPr algn="ctr"/>
            <a:r>
              <a:rPr lang="en-US" sz="7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</a:t>
            </a:r>
            <a:r>
              <a:rPr lang="en-US" sz="72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7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</a:t>
            </a:r>
            <a:endParaRPr lang="en-IN" sz="72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981969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99</TotalTime>
  <Words>165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Aparajita</vt:lpstr>
      <vt:lpstr>Arial</vt:lpstr>
      <vt:lpstr>Bahnschrift Condensed</vt:lpstr>
      <vt:lpstr>Century Gothic</vt:lpstr>
      <vt:lpstr>Dubai</vt:lpstr>
      <vt:lpstr>Wingdings 3</vt:lpstr>
      <vt:lpstr>Ion</vt:lpstr>
      <vt:lpstr>ARTIFICIAL INTELLIGENCE</vt:lpstr>
      <vt:lpstr>HOW DATA-CENTRIC AL CAN HELP </vt:lpstr>
      <vt:lpstr>WHAT IS AL ?</vt:lpstr>
      <vt:lpstr>Advantages :</vt:lpstr>
      <vt:lpstr>Disadvantages 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</dc:title>
  <dc:creator>Akhila</dc:creator>
  <cp:lastModifiedBy>Akhila</cp:lastModifiedBy>
  <cp:revision>1</cp:revision>
  <dcterms:created xsi:type="dcterms:W3CDTF">2023-05-31T14:47:39Z</dcterms:created>
  <dcterms:modified xsi:type="dcterms:W3CDTF">2023-05-31T16:27:08Z</dcterms:modified>
</cp:coreProperties>
</file>