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1" r:id="rId4"/>
    <p:sldId id="279" r:id="rId5"/>
    <p:sldId id="280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FB60D5-EAE9-4950-B8CD-32F4A156F72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F2636-EECF-47A7-84CF-F56D922532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86909"/>
            <a:ext cx="9107214" cy="2017987"/>
          </a:xfrm>
        </p:spPr>
        <p:txBody>
          <a:bodyPr/>
          <a:lstStyle/>
          <a:p>
            <a:r>
              <a:rPr lang="en-US" dirty="0" smtClean="0"/>
              <a:t>  Project- BAT Petra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9348" y="5696999"/>
            <a:ext cx="3704897" cy="67791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Elephant" panose="02020904090505020303" pitchFamily="18" charset="0"/>
              </a:rPr>
              <a:t>               Presented By </a:t>
            </a:r>
          </a:p>
          <a:p>
            <a:r>
              <a:rPr lang="en-US" dirty="0" smtClean="0">
                <a:solidFill>
                  <a:srgbClr val="0070C0"/>
                </a:solidFill>
                <a:latin typeface="Elephant" panose="02020904090505020303" pitchFamily="18" charset="0"/>
              </a:rPr>
              <a:t>                  Akash Yadav</a:t>
            </a:r>
            <a:endParaRPr lang="en-US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76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325" y="275012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 Data Flow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7" y="890567"/>
            <a:ext cx="12192000" cy="4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445" y="786809"/>
            <a:ext cx="10039261" cy="1322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4000" dirty="0" smtClean="0"/>
              <a:t>Staging </a:t>
            </a:r>
            <a:r>
              <a:rPr lang="en-US" sz="4000" dirty="0"/>
              <a:t>to </a:t>
            </a:r>
            <a:r>
              <a:rPr lang="en-US" sz="4000" dirty="0" err="1"/>
              <a:t>Preintegrate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58" y="1896848"/>
            <a:ext cx="9929048" cy="4022725"/>
          </a:xfrm>
        </p:spPr>
      </p:pic>
    </p:spTree>
    <p:extLst>
      <p:ext uri="{BB962C8B-B14F-4D97-AF65-F5344CB8AC3E}">
        <p14:creationId xmlns:p14="http://schemas.microsoft.com/office/powerpoint/2010/main" val="33750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1152"/>
            <a:ext cx="10058400" cy="1084997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Preintegrate</a:t>
            </a:r>
            <a:r>
              <a:rPr lang="en-US" sz="3600" dirty="0"/>
              <a:t> to Integrate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56" y="1928746"/>
            <a:ext cx="9929048" cy="4022725"/>
          </a:xfrm>
        </p:spPr>
      </p:pic>
    </p:spTree>
    <p:extLst>
      <p:ext uri="{BB962C8B-B14F-4D97-AF65-F5344CB8AC3E}">
        <p14:creationId xmlns:p14="http://schemas.microsoft.com/office/powerpoint/2010/main" val="243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600" dirty="0"/>
              <a:t>Integrate to Working Folder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3" y="1835630"/>
            <a:ext cx="9929049" cy="4022725"/>
          </a:xfrm>
        </p:spPr>
      </p:pic>
    </p:spTree>
    <p:extLst>
      <p:ext uri="{BB962C8B-B14F-4D97-AF65-F5344CB8AC3E}">
        <p14:creationId xmlns:p14="http://schemas.microsoft.com/office/powerpoint/2010/main" val="11911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356" y="32054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Working folder to cube Refresh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15" y="2269344"/>
            <a:ext cx="9929048" cy="4022725"/>
          </a:xfrm>
        </p:spPr>
      </p:pic>
    </p:spTree>
    <p:extLst>
      <p:ext uri="{BB962C8B-B14F-4D97-AF65-F5344CB8AC3E}">
        <p14:creationId xmlns:p14="http://schemas.microsoft.com/office/powerpoint/2010/main" val="8835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1579</TotalTime>
  <Words>29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Elephant</vt:lpstr>
      <vt:lpstr>Retrospect</vt:lpstr>
      <vt:lpstr>  Project- BAT Petra </vt:lpstr>
      <vt:lpstr>        Data Flow Architecture</vt:lpstr>
      <vt:lpstr>PowerPoint Presentation</vt:lpstr>
      <vt:lpstr>                                                                       Staging to Preintegrate </vt:lpstr>
      <vt:lpstr>Preintegrate to Integrate</vt:lpstr>
      <vt:lpstr> Integrate to Working Folder</vt:lpstr>
      <vt:lpstr>Working folder to cube Refresh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Petra</dc:title>
  <dc:creator>Akash Yadav</dc:creator>
  <cp:lastModifiedBy>Ashray KJ</cp:lastModifiedBy>
  <cp:revision>35</cp:revision>
  <dcterms:created xsi:type="dcterms:W3CDTF">2019-02-27T09:01:46Z</dcterms:created>
  <dcterms:modified xsi:type="dcterms:W3CDTF">2019-03-05T06:53:15Z</dcterms:modified>
</cp:coreProperties>
</file>