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5043" cy="593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368143"/>
            <a:ext cx="58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8</a:t>
            </a:r>
            <a:r>
              <a:rPr lang="en-US" dirty="0" smtClean="0"/>
              <a:t>: </a:t>
            </a:r>
            <a:r>
              <a:rPr lang="en-US" dirty="0"/>
              <a:t>Data Analytics Development Lifecycle Complexities</a:t>
            </a:r>
          </a:p>
        </p:txBody>
      </p:sp>
    </p:spTree>
    <p:extLst>
      <p:ext uri="{BB962C8B-B14F-4D97-AF65-F5344CB8AC3E}">
        <p14:creationId xmlns:p14="http://schemas.microsoft.com/office/powerpoint/2010/main" val="18883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3243" y="587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8" y="614362"/>
            <a:ext cx="10580914" cy="562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6172" y="4392386"/>
            <a:ext cx="259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&amp; Regards</a:t>
            </a:r>
          </a:p>
          <a:p>
            <a:r>
              <a:rPr lang="en-US" dirty="0"/>
              <a:t> </a:t>
            </a:r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Venkata</a:t>
            </a:r>
            <a:r>
              <a:rPr lang="en-US" dirty="0" smtClean="0"/>
              <a:t>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0" y="898071"/>
            <a:ext cx="9274629" cy="4426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5633357"/>
            <a:ext cx="44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1: </a:t>
            </a:r>
            <a:r>
              <a:rPr lang="en-US" dirty="0"/>
              <a:t>The intellectual heritage of DataOps.</a:t>
            </a:r>
          </a:p>
        </p:txBody>
      </p:sp>
    </p:spTree>
    <p:extLst>
      <p:ext uri="{BB962C8B-B14F-4D97-AF65-F5344CB8AC3E}">
        <p14:creationId xmlns:p14="http://schemas.microsoft.com/office/powerpoint/2010/main" val="3941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Motivation: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1)What is DataOps?</a:t>
            </a:r>
          </a:p>
          <a:p>
            <a:pPr marL="0" indent="0">
              <a:buNone/>
            </a:pPr>
            <a:r>
              <a:rPr lang="en-US" dirty="0" smtClean="0"/>
              <a:t>2)why it is there?</a:t>
            </a:r>
          </a:p>
          <a:p>
            <a:pPr marL="0" indent="0">
              <a:buNone/>
            </a:pPr>
            <a:r>
              <a:rPr lang="en-US" dirty="0" smtClean="0"/>
              <a:t>3) who started?</a:t>
            </a:r>
          </a:p>
          <a:p>
            <a:pPr marL="0" indent="0">
              <a:buNone/>
            </a:pPr>
            <a:r>
              <a:rPr lang="en-US" dirty="0" smtClean="0"/>
              <a:t>4) where to implement?</a:t>
            </a:r>
          </a:p>
          <a:p>
            <a:pPr marL="0" indent="0">
              <a:buNone/>
            </a:pPr>
            <a:r>
              <a:rPr lang="en-US" dirty="0" smtClean="0"/>
              <a:t>5) How to implement to organization?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5" y="1094015"/>
            <a:ext cx="8278586" cy="3704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7886" y="5339442"/>
            <a:ext cx="58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</a:t>
            </a:r>
            <a:r>
              <a:rPr lang="en-US" i="1" dirty="0" smtClean="0"/>
              <a:t>2: </a:t>
            </a:r>
            <a:r>
              <a:rPr lang="en-US" i="1" dirty="0"/>
              <a:t>DataOps and DevOps users have different mindsets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92" y="757918"/>
            <a:ext cx="9639300" cy="459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1558" y="5348968"/>
            <a:ext cx="656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3: </a:t>
            </a:r>
            <a:r>
              <a:rPr lang="en-US" dirty="0"/>
              <a:t>The DataOps lifecycle — the Value and Innovation Pipelines</a:t>
            </a:r>
          </a:p>
        </p:txBody>
      </p:sp>
    </p:spTree>
    <p:extLst>
      <p:ext uri="{BB962C8B-B14F-4D97-AF65-F5344CB8AC3E}">
        <p14:creationId xmlns:p14="http://schemas.microsoft.com/office/powerpoint/2010/main" val="13970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73"/>
            <a:ext cx="12096750" cy="5229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4171" y="5635398"/>
            <a:ext cx="545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4: </a:t>
            </a:r>
            <a:r>
              <a:rPr lang="en-US" dirty="0"/>
              <a:t>Comparing the DataOps and DevOps processes</a:t>
            </a:r>
          </a:p>
        </p:txBody>
      </p:sp>
    </p:spTree>
    <p:extLst>
      <p:ext uri="{BB962C8B-B14F-4D97-AF65-F5344CB8AC3E}">
        <p14:creationId xmlns:p14="http://schemas.microsoft.com/office/powerpoint/2010/main" val="31605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2" cy="5959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6140388"/>
            <a:ext cx="465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5: </a:t>
            </a:r>
            <a:r>
              <a:rPr lang="en-US" dirty="0"/>
              <a:t>DataOps orchestrates the data factory.</a:t>
            </a:r>
          </a:p>
        </p:txBody>
      </p:sp>
    </p:spTree>
    <p:extLst>
      <p:ext uri="{BB962C8B-B14F-4D97-AF65-F5344CB8AC3E}">
        <p14:creationId xmlns:p14="http://schemas.microsoft.com/office/powerpoint/2010/main" val="37910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" y="375559"/>
            <a:ext cx="11821886" cy="5682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461" y="6253843"/>
            <a:ext cx="111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6: </a:t>
            </a:r>
            <a:r>
              <a:rPr lang="en-US" dirty="0"/>
              <a:t>DataOps orchestration controls the numerous tools that access, transform, model, visualize and report data.</a:t>
            </a:r>
          </a:p>
        </p:txBody>
      </p:sp>
    </p:spTree>
    <p:extLst>
      <p:ext uri="{BB962C8B-B14F-4D97-AF65-F5344CB8AC3E}">
        <p14:creationId xmlns:p14="http://schemas.microsoft.com/office/powerpoint/2010/main" val="34928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4" y="365125"/>
            <a:ext cx="10003971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006" y="6211669"/>
            <a:ext cx="1033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</a:t>
            </a:r>
            <a:r>
              <a:rPr lang="en-US" dirty="0" smtClean="0"/>
              <a:t>: </a:t>
            </a:r>
            <a:r>
              <a:rPr lang="en-US" dirty="0"/>
              <a:t>DataOps brings teams together across two dimensions — </a:t>
            </a:r>
            <a:r>
              <a:rPr lang="en-US" dirty="0" smtClean="0"/>
              <a:t>development/operations</a:t>
            </a:r>
          </a:p>
          <a:p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/>
              <a:t>as well as distributed/centralized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120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Key Motivation: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BalaVenkata Teja Atla</dc:creator>
  <cp:lastModifiedBy>BalaVenkata Teja Atla</cp:lastModifiedBy>
  <cp:revision>7</cp:revision>
  <dcterms:created xsi:type="dcterms:W3CDTF">2018-12-03T09:31:28Z</dcterms:created>
  <dcterms:modified xsi:type="dcterms:W3CDTF">2018-12-03T10:38:55Z</dcterms:modified>
</cp:coreProperties>
</file>