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1" r:id="rId2"/>
    <p:sldId id="281" r:id="rId3"/>
    <p:sldId id="286" r:id="rId4"/>
    <p:sldId id="284" r:id="rId5"/>
    <p:sldId id="285" r:id="rId6"/>
    <p:sldId id="316" r:id="rId7"/>
    <p:sldId id="3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800080"/>
    <a:srgbClr val="D60093"/>
    <a:srgbClr val="009999"/>
    <a:srgbClr val="FF66FF"/>
    <a:srgbClr val="F8FAF9"/>
    <a:srgbClr val="BBDBC6"/>
    <a:srgbClr val="00CC00"/>
    <a:srgbClr val="6666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14313-B19D-406B-B3F4-9FEF585C1271}" type="doc">
      <dgm:prSet loTypeId="urn:microsoft.com/office/officeart/2005/8/layout/hierarchy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2368A2-3A2E-4067-8B68-005AB29205F5}">
      <dgm:prSet phldrT="[Text]" custT="1"/>
      <dgm:spPr>
        <a:xfrm>
          <a:off x="455649" y="23"/>
          <a:ext cx="1419247" cy="709623"/>
        </a:xfrm>
        <a:solidFill>
          <a:srgbClr val="00B0F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4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Manage</a:t>
          </a:r>
        </a:p>
      </dgm:t>
    </dgm:pt>
    <dgm:pt modelId="{B8A3E530-705B-4234-B3C2-58EF2F817DAB}" type="parTrans" cxnId="{A26CE326-989B-4698-B237-87411ED626F5}">
      <dgm:prSet/>
      <dgm:spPr/>
      <dgm:t>
        <a:bodyPr/>
        <a:lstStyle/>
        <a:p>
          <a:endParaRPr lang="en-US"/>
        </a:p>
      </dgm:t>
    </dgm:pt>
    <dgm:pt modelId="{42776F51-227C-4C25-8776-AB61C0E8FB04}" type="sibTrans" cxnId="{A26CE326-989B-4698-B237-87411ED626F5}">
      <dgm:prSet/>
      <dgm:spPr/>
      <dgm:t>
        <a:bodyPr/>
        <a:lstStyle/>
        <a:p>
          <a:endParaRPr lang="en-US"/>
        </a:p>
      </dgm:t>
    </dgm:pt>
    <dgm:pt modelId="{D6E7ADFD-7C64-4850-A318-1C61003E3C38}">
      <dgm:prSet phldrT="[Text]"/>
      <dgm:spPr>
        <a:xfrm>
          <a:off x="739499" y="887053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JIRA</a:t>
          </a:r>
        </a:p>
      </dgm:t>
    </dgm:pt>
    <dgm:pt modelId="{BBF0589D-DC08-4C28-808D-05A8D907C215}" type="parTrans" cxnId="{408298E7-558D-4D64-9350-CEA0B04ACD45}">
      <dgm:prSet/>
      <dgm:spPr>
        <a:xfrm>
          <a:off x="597574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2540F79-2D45-4452-8BF2-007CC16C4A2E}" type="sibTrans" cxnId="{408298E7-558D-4D64-9350-CEA0B04ACD45}">
      <dgm:prSet/>
      <dgm:spPr/>
      <dgm:t>
        <a:bodyPr/>
        <a:lstStyle/>
        <a:p>
          <a:endParaRPr lang="en-US"/>
        </a:p>
      </dgm:t>
    </dgm:pt>
    <dgm:pt modelId="{6F28E5B3-392D-4781-94C7-4A3A786D55F1}">
      <dgm:prSet phldrT="[Text]" custT="1"/>
      <dgm:spPr>
        <a:xfrm>
          <a:off x="2229708" y="23"/>
          <a:ext cx="1419247" cy="709623"/>
        </a:xfrm>
        <a:solidFill>
          <a:srgbClr val="92D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8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Store</a:t>
          </a:r>
          <a:endParaRPr lang="en-US" sz="3600" dirty="0">
            <a:solidFill>
              <a:srgbClr val="FFFFFF"/>
            </a:solidFill>
            <a:latin typeface="Futura Lt BT"/>
            <a:ea typeface="+mn-ea"/>
            <a:cs typeface="+mn-cs"/>
          </a:endParaRPr>
        </a:p>
      </dgm:t>
    </dgm:pt>
    <dgm:pt modelId="{11CC6981-8C31-491B-9C83-1AF10A4D2FDF}" type="parTrans" cxnId="{1509BF4B-0585-4A1E-8D08-AA757C798FD6}">
      <dgm:prSet/>
      <dgm:spPr/>
      <dgm:t>
        <a:bodyPr/>
        <a:lstStyle/>
        <a:p>
          <a:endParaRPr lang="en-US"/>
        </a:p>
      </dgm:t>
    </dgm:pt>
    <dgm:pt modelId="{7791865E-1E33-4881-9D12-5CFA9A2A7348}" type="sibTrans" cxnId="{1509BF4B-0585-4A1E-8D08-AA757C798FD6}">
      <dgm:prSet/>
      <dgm:spPr/>
      <dgm:t>
        <a:bodyPr/>
        <a:lstStyle/>
        <a:p>
          <a:endParaRPr lang="en-US"/>
        </a:p>
      </dgm:t>
    </dgm:pt>
    <dgm:pt modelId="{95DF4DA0-D7AD-493D-8251-4A19E56070B2}">
      <dgm:prSet phldrT="[Text]"/>
      <dgm:spPr>
        <a:xfrm>
          <a:off x="739499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Redmine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gm:t>
    </dgm:pt>
    <dgm:pt modelId="{B3C918E4-ECD1-477A-B8D1-EE51299B0EF9}" type="parTrans" cxnId="{07852212-5BC3-48E8-B972-CDE25CA50B2A}">
      <dgm:prSet/>
      <dgm:spPr>
        <a:xfrm>
          <a:off x="597574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A5EBDAF-7C13-4FE7-AC01-1767C594449D}" type="sibTrans" cxnId="{07852212-5BC3-48E8-B972-CDE25CA50B2A}">
      <dgm:prSet/>
      <dgm:spPr/>
      <dgm:t>
        <a:bodyPr/>
        <a:lstStyle/>
        <a:p>
          <a:endParaRPr lang="en-US"/>
        </a:p>
      </dgm:t>
    </dgm:pt>
    <dgm:pt modelId="{DE604790-6F1F-43C5-8CB3-1343AB78417D}">
      <dgm:prSet phldrT="[Text]"/>
      <dgm:spPr>
        <a:xfrm>
          <a:off x="2513558" y="887053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GITLAB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gm:t>
    </dgm:pt>
    <dgm:pt modelId="{A7DCECEE-EEF4-46C4-8B5B-3BDB516D1D82}" type="parTrans" cxnId="{85A9DE94-1871-4C3E-8D04-F13F4F190AAE}">
      <dgm:prSet/>
      <dgm:spPr>
        <a:xfrm>
          <a:off x="2371633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EA5D0C3-8A9A-4D41-91C4-22F4C1A2ADD7}" type="sibTrans" cxnId="{85A9DE94-1871-4C3E-8D04-F13F4F190AAE}">
      <dgm:prSet/>
      <dgm:spPr/>
      <dgm:t>
        <a:bodyPr/>
        <a:lstStyle/>
        <a:p>
          <a:endParaRPr lang="en-US"/>
        </a:p>
      </dgm:t>
    </dgm:pt>
    <dgm:pt modelId="{658771D4-E7E8-41C3-9BB0-8CB82276BA5B}">
      <dgm:prSet phldrT="[Text]"/>
      <dgm:spPr>
        <a:xfrm>
          <a:off x="2513558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TFS</a:t>
          </a:r>
        </a:p>
      </dgm:t>
    </dgm:pt>
    <dgm:pt modelId="{EF131B90-F5EA-479C-A1E1-3717795A5D00}" type="parTrans" cxnId="{BBC7C218-B94C-4AC1-8ABA-0461BBF25037}">
      <dgm:prSet/>
      <dgm:spPr>
        <a:xfrm>
          <a:off x="2371633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0B08623-E639-487B-A67C-2275ACC2CF3D}" type="sibTrans" cxnId="{BBC7C218-B94C-4AC1-8ABA-0461BBF25037}">
      <dgm:prSet/>
      <dgm:spPr/>
      <dgm:t>
        <a:bodyPr/>
        <a:lstStyle/>
        <a:p>
          <a:endParaRPr lang="en-US"/>
        </a:p>
      </dgm:t>
    </dgm:pt>
    <dgm:pt modelId="{ECE11F35-23F7-40D6-8DEB-7F4CD5E3E753}">
      <dgm:prSet phldrT="[Text]" custT="1"/>
      <dgm:spPr>
        <a:xfrm>
          <a:off x="4003768" y="23"/>
          <a:ext cx="1419247" cy="709623"/>
        </a:xfr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28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Build</a:t>
          </a:r>
          <a:endParaRPr lang="en-US" sz="4000" dirty="0">
            <a:solidFill>
              <a:srgbClr val="FFFFFF"/>
            </a:solidFill>
            <a:latin typeface="Futura Lt BT"/>
            <a:ea typeface="+mn-ea"/>
            <a:cs typeface="+mn-cs"/>
          </a:endParaRPr>
        </a:p>
      </dgm:t>
    </dgm:pt>
    <dgm:pt modelId="{0A9991E9-080D-4097-9EFA-7E75BBE69EA6}" type="parTrans" cxnId="{82A86DD7-2C4C-4A70-80CB-C83C122F86FD}">
      <dgm:prSet/>
      <dgm:spPr/>
      <dgm:t>
        <a:bodyPr/>
        <a:lstStyle/>
        <a:p>
          <a:endParaRPr lang="en-US"/>
        </a:p>
      </dgm:t>
    </dgm:pt>
    <dgm:pt modelId="{B17AE0A4-FAEE-4F19-84C4-83776F767E59}" type="sibTrans" cxnId="{82A86DD7-2C4C-4A70-80CB-C83C122F86FD}">
      <dgm:prSet/>
      <dgm:spPr/>
      <dgm:t>
        <a:bodyPr/>
        <a:lstStyle/>
        <a:p>
          <a:endParaRPr lang="en-US"/>
        </a:p>
      </dgm:t>
    </dgm:pt>
    <dgm:pt modelId="{0F949318-181E-44A5-B8A7-544438391566}">
      <dgm:prSet phldrT="[Text]"/>
      <dgm:spPr>
        <a:xfrm>
          <a:off x="4287617" y="887053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Ant</a:t>
          </a:r>
        </a:p>
      </dgm:t>
    </dgm:pt>
    <dgm:pt modelId="{ACFA0FC3-1DEE-4F18-88EB-C342D3948BB1}" type="parTrans" cxnId="{FDDCCE07-6380-47B6-956C-A844E1239E3B}">
      <dgm:prSet/>
      <dgm:spPr>
        <a:xfrm>
          <a:off x="4145692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91E505E-927B-4FDF-96D6-804A14473540}" type="sibTrans" cxnId="{FDDCCE07-6380-47B6-956C-A844E1239E3B}">
      <dgm:prSet/>
      <dgm:spPr/>
      <dgm:t>
        <a:bodyPr/>
        <a:lstStyle/>
        <a:p>
          <a:endParaRPr lang="en-US"/>
        </a:p>
      </dgm:t>
    </dgm:pt>
    <dgm:pt modelId="{A576EFE6-EF8F-4874-91D8-E1A2722447E0}">
      <dgm:prSet phldrT="[Text]"/>
      <dgm:spPr>
        <a:xfrm>
          <a:off x="4287617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Maven</a:t>
          </a:r>
        </a:p>
      </dgm:t>
    </dgm:pt>
    <dgm:pt modelId="{52375362-94B5-404E-B115-3EFB9FD0CC87}" type="parTrans" cxnId="{43EC2858-F8EE-4EF1-ADB1-43BB7954DEAA}">
      <dgm:prSet/>
      <dgm:spPr>
        <a:xfrm>
          <a:off x="4145692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B466D79-D458-4D4A-B6AD-9EAB6B8AAB0D}" type="sibTrans" cxnId="{43EC2858-F8EE-4EF1-ADB1-43BB7954DEAA}">
      <dgm:prSet/>
      <dgm:spPr/>
      <dgm:t>
        <a:bodyPr/>
        <a:lstStyle/>
        <a:p>
          <a:endParaRPr lang="en-US"/>
        </a:p>
      </dgm:t>
    </dgm:pt>
    <dgm:pt modelId="{89AC7F73-E004-453D-8ED4-ADF8FBC3DCFD}">
      <dgm:prSet phldrT="[Text]"/>
      <dgm:spPr>
        <a:xfrm>
          <a:off x="4287617" y="266111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Gradle</a:t>
          </a:r>
        </a:p>
      </dgm:t>
    </dgm:pt>
    <dgm:pt modelId="{8E405D83-24DE-4FC8-8102-251C4645BB07}" type="parTrans" cxnId="{5D041293-DD96-4354-A312-8EE26F6CAF50}">
      <dgm:prSet/>
      <dgm:spPr>
        <a:xfrm>
          <a:off x="4145692" y="709647"/>
          <a:ext cx="141924" cy="230627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9DCB2B8-C77C-4CF5-88FE-32A5B70944C0}" type="sibTrans" cxnId="{5D041293-DD96-4354-A312-8EE26F6CAF50}">
      <dgm:prSet/>
      <dgm:spPr/>
      <dgm:t>
        <a:bodyPr/>
        <a:lstStyle/>
        <a:p>
          <a:endParaRPr lang="en-US"/>
        </a:p>
      </dgm:t>
    </dgm:pt>
    <dgm:pt modelId="{780EBA79-FEB8-4857-9B15-528D832AE739}">
      <dgm:prSet phldrT="[Text]" custT="1"/>
      <dgm:spPr>
        <a:xfrm>
          <a:off x="5777827" y="23"/>
          <a:ext cx="1419247" cy="709623"/>
        </a:xfrm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8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Integration</a:t>
          </a:r>
        </a:p>
      </dgm:t>
    </dgm:pt>
    <dgm:pt modelId="{6A85D96E-850D-4EC1-B397-0B5CBD12D42D}" type="parTrans" cxnId="{A8E75F14-47A0-49E8-984C-776A403293B3}">
      <dgm:prSet/>
      <dgm:spPr/>
      <dgm:t>
        <a:bodyPr/>
        <a:lstStyle/>
        <a:p>
          <a:endParaRPr lang="en-US"/>
        </a:p>
      </dgm:t>
    </dgm:pt>
    <dgm:pt modelId="{3CE5F3C6-2155-43D1-9DAB-45427D5C426A}" type="sibTrans" cxnId="{A8E75F14-47A0-49E8-984C-776A403293B3}">
      <dgm:prSet/>
      <dgm:spPr/>
      <dgm:t>
        <a:bodyPr/>
        <a:lstStyle/>
        <a:p>
          <a:endParaRPr lang="en-US"/>
        </a:p>
      </dgm:t>
    </dgm:pt>
    <dgm:pt modelId="{E5132B60-CFB0-4DD7-ABD9-D20445CA56A2}">
      <dgm:prSet phldrT="[Text]"/>
      <dgm:spPr>
        <a:xfrm>
          <a:off x="6061676" y="887053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Jenkins</a:t>
          </a:r>
        </a:p>
      </dgm:t>
    </dgm:pt>
    <dgm:pt modelId="{30DABF79-DAA4-4EB4-B6F7-726C30098135}" type="parTrans" cxnId="{E827C5B8-FA55-4D98-AB59-84859988B448}">
      <dgm:prSet/>
      <dgm:spPr>
        <a:xfrm>
          <a:off x="5919752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39885F1-EC8C-4DCF-808F-AB24244F682A}" type="sibTrans" cxnId="{E827C5B8-FA55-4D98-AB59-84859988B448}">
      <dgm:prSet/>
      <dgm:spPr/>
      <dgm:t>
        <a:bodyPr/>
        <a:lstStyle/>
        <a:p>
          <a:endParaRPr lang="en-US"/>
        </a:p>
      </dgm:t>
    </dgm:pt>
    <dgm:pt modelId="{A9063807-D5B3-46D4-85CA-3053C6FB8A2B}">
      <dgm:prSet phldrT="[Text]"/>
      <dgm:spPr>
        <a:xfrm>
          <a:off x="6061676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Bamboo</a:t>
          </a:r>
        </a:p>
      </dgm:t>
    </dgm:pt>
    <dgm:pt modelId="{B80E7032-EBA5-4970-9BC8-A6FF47477D7E}" type="parTrans" cxnId="{33BE9FEB-F671-4E2F-808D-462A32394003}">
      <dgm:prSet/>
      <dgm:spPr>
        <a:xfrm>
          <a:off x="5919752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0B5AD34-48A4-431C-8359-000509F3CA35}" type="sibTrans" cxnId="{33BE9FEB-F671-4E2F-808D-462A32394003}">
      <dgm:prSet/>
      <dgm:spPr/>
      <dgm:t>
        <a:bodyPr/>
        <a:lstStyle/>
        <a:p>
          <a:endParaRPr lang="en-US"/>
        </a:p>
      </dgm:t>
    </dgm:pt>
    <dgm:pt modelId="{8F556F8A-1C30-4C85-BF40-F6C77E72C212}">
      <dgm:prSet phldrT="[Text]"/>
      <dgm:spPr>
        <a:xfrm>
          <a:off x="6061676" y="266111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Hudson</a:t>
          </a:r>
        </a:p>
      </dgm:t>
    </dgm:pt>
    <dgm:pt modelId="{8830C7BB-3422-4F22-9C5D-4A28A6C7E90B}" type="parTrans" cxnId="{CC542D2B-8024-4D63-A97A-64C86109CD36}">
      <dgm:prSet/>
      <dgm:spPr>
        <a:xfrm>
          <a:off x="5919752" y="709647"/>
          <a:ext cx="141924" cy="230627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228161E-C564-4A4C-850B-3F9681994A97}" type="sibTrans" cxnId="{CC542D2B-8024-4D63-A97A-64C86109CD36}">
      <dgm:prSet/>
      <dgm:spPr/>
      <dgm:t>
        <a:bodyPr/>
        <a:lstStyle/>
        <a:p>
          <a:endParaRPr lang="en-US"/>
        </a:p>
      </dgm:t>
    </dgm:pt>
    <dgm:pt modelId="{DA4E62CA-6B0D-4E7F-91CB-F3EF3A9BAB39}">
      <dgm:prSet phldrT="[Text]" custT="1"/>
      <dgm:spPr>
        <a:xfrm>
          <a:off x="9325946" y="23"/>
          <a:ext cx="1419247" cy="709623"/>
        </a:xfrm>
        <a:solidFill>
          <a:srgbClr val="642882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8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Deployment</a:t>
          </a:r>
        </a:p>
      </dgm:t>
    </dgm:pt>
    <dgm:pt modelId="{EA025084-4CBD-40EB-924A-B621A81A9749}" type="parTrans" cxnId="{B784BC1E-D358-4AFB-8A30-CDBFF5A4BA09}">
      <dgm:prSet/>
      <dgm:spPr/>
      <dgm:t>
        <a:bodyPr/>
        <a:lstStyle/>
        <a:p>
          <a:endParaRPr lang="en-US"/>
        </a:p>
      </dgm:t>
    </dgm:pt>
    <dgm:pt modelId="{D6DC300B-20D8-4E68-8038-16A6F8AC34EB}" type="sibTrans" cxnId="{B784BC1E-D358-4AFB-8A30-CDBFF5A4BA09}">
      <dgm:prSet/>
      <dgm:spPr/>
      <dgm:t>
        <a:bodyPr/>
        <a:lstStyle/>
        <a:p>
          <a:endParaRPr lang="en-US"/>
        </a:p>
      </dgm:t>
    </dgm:pt>
    <dgm:pt modelId="{DF48A8EA-ABFF-4418-BB7A-223BDD2A5368}">
      <dgm:prSet phldrT="[Text]"/>
      <dgm:spPr>
        <a:xfrm>
          <a:off x="739499" y="354814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SonarQube</a:t>
          </a:r>
        </a:p>
      </dgm:t>
    </dgm:pt>
    <dgm:pt modelId="{2A4062E9-AEB8-47B9-9EA3-863EFFAED788}" type="parTrans" cxnId="{5FECE3A1-5E4A-402E-9529-9520325D7F18}">
      <dgm:prSet/>
      <dgm:spPr>
        <a:xfrm>
          <a:off x="597574" y="709647"/>
          <a:ext cx="141924" cy="319330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B4753F1-F294-412B-B04F-0E0D270C851F}" type="sibTrans" cxnId="{5FECE3A1-5E4A-402E-9529-9520325D7F18}">
      <dgm:prSet/>
      <dgm:spPr/>
      <dgm:t>
        <a:bodyPr/>
        <a:lstStyle/>
        <a:p>
          <a:endParaRPr lang="en-US"/>
        </a:p>
      </dgm:t>
    </dgm:pt>
    <dgm:pt modelId="{EC5DEDC3-8661-4798-B960-39D9381DC5A3}">
      <dgm:prSet phldrT="[Text]"/>
      <dgm:spPr>
        <a:xfrm>
          <a:off x="9609795" y="887053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Chef</a:t>
          </a:r>
        </a:p>
      </dgm:t>
    </dgm:pt>
    <dgm:pt modelId="{B994704C-2BA1-4E55-9BA8-702F843C2A70}" type="parTrans" cxnId="{AB894212-3956-4590-9669-A4D75ACD46AE}">
      <dgm:prSet/>
      <dgm:spPr>
        <a:xfrm>
          <a:off x="9467870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44C3026-38D5-485C-9046-F09CD1079A7B}" type="sibTrans" cxnId="{AB894212-3956-4590-9669-A4D75ACD46AE}">
      <dgm:prSet/>
      <dgm:spPr/>
      <dgm:t>
        <a:bodyPr/>
        <a:lstStyle/>
        <a:p>
          <a:endParaRPr lang="en-US"/>
        </a:p>
      </dgm:t>
    </dgm:pt>
    <dgm:pt modelId="{B9589A8C-6658-4801-A6D7-9FB89A17EED7}">
      <dgm:prSet phldrT="[Text]"/>
      <dgm:spPr>
        <a:xfrm>
          <a:off x="9609795" y="1774082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Puppet</a:t>
          </a:r>
        </a:p>
      </dgm:t>
    </dgm:pt>
    <dgm:pt modelId="{719D3A36-F044-4C51-A9CB-DC0D11D48DBE}" type="parTrans" cxnId="{1FA195F5-0D84-4D2B-91D8-A3DA16A9D850}">
      <dgm:prSet/>
      <dgm:spPr>
        <a:xfrm>
          <a:off x="9467870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8133A4B-321D-4F54-980E-F805FABCAEFF}" type="sibTrans" cxnId="{1FA195F5-0D84-4D2B-91D8-A3DA16A9D850}">
      <dgm:prSet/>
      <dgm:spPr/>
      <dgm:t>
        <a:bodyPr/>
        <a:lstStyle/>
        <a:p>
          <a:endParaRPr lang="en-US"/>
        </a:p>
      </dgm:t>
    </dgm:pt>
    <dgm:pt modelId="{8F2756BF-F7DC-491C-AD08-352C4AD0B493}">
      <dgm:prSet phldrT="[Text]"/>
      <dgm:spPr>
        <a:xfrm>
          <a:off x="9609795" y="354814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SALT</a:t>
          </a:r>
        </a:p>
      </dgm:t>
    </dgm:pt>
    <dgm:pt modelId="{C26046BB-CC58-46F1-B7CF-A782FC8D5D72}" type="parTrans" cxnId="{4A49F6E6-6F1E-443C-94DE-418EBD76602B}">
      <dgm:prSet/>
      <dgm:spPr>
        <a:xfrm>
          <a:off x="9467870" y="709647"/>
          <a:ext cx="141924" cy="319330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0C195F1C-BFF4-48A4-BC72-3214DC86D4F6}" type="sibTrans" cxnId="{4A49F6E6-6F1E-443C-94DE-418EBD76602B}">
      <dgm:prSet/>
      <dgm:spPr/>
      <dgm:t>
        <a:bodyPr/>
        <a:lstStyle/>
        <a:p>
          <a:endParaRPr lang="en-US"/>
        </a:p>
      </dgm:t>
    </dgm:pt>
    <dgm:pt modelId="{743DC94F-0C8E-4277-9503-174368C39D07}">
      <dgm:prSet phldrT="[Text]"/>
      <dgm:spPr>
        <a:xfrm>
          <a:off x="2513558" y="266111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BitBucket</a:t>
          </a: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gm:t>
    </dgm:pt>
    <dgm:pt modelId="{D77E0273-1038-4A11-A74D-DE74BCA9E8BA}" type="parTrans" cxnId="{C72521F5-FD2E-4BBE-AF85-01751E60AE0D}">
      <dgm:prSet/>
      <dgm:spPr>
        <a:xfrm>
          <a:off x="2371633" y="709647"/>
          <a:ext cx="141924" cy="230627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DD5BEFE8-459F-4C14-90FC-8B900EB0C671}" type="sibTrans" cxnId="{C72521F5-FD2E-4BBE-AF85-01751E60AE0D}">
      <dgm:prSet/>
      <dgm:spPr/>
      <dgm:t>
        <a:bodyPr/>
        <a:lstStyle/>
        <a:p>
          <a:endParaRPr lang="en-US"/>
        </a:p>
      </dgm:t>
    </dgm:pt>
    <dgm:pt modelId="{A7DDB9D4-FC34-4E71-AD16-96B30B54FD0B}">
      <dgm:prSet phldrT="[Text]"/>
      <dgm:spPr>
        <a:xfrm>
          <a:off x="6061676" y="354814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TFS</a:t>
          </a:r>
        </a:p>
      </dgm:t>
    </dgm:pt>
    <dgm:pt modelId="{FDE4008E-7260-46C4-8974-838B5A8483D8}" type="parTrans" cxnId="{F8A04073-13AB-478C-8021-97E3B7AC71F6}">
      <dgm:prSet/>
      <dgm:spPr>
        <a:xfrm>
          <a:off x="5919752" y="709647"/>
          <a:ext cx="141924" cy="319330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A7CF14A-69D6-4C8E-994D-B31D36FEAC81}" type="sibTrans" cxnId="{F8A04073-13AB-478C-8021-97E3B7AC71F6}">
      <dgm:prSet/>
      <dgm:spPr/>
      <dgm:t>
        <a:bodyPr/>
        <a:lstStyle/>
        <a:p>
          <a:endParaRPr lang="en-US"/>
        </a:p>
      </dgm:t>
    </dgm:pt>
    <dgm:pt modelId="{F736B90E-5C37-4801-B6AF-9D2F6D1D094A}">
      <dgm:prSet phldrT="[Text]"/>
      <dgm:spPr>
        <a:xfrm>
          <a:off x="4287617" y="3548142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MS Build</a:t>
          </a:r>
        </a:p>
      </dgm:t>
    </dgm:pt>
    <dgm:pt modelId="{78D94C34-1DB5-4BAF-8CAD-0623A153D814}" type="parTrans" cxnId="{F884924D-DA20-4A56-AC97-057D17843725}">
      <dgm:prSet/>
      <dgm:spPr>
        <a:xfrm>
          <a:off x="4145692" y="709647"/>
          <a:ext cx="141924" cy="319330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F14A908-3053-48D7-A95E-81AD88C5CF15}" type="sibTrans" cxnId="{F884924D-DA20-4A56-AC97-057D17843725}">
      <dgm:prSet/>
      <dgm:spPr/>
      <dgm:t>
        <a:bodyPr/>
        <a:lstStyle/>
        <a:p>
          <a:endParaRPr lang="en-US"/>
        </a:p>
      </dgm:t>
    </dgm:pt>
    <dgm:pt modelId="{9698F4FF-7815-42E7-97BF-3B38ED1EB5D3}">
      <dgm:prSet phldrT="[Text]" custT="1"/>
      <dgm:spPr>
        <a:xfrm>
          <a:off x="7551886" y="23"/>
          <a:ext cx="1419247" cy="709623"/>
        </a:xfr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8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Testing</a:t>
          </a:r>
        </a:p>
      </dgm:t>
    </dgm:pt>
    <dgm:pt modelId="{5049F3D8-4134-4185-9348-0D4D94075631}" type="parTrans" cxnId="{DB26F0F0-9071-481D-B1BA-9F6DFBA10810}">
      <dgm:prSet/>
      <dgm:spPr/>
      <dgm:t>
        <a:bodyPr/>
        <a:lstStyle/>
        <a:p>
          <a:endParaRPr lang="en-US"/>
        </a:p>
      </dgm:t>
    </dgm:pt>
    <dgm:pt modelId="{27695C38-7092-45AA-9F09-24BD87BF7024}" type="sibTrans" cxnId="{DB26F0F0-9071-481D-B1BA-9F6DFBA10810}">
      <dgm:prSet/>
      <dgm:spPr/>
      <dgm:t>
        <a:bodyPr/>
        <a:lstStyle/>
        <a:p>
          <a:endParaRPr lang="en-US"/>
        </a:p>
      </dgm:t>
    </dgm:pt>
    <dgm:pt modelId="{FA19F3EC-0987-4446-8E6F-D056E805AA19}">
      <dgm:prSet phldrT="[Text]"/>
      <dgm:spPr>
        <a:xfrm>
          <a:off x="7835736" y="887053"/>
          <a:ext cx="1135397" cy="709623"/>
        </a:xfr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Selenium</a:t>
          </a:r>
        </a:p>
      </dgm:t>
    </dgm:pt>
    <dgm:pt modelId="{DB08BE96-67E4-47CB-BD42-16A678954BE3}" type="parTrans" cxnId="{645D19AE-C896-4CCC-9DC7-A730103A73A2}">
      <dgm:prSet/>
      <dgm:spPr>
        <a:xfrm>
          <a:off x="7693811" y="709647"/>
          <a:ext cx="141924" cy="53221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18035A3-FDB8-453E-A1D0-536639D00B1A}" type="sibTrans" cxnId="{645D19AE-C896-4CCC-9DC7-A730103A73A2}">
      <dgm:prSet/>
      <dgm:spPr/>
      <dgm:t>
        <a:bodyPr/>
        <a:lstStyle/>
        <a:p>
          <a:endParaRPr lang="en-US"/>
        </a:p>
      </dgm:t>
    </dgm:pt>
    <dgm:pt modelId="{FA6B5C77-3467-40DF-B575-CD86FC940BD7}">
      <dgm:prSet phldrT="[Text]"/>
      <dgm:spPr>
        <a:xfrm>
          <a:off x="7835736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SoapUI</a:t>
          </a:r>
        </a:p>
      </dgm:t>
    </dgm:pt>
    <dgm:pt modelId="{F272738D-06F1-4EA9-838C-03CF17CCBD73}" type="parTrans" cxnId="{5D76185B-34D5-46DF-B303-9C4FF985319B}">
      <dgm:prSet/>
      <dgm:spPr>
        <a:xfrm>
          <a:off x="7693811" y="709647"/>
          <a:ext cx="141924" cy="141924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1ECD4683-0E99-4647-BF78-CF9B78161CA5}" type="sibTrans" cxnId="{5D76185B-34D5-46DF-B303-9C4FF985319B}">
      <dgm:prSet/>
      <dgm:spPr/>
      <dgm:t>
        <a:bodyPr/>
        <a:lstStyle/>
        <a:p>
          <a:endParaRPr lang="en-US"/>
        </a:p>
      </dgm:t>
    </dgm:pt>
    <dgm:pt modelId="{0EDCFEAC-A02A-4466-B2DE-ABFF32B1A124}">
      <dgm:prSet phldrT="[Text]"/>
      <dgm:spPr>
        <a:xfrm>
          <a:off x="7835736" y="266111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Appium</a:t>
          </a:r>
        </a:p>
      </dgm:t>
    </dgm:pt>
    <dgm:pt modelId="{1B887AEB-8D39-4E3D-BAFC-BC48F04BC3CF}" type="parTrans" cxnId="{ED9320A8-6155-43F6-BA77-C51D4D55079C}">
      <dgm:prSet/>
      <dgm:spPr>
        <a:xfrm>
          <a:off x="7693811" y="709647"/>
          <a:ext cx="141924" cy="2306277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E0B29D80-F9C1-4C03-8D8C-E9A7E260A50D}" type="sibTrans" cxnId="{ED9320A8-6155-43F6-BA77-C51D4D55079C}">
      <dgm:prSet/>
      <dgm:spPr/>
      <dgm:t>
        <a:bodyPr/>
        <a:lstStyle/>
        <a:p>
          <a:endParaRPr lang="en-US"/>
        </a:p>
      </dgm:t>
    </dgm:pt>
    <dgm:pt modelId="{2F55E247-CF27-48A2-9334-D435C48DC6F1}">
      <dgm:prSet phldrT="[Text]"/>
      <dgm:spPr>
        <a:xfrm>
          <a:off x="7835736" y="354814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JUnit</a:t>
          </a:r>
        </a:p>
      </dgm:t>
    </dgm:pt>
    <dgm:pt modelId="{475F1209-8F75-483F-8226-FDCB49745792}" type="parTrans" cxnId="{77E421CB-BB6D-4E2C-B795-35344ED2B39E}">
      <dgm:prSet/>
      <dgm:spPr>
        <a:xfrm>
          <a:off x="7693811" y="709647"/>
          <a:ext cx="141924" cy="319330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651B8433-6ABF-420A-B42F-09C5BE900FB8}" type="sibTrans" cxnId="{77E421CB-BB6D-4E2C-B795-35344ED2B39E}">
      <dgm:prSet/>
      <dgm:spPr/>
      <dgm:t>
        <a:bodyPr/>
        <a:lstStyle/>
        <a:p>
          <a:endParaRPr lang="en-US"/>
        </a:p>
      </dgm:t>
    </dgm:pt>
    <dgm:pt modelId="{6AA1A8EF-E8E9-44D1-B4D1-AFB3EEF88E2D}">
      <dgm:prSet phldrT="[Text]"/>
      <dgm:spPr>
        <a:xfrm>
          <a:off x="7835736" y="4435171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NUnit</a:t>
          </a:r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gm:t>
    </dgm:pt>
    <dgm:pt modelId="{FC827776-08D5-4CA8-A291-68428155C661}" type="parTrans" cxnId="{0AF3E2F6-9165-4172-91B3-BCFF29C84680}">
      <dgm:prSet/>
      <dgm:spPr>
        <a:xfrm>
          <a:off x="7693811" y="709647"/>
          <a:ext cx="141924" cy="4080336"/>
        </a:xfr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3FCF0C9-982A-4D84-B4DE-AFD00F58E353}" type="sibTrans" cxnId="{0AF3E2F6-9165-4172-91B3-BCFF29C84680}">
      <dgm:prSet/>
      <dgm:spPr/>
      <dgm:t>
        <a:bodyPr/>
        <a:lstStyle/>
        <a:p>
          <a:endParaRPr lang="en-US"/>
        </a:p>
      </dgm:t>
    </dgm:pt>
    <dgm:pt modelId="{B750056D-96EA-4A04-899E-BCD2B146CA6D}">
      <dgm:prSet phldrT="[Text]"/>
      <dgm:spPr>
        <a:xfrm>
          <a:off x="2513558" y="266111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SVN</a:t>
          </a:r>
        </a:p>
      </dgm:t>
    </dgm:pt>
    <dgm:pt modelId="{A4E932ED-5DE9-4DF3-B48E-5C37406EAA4D}" type="parTrans" cxnId="{8C19BEAA-0F06-49F6-8C68-042D775D4328}">
      <dgm:prSet/>
      <dgm:spPr/>
      <dgm:t>
        <a:bodyPr/>
        <a:lstStyle/>
        <a:p>
          <a:endParaRPr lang="en-US"/>
        </a:p>
      </dgm:t>
    </dgm:pt>
    <dgm:pt modelId="{653CA5E1-DBD3-47C4-A1AE-14E049739F6E}" type="sibTrans" cxnId="{8C19BEAA-0F06-49F6-8C68-042D775D4328}">
      <dgm:prSet/>
      <dgm:spPr/>
      <dgm:t>
        <a:bodyPr/>
        <a:lstStyle/>
        <a:p>
          <a:endParaRPr lang="en-US"/>
        </a:p>
      </dgm:t>
    </dgm:pt>
    <dgm:pt modelId="{D8CD6FEC-FBB8-4218-B7A1-5BE0589F5FE3}">
      <dgm:prSet phldrT="[Text]"/>
      <dgm:spPr>
        <a:xfrm>
          <a:off x="739499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Nexus</a:t>
          </a:r>
        </a:p>
      </dgm:t>
    </dgm:pt>
    <dgm:pt modelId="{72640956-845F-4E62-8AFD-957F7AAE7309}" type="parTrans" cxnId="{B97450BA-00E1-4025-9D33-C0BAA3F11070}">
      <dgm:prSet/>
      <dgm:spPr/>
      <dgm:t>
        <a:bodyPr/>
        <a:lstStyle/>
        <a:p>
          <a:endParaRPr lang="en-US"/>
        </a:p>
      </dgm:t>
    </dgm:pt>
    <dgm:pt modelId="{799EFABC-C17F-4276-835B-C577BF1DDD84}" type="sibTrans" cxnId="{B97450BA-00E1-4025-9D33-C0BAA3F11070}">
      <dgm:prSet/>
      <dgm:spPr/>
      <dgm:t>
        <a:bodyPr/>
        <a:lstStyle/>
        <a:p>
          <a:endParaRPr lang="en-US"/>
        </a:p>
      </dgm:t>
    </dgm:pt>
    <dgm:pt modelId="{774FBCC5-EA71-4761-9364-27361D7DF59F}">
      <dgm:prSet phldrT="[Text]"/>
      <dgm:spPr>
        <a:xfrm>
          <a:off x="9609795" y="1774082"/>
          <a:ext cx="1135397" cy="709623"/>
        </a:xfr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Ansible</a:t>
          </a:r>
        </a:p>
      </dgm:t>
    </dgm:pt>
    <dgm:pt modelId="{7A27E7B7-792A-453A-8ECE-3CAFCEDD9F4D}" type="parTrans" cxnId="{AA1B6621-A224-408E-B0E0-ABC6C841F12C}">
      <dgm:prSet/>
      <dgm:spPr/>
      <dgm:t>
        <a:bodyPr/>
        <a:lstStyle/>
        <a:p>
          <a:endParaRPr lang="en-US"/>
        </a:p>
      </dgm:t>
    </dgm:pt>
    <dgm:pt modelId="{B2324639-6A96-40F3-A10E-421DAFD9ED6F}" type="sibTrans" cxnId="{AA1B6621-A224-408E-B0E0-ABC6C841F12C}">
      <dgm:prSet/>
      <dgm:spPr/>
      <dgm:t>
        <a:bodyPr/>
        <a:lstStyle/>
        <a:p>
          <a:endParaRPr lang="en-US"/>
        </a:p>
      </dgm:t>
    </dgm:pt>
    <dgm:pt modelId="{6BB75E85-197B-41C1-8DF3-4BEEC31F8C55}" type="pres">
      <dgm:prSet presAssocID="{F9614313-B19D-406B-B3F4-9FEF585C12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DD6E4-C88B-44CA-A41C-39E2089C0AA2}" type="pres">
      <dgm:prSet presAssocID="{BD2368A2-3A2E-4067-8B68-005AB29205F5}" presName="root" presStyleCnt="0"/>
      <dgm:spPr/>
    </dgm:pt>
    <dgm:pt modelId="{8C610A1A-B47D-4CA8-AD7C-EBE7E38B7A3C}" type="pres">
      <dgm:prSet presAssocID="{BD2368A2-3A2E-4067-8B68-005AB29205F5}" presName="rootComposite" presStyleCnt="0"/>
      <dgm:spPr/>
    </dgm:pt>
    <dgm:pt modelId="{63D69101-8A96-4743-8376-E2C2E326F368}" type="pres">
      <dgm:prSet presAssocID="{BD2368A2-3A2E-4067-8B68-005AB29205F5}" presName="rootText" presStyleLbl="node1" presStyleIdx="0" presStyleCnt="6"/>
      <dgm:spPr/>
      <dgm:t>
        <a:bodyPr/>
        <a:lstStyle/>
        <a:p>
          <a:endParaRPr lang="en-US"/>
        </a:p>
      </dgm:t>
    </dgm:pt>
    <dgm:pt modelId="{3D847E88-BBD2-4F7B-BCC5-1BB06D0136F4}" type="pres">
      <dgm:prSet presAssocID="{BD2368A2-3A2E-4067-8B68-005AB29205F5}" presName="rootConnector" presStyleLbl="node1" presStyleIdx="0" presStyleCnt="6"/>
      <dgm:spPr/>
      <dgm:t>
        <a:bodyPr/>
        <a:lstStyle/>
        <a:p>
          <a:endParaRPr lang="en-US"/>
        </a:p>
      </dgm:t>
    </dgm:pt>
    <dgm:pt modelId="{526CD37C-C2C6-4D9C-A4C1-E448D1FEF759}" type="pres">
      <dgm:prSet presAssocID="{BD2368A2-3A2E-4067-8B68-005AB29205F5}" presName="childShape" presStyleCnt="0"/>
      <dgm:spPr/>
    </dgm:pt>
    <dgm:pt modelId="{6B4C2315-E6E7-49FF-835C-4D117570E3F3}" type="pres">
      <dgm:prSet presAssocID="{BBF0589D-DC08-4C28-808D-05A8D907C215}" presName="Name13" presStyleLbl="parChTrans1D2" presStyleIdx="0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A132FC8-8C2B-4E04-9A2E-8A7933EB6F40}" type="pres">
      <dgm:prSet presAssocID="{D6E7ADFD-7C64-4850-A318-1C61003E3C38}" presName="childText" presStyleLbl="bgAcc1" presStyleIdx="0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B954A-845D-4D82-8442-611E4360A962}" type="pres">
      <dgm:prSet presAssocID="{B3C918E4-ECD1-477A-B8D1-EE51299B0EF9}" presName="Name13" presStyleLbl="parChTrans1D2" presStyleIdx="1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DBC76D2-B12E-4C5B-90B9-6D5EA862DB25}" type="pres">
      <dgm:prSet presAssocID="{95DF4DA0-D7AD-493D-8251-4A19E56070B2}" presName="childText" presStyleLbl="bgAcc1" presStyleIdx="1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6BC08-26FC-4751-B3AB-A26846771338}" type="pres">
      <dgm:prSet presAssocID="{72640956-845F-4E62-8AFD-957F7AAE7309}" presName="Name13" presStyleLbl="parChTrans1D2" presStyleIdx="2" presStyleCnt="25"/>
      <dgm:spPr/>
      <dgm:t>
        <a:bodyPr/>
        <a:lstStyle/>
        <a:p>
          <a:endParaRPr lang="en-US"/>
        </a:p>
      </dgm:t>
    </dgm:pt>
    <dgm:pt modelId="{3A36D86B-B670-4925-ABF1-677FF4AE2B86}" type="pres">
      <dgm:prSet presAssocID="{D8CD6FEC-FBB8-4218-B7A1-5BE0589F5FE3}" presName="childText" presStyleLbl="bgAcc1" presStyleIdx="2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2A8C8-B1EB-4783-9CF7-C23DE42983E6}" type="pres">
      <dgm:prSet presAssocID="{2A4062E9-AEB8-47B9-9EA3-863EFFAED788}" presName="Name13" presStyleLbl="parChTrans1D2" presStyleIdx="3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AD994028-C6F5-41BB-94F0-B098F03C205A}" type="pres">
      <dgm:prSet presAssocID="{DF48A8EA-ABFF-4418-BB7A-223BDD2A5368}" presName="childText" presStyleLbl="bgAcc1" presStyleIdx="3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5E8F5-E34B-4915-A07C-817DEB916C0B}" type="pres">
      <dgm:prSet presAssocID="{6F28E5B3-392D-4781-94C7-4A3A786D55F1}" presName="root" presStyleCnt="0"/>
      <dgm:spPr/>
    </dgm:pt>
    <dgm:pt modelId="{FAB845ED-993D-42CB-94D4-8F5ADCD02738}" type="pres">
      <dgm:prSet presAssocID="{6F28E5B3-392D-4781-94C7-4A3A786D55F1}" presName="rootComposite" presStyleCnt="0"/>
      <dgm:spPr/>
    </dgm:pt>
    <dgm:pt modelId="{3BAD277C-AAAA-4D52-B533-693CBF3DD2DE}" type="pres">
      <dgm:prSet presAssocID="{6F28E5B3-392D-4781-94C7-4A3A786D55F1}" presName="rootText" presStyleLbl="node1" presStyleIdx="1" presStyleCnt="6"/>
      <dgm:spPr/>
      <dgm:t>
        <a:bodyPr/>
        <a:lstStyle/>
        <a:p>
          <a:endParaRPr lang="en-US"/>
        </a:p>
      </dgm:t>
    </dgm:pt>
    <dgm:pt modelId="{A6545CA0-EE9D-4968-8D3F-CBB21D83412B}" type="pres">
      <dgm:prSet presAssocID="{6F28E5B3-392D-4781-94C7-4A3A786D55F1}" presName="rootConnector" presStyleLbl="node1" presStyleIdx="1" presStyleCnt="6"/>
      <dgm:spPr/>
      <dgm:t>
        <a:bodyPr/>
        <a:lstStyle/>
        <a:p>
          <a:endParaRPr lang="en-US"/>
        </a:p>
      </dgm:t>
    </dgm:pt>
    <dgm:pt modelId="{0164C838-CD91-4B43-8DC7-98125FA08D43}" type="pres">
      <dgm:prSet presAssocID="{6F28E5B3-392D-4781-94C7-4A3A786D55F1}" presName="childShape" presStyleCnt="0"/>
      <dgm:spPr/>
    </dgm:pt>
    <dgm:pt modelId="{AC397345-0CAA-4C9A-8966-D2281E2153D0}" type="pres">
      <dgm:prSet presAssocID="{A7DCECEE-EEF4-46C4-8B5B-3BDB516D1D82}" presName="Name13" presStyleLbl="parChTrans1D2" presStyleIdx="4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EFEA8136-B269-4DD6-976D-EB8E9F5C41DF}" type="pres">
      <dgm:prSet presAssocID="{DE604790-6F1F-43C5-8CB3-1343AB78417D}" presName="childText" presStyleLbl="bgAcc1" presStyleIdx="4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29506B-85F5-45E1-AED7-5DE3DB2E5597}" type="pres">
      <dgm:prSet presAssocID="{EF131B90-F5EA-479C-A1E1-3717795A5D00}" presName="Name13" presStyleLbl="parChTrans1D2" presStyleIdx="5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064ACCC1-96FE-438E-8E02-7CF374BD3C4D}" type="pres">
      <dgm:prSet presAssocID="{658771D4-E7E8-41C3-9BB0-8CB82276BA5B}" presName="childText" presStyleLbl="bgAcc1" presStyleIdx="5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A292-CC96-4D06-A04A-B136BC9B05D9}" type="pres">
      <dgm:prSet presAssocID="{D77E0273-1038-4A11-A74D-DE74BCA9E8BA}" presName="Name13" presStyleLbl="parChTrans1D2" presStyleIdx="6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51953751-EABB-46BC-80EA-EC918FDAA6CB}" type="pres">
      <dgm:prSet presAssocID="{743DC94F-0C8E-4277-9503-174368C39D07}" presName="childText" presStyleLbl="bgAcc1" presStyleIdx="6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B102B-0850-4E9D-9153-92F263275435}" type="pres">
      <dgm:prSet presAssocID="{A4E932ED-5DE9-4DF3-B48E-5C37406EAA4D}" presName="Name13" presStyleLbl="parChTrans1D2" presStyleIdx="7" presStyleCnt="25"/>
      <dgm:spPr/>
      <dgm:t>
        <a:bodyPr/>
        <a:lstStyle/>
        <a:p>
          <a:endParaRPr lang="en-US"/>
        </a:p>
      </dgm:t>
    </dgm:pt>
    <dgm:pt modelId="{8272344A-846E-4F4C-AB6B-AF426A337395}" type="pres">
      <dgm:prSet presAssocID="{B750056D-96EA-4A04-899E-BCD2B146CA6D}" presName="childText" presStyleLbl="bgAcc1" presStyleIdx="7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7A487-4087-443B-9F16-AFEA877196BE}" type="pres">
      <dgm:prSet presAssocID="{ECE11F35-23F7-40D6-8DEB-7F4CD5E3E753}" presName="root" presStyleCnt="0"/>
      <dgm:spPr/>
    </dgm:pt>
    <dgm:pt modelId="{217ECCCC-42A3-4864-98A9-09B50367E0F4}" type="pres">
      <dgm:prSet presAssocID="{ECE11F35-23F7-40D6-8DEB-7F4CD5E3E753}" presName="rootComposite" presStyleCnt="0"/>
      <dgm:spPr/>
    </dgm:pt>
    <dgm:pt modelId="{581C2A48-F33D-4F07-8CC5-B3846AE5D440}" type="pres">
      <dgm:prSet presAssocID="{ECE11F35-23F7-40D6-8DEB-7F4CD5E3E753}" presName="rootText" presStyleLbl="node1" presStyleIdx="2" presStyleCnt="6"/>
      <dgm:spPr/>
      <dgm:t>
        <a:bodyPr/>
        <a:lstStyle/>
        <a:p>
          <a:endParaRPr lang="en-US"/>
        </a:p>
      </dgm:t>
    </dgm:pt>
    <dgm:pt modelId="{4E2E31AD-CF3B-4A28-A791-7EF50FAE0C86}" type="pres">
      <dgm:prSet presAssocID="{ECE11F35-23F7-40D6-8DEB-7F4CD5E3E753}" presName="rootConnector" presStyleLbl="node1" presStyleIdx="2" presStyleCnt="6"/>
      <dgm:spPr/>
      <dgm:t>
        <a:bodyPr/>
        <a:lstStyle/>
        <a:p>
          <a:endParaRPr lang="en-US"/>
        </a:p>
      </dgm:t>
    </dgm:pt>
    <dgm:pt modelId="{ABBD823F-7A83-4D73-8D66-00BE52AA03CE}" type="pres">
      <dgm:prSet presAssocID="{ECE11F35-23F7-40D6-8DEB-7F4CD5E3E753}" presName="childShape" presStyleCnt="0"/>
      <dgm:spPr/>
    </dgm:pt>
    <dgm:pt modelId="{EE73C8AA-57EB-4379-943E-99E014E627B9}" type="pres">
      <dgm:prSet presAssocID="{ACFA0FC3-1DEE-4F18-88EB-C342D3948BB1}" presName="Name13" presStyleLbl="parChTrans1D2" presStyleIdx="8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B19E3286-2CFA-44E2-A362-71ECDD4026F8}" type="pres">
      <dgm:prSet presAssocID="{0F949318-181E-44A5-B8A7-544438391566}" presName="childText" presStyleLbl="bgAcc1" presStyleIdx="8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A4DF2-A566-4EBC-806B-D5C39C1FD993}" type="pres">
      <dgm:prSet presAssocID="{52375362-94B5-404E-B115-3EFB9FD0CC87}" presName="Name13" presStyleLbl="parChTrans1D2" presStyleIdx="9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B958907-23FE-434F-A4C6-123F442C6CF4}" type="pres">
      <dgm:prSet presAssocID="{A576EFE6-EF8F-4874-91D8-E1A2722447E0}" presName="childText" presStyleLbl="bgAcc1" presStyleIdx="9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2DD54-81F7-4D79-9075-40C25AEA2462}" type="pres">
      <dgm:prSet presAssocID="{8E405D83-24DE-4FC8-8102-251C4645BB07}" presName="Name13" presStyleLbl="parChTrans1D2" presStyleIdx="10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1045EF30-FD6B-413F-BD03-078FEF6F4463}" type="pres">
      <dgm:prSet presAssocID="{89AC7F73-E004-453D-8ED4-ADF8FBC3DCFD}" presName="childText" presStyleLbl="bgAcc1" presStyleIdx="10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0876C-5463-486D-BDF3-C755200E9C2F}" type="pres">
      <dgm:prSet presAssocID="{78D94C34-1DB5-4BAF-8CAD-0623A153D814}" presName="Name13" presStyleLbl="parChTrans1D2" presStyleIdx="11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EAF61A60-9FC2-4C64-BC98-D8ECAB86DA0B}" type="pres">
      <dgm:prSet presAssocID="{F736B90E-5C37-4801-B6AF-9D2F6D1D094A}" presName="childText" presStyleLbl="bgAcc1" presStyleIdx="11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8BBE67-EF68-4076-B1FC-23621B2A899A}" type="pres">
      <dgm:prSet presAssocID="{780EBA79-FEB8-4857-9B15-528D832AE739}" presName="root" presStyleCnt="0"/>
      <dgm:spPr/>
    </dgm:pt>
    <dgm:pt modelId="{ACB34132-72F0-4764-B727-DF30056CCD0C}" type="pres">
      <dgm:prSet presAssocID="{780EBA79-FEB8-4857-9B15-528D832AE739}" presName="rootComposite" presStyleCnt="0"/>
      <dgm:spPr/>
    </dgm:pt>
    <dgm:pt modelId="{67683F8A-AE4B-4BDC-B13B-1DD4B0B13B41}" type="pres">
      <dgm:prSet presAssocID="{780EBA79-FEB8-4857-9B15-528D832AE739}" presName="rootText" presStyleLbl="node1" presStyleIdx="3" presStyleCnt="6"/>
      <dgm:spPr/>
      <dgm:t>
        <a:bodyPr/>
        <a:lstStyle/>
        <a:p>
          <a:endParaRPr lang="en-US"/>
        </a:p>
      </dgm:t>
    </dgm:pt>
    <dgm:pt modelId="{829EF66E-6F11-4461-A4A2-18E1B39ED817}" type="pres">
      <dgm:prSet presAssocID="{780EBA79-FEB8-4857-9B15-528D832AE739}" presName="rootConnector" presStyleLbl="node1" presStyleIdx="3" presStyleCnt="6"/>
      <dgm:spPr/>
      <dgm:t>
        <a:bodyPr/>
        <a:lstStyle/>
        <a:p>
          <a:endParaRPr lang="en-US"/>
        </a:p>
      </dgm:t>
    </dgm:pt>
    <dgm:pt modelId="{B14CC6D2-320B-4841-8864-FD0B0CB86647}" type="pres">
      <dgm:prSet presAssocID="{780EBA79-FEB8-4857-9B15-528D832AE739}" presName="childShape" presStyleCnt="0"/>
      <dgm:spPr/>
    </dgm:pt>
    <dgm:pt modelId="{B25BF5A7-E9F7-464E-8DB9-53C096CBC7A4}" type="pres">
      <dgm:prSet presAssocID="{30DABF79-DAA4-4EB4-B6F7-726C30098135}" presName="Name13" presStyleLbl="parChTrans1D2" presStyleIdx="12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B41B61B4-8928-4B97-83A0-9BAE0F4FB837}" type="pres">
      <dgm:prSet presAssocID="{E5132B60-CFB0-4DD7-ABD9-D20445CA56A2}" presName="childText" presStyleLbl="bgAcc1" presStyleIdx="12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BB866-5659-4D3F-A5A6-7ACE1D7D6DB0}" type="pres">
      <dgm:prSet presAssocID="{B80E7032-EBA5-4970-9BC8-A6FF47477D7E}" presName="Name13" presStyleLbl="parChTrans1D2" presStyleIdx="13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3933801-91BB-43E7-BD39-07F04CA08A75}" type="pres">
      <dgm:prSet presAssocID="{A9063807-D5B3-46D4-85CA-3053C6FB8A2B}" presName="childText" presStyleLbl="bgAcc1" presStyleIdx="13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637D8-3B5F-40A1-83D2-E911C8A4F69F}" type="pres">
      <dgm:prSet presAssocID="{8830C7BB-3422-4F22-9C5D-4A28A6C7E90B}" presName="Name13" presStyleLbl="parChTrans1D2" presStyleIdx="14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5841642-4761-4577-8468-883A6DDCAD9B}" type="pres">
      <dgm:prSet presAssocID="{8F556F8A-1C30-4C85-BF40-F6C77E72C212}" presName="childText" presStyleLbl="bgAcc1" presStyleIdx="14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870E1-12F8-40D3-9A03-4C53A032AA30}" type="pres">
      <dgm:prSet presAssocID="{FDE4008E-7260-46C4-8974-838B5A8483D8}" presName="Name13" presStyleLbl="parChTrans1D2" presStyleIdx="15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5CD8BFC-F1F9-49F9-A1A7-6A46C07064CD}" type="pres">
      <dgm:prSet presAssocID="{A7DDB9D4-FC34-4E71-AD16-96B30B54FD0B}" presName="childText" presStyleLbl="bgAcc1" presStyleIdx="15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478EB-9336-456B-8E0B-B5F31E4D33BB}" type="pres">
      <dgm:prSet presAssocID="{9698F4FF-7815-42E7-97BF-3B38ED1EB5D3}" presName="root" presStyleCnt="0"/>
      <dgm:spPr/>
    </dgm:pt>
    <dgm:pt modelId="{5DE98429-F799-4743-9C62-9A34BBD986ED}" type="pres">
      <dgm:prSet presAssocID="{9698F4FF-7815-42E7-97BF-3B38ED1EB5D3}" presName="rootComposite" presStyleCnt="0"/>
      <dgm:spPr/>
    </dgm:pt>
    <dgm:pt modelId="{084E8816-06EA-430D-8451-C23973D8BE33}" type="pres">
      <dgm:prSet presAssocID="{9698F4FF-7815-42E7-97BF-3B38ED1EB5D3}" presName="rootText" presStyleLbl="node1" presStyleIdx="4" presStyleCnt="6"/>
      <dgm:spPr/>
      <dgm:t>
        <a:bodyPr/>
        <a:lstStyle/>
        <a:p>
          <a:endParaRPr lang="en-US"/>
        </a:p>
      </dgm:t>
    </dgm:pt>
    <dgm:pt modelId="{4D0CF85A-CA6B-4E2B-B70A-0D56FE767E69}" type="pres">
      <dgm:prSet presAssocID="{9698F4FF-7815-42E7-97BF-3B38ED1EB5D3}" presName="rootConnector" presStyleLbl="node1" presStyleIdx="4" presStyleCnt="6"/>
      <dgm:spPr/>
      <dgm:t>
        <a:bodyPr/>
        <a:lstStyle/>
        <a:p>
          <a:endParaRPr lang="en-US"/>
        </a:p>
      </dgm:t>
    </dgm:pt>
    <dgm:pt modelId="{764F7668-FE1A-43CF-9D19-40B62A236101}" type="pres">
      <dgm:prSet presAssocID="{9698F4FF-7815-42E7-97BF-3B38ED1EB5D3}" presName="childShape" presStyleCnt="0"/>
      <dgm:spPr/>
    </dgm:pt>
    <dgm:pt modelId="{F5A666DE-24AD-4BE8-A86E-17B10FC8300B}" type="pres">
      <dgm:prSet presAssocID="{DB08BE96-67E4-47CB-BD42-16A678954BE3}" presName="Name13" presStyleLbl="parChTrans1D2" presStyleIdx="16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1D7128B5-1E32-4334-81B1-F27AC46FB423}" type="pres">
      <dgm:prSet presAssocID="{FA19F3EC-0987-4446-8E6F-D056E805AA19}" presName="childText" presStyleLbl="bgAcc1" presStyleIdx="16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B3324-BD0B-4671-A713-829F3391E34C}" type="pres">
      <dgm:prSet presAssocID="{F272738D-06F1-4EA9-838C-03CF17CCBD73}" presName="Name13" presStyleLbl="parChTrans1D2" presStyleIdx="17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6941C19D-B487-498E-9267-15EE40FFACF5}" type="pres">
      <dgm:prSet presAssocID="{FA6B5C77-3467-40DF-B575-CD86FC940BD7}" presName="childText" presStyleLbl="bgAcc1" presStyleIdx="17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2609-F0D1-427D-A4A6-1C133E748264}" type="pres">
      <dgm:prSet presAssocID="{1B887AEB-8D39-4E3D-BAFC-BC48F04BC3CF}" presName="Name13" presStyleLbl="parChTrans1D2" presStyleIdx="18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4987F35F-C856-47A1-8F36-50A8BA13D2B1}" type="pres">
      <dgm:prSet presAssocID="{0EDCFEAC-A02A-4466-B2DE-ABFF32B1A124}" presName="childText" presStyleLbl="bgAcc1" presStyleIdx="18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90259-0B54-4786-8B9B-0A13B6F6C525}" type="pres">
      <dgm:prSet presAssocID="{475F1209-8F75-483F-8226-FDCB49745792}" presName="Name13" presStyleLbl="parChTrans1D2" presStyleIdx="19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E3DA936C-B308-48A7-B040-14B02817BB67}" type="pres">
      <dgm:prSet presAssocID="{2F55E247-CF27-48A2-9334-D435C48DC6F1}" presName="childText" presStyleLbl="bgAcc1" presStyleIdx="19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F380E-1F8A-45E6-9ACF-73D16153CBB0}" type="pres">
      <dgm:prSet presAssocID="{FC827776-08D5-4CA8-A291-68428155C661}" presName="Name13" presStyleLbl="parChTrans1D2" presStyleIdx="20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0336"/>
              </a:lnTo>
              <a:lnTo>
                <a:pt x="141924" y="408033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27C0FB2B-C3F7-4166-98B8-740F1FE61D67}" type="pres">
      <dgm:prSet presAssocID="{6AA1A8EF-E8E9-44D1-B4D1-AFB3EEF88E2D}" presName="childText" presStyleLbl="bgAcc1" presStyleIdx="20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7A11E-89C6-49EA-BF57-59FC6CE45C44}" type="pres">
      <dgm:prSet presAssocID="{DA4E62CA-6B0D-4E7F-91CB-F3EF3A9BAB39}" presName="root" presStyleCnt="0"/>
      <dgm:spPr/>
    </dgm:pt>
    <dgm:pt modelId="{8080808E-2EB8-48E9-B87D-C3E495EAED22}" type="pres">
      <dgm:prSet presAssocID="{DA4E62CA-6B0D-4E7F-91CB-F3EF3A9BAB39}" presName="rootComposite" presStyleCnt="0"/>
      <dgm:spPr/>
    </dgm:pt>
    <dgm:pt modelId="{D9C11BBE-FA57-4681-BDFF-26510E4398D8}" type="pres">
      <dgm:prSet presAssocID="{DA4E62CA-6B0D-4E7F-91CB-F3EF3A9BAB39}" presName="rootText" presStyleLbl="node1" presStyleIdx="5" presStyleCnt="6"/>
      <dgm:spPr/>
      <dgm:t>
        <a:bodyPr/>
        <a:lstStyle/>
        <a:p>
          <a:endParaRPr lang="en-US"/>
        </a:p>
      </dgm:t>
    </dgm:pt>
    <dgm:pt modelId="{7F5DD084-0CDF-4F06-836D-776DD7B1B3F7}" type="pres">
      <dgm:prSet presAssocID="{DA4E62CA-6B0D-4E7F-91CB-F3EF3A9BAB39}" presName="rootConnector" presStyleLbl="node1" presStyleIdx="5" presStyleCnt="6"/>
      <dgm:spPr/>
      <dgm:t>
        <a:bodyPr/>
        <a:lstStyle/>
        <a:p>
          <a:endParaRPr lang="en-US"/>
        </a:p>
      </dgm:t>
    </dgm:pt>
    <dgm:pt modelId="{DCABB3A8-281C-4129-8020-84CD8CD315E1}" type="pres">
      <dgm:prSet presAssocID="{DA4E62CA-6B0D-4E7F-91CB-F3EF3A9BAB39}" presName="childShape" presStyleCnt="0"/>
      <dgm:spPr/>
    </dgm:pt>
    <dgm:pt modelId="{76351F71-454F-4D54-BD25-D7AE5733D864}" type="pres">
      <dgm:prSet presAssocID="{B994704C-2BA1-4E55-9BA8-702F843C2A70}" presName="Name13" presStyleLbl="parChTrans1D2" presStyleIdx="21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091F081-44D4-41D5-B01A-292707FAE708}" type="pres">
      <dgm:prSet presAssocID="{EC5DEDC3-8661-4798-B960-39D9381DC5A3}" presName="childText" presStyleLbl="bgAcc1" presStyleIdx="21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6B95F-BBA7-4C14-BE7B-8E9709D70ED1}" type="pres">
      <dgm:prSet presAssocID="{719D3A36-F044-4C51-A9CB-DC0D11D48DBE}" presName="Name13" presStyleLbl="parChTrans1D2" presStyleIdx="22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C34335B6-DB76-40C7-B526-0BFDFB480074}" type="pres">
      <dgm:prSet presAssocID="{B9589A8C-6658-4801-A6D7-9FB89A17EED7}" presName="childText" presStyleLbl="bgAcc1" presStyleIdx="22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A2057-9338-4FF9-AA7B-A0CE54BE75E9}" type="pres">
      <dgm:prSet presAssocID="{7A27E7B7-792A-453A-8ECE-3CAFCEDD9F4D}" presName="Name13" presStyleLbl="parChTrans1D2" presStyleIdx="23" presStyleCnt="25"/>
      <dgm:spPr/>
      <dgm:t>
        <a:bodyPr/>
        <a:lstStyle/>
        <a:p>
          <a:endParaRPr lang="en-US"/>
        </a:p>
      </dgm:t>
    </dgm:pt>
    <dgm:pt modelId="{A0FF5E64-7B70-49B1-ACF9-825CA9313782}" type="pres">
      <dgm:prSet presAssocID="{774FBCC5-EA71-4761-9364-27361D7DF59F}" presName="childText" presStyleLbl="bgAcc1" presStyleIdx="23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59EE1-E229-48B5-AAF4-CCECDD1355B6}" type="pres">
      <dgm:prSet presAssocID="{C26046BB-CC58-46F1-B7CF-A782FC8D5D72}" presName="Name13" presStyleLbl="parChTrans1D2" presStyleIdx="24" presStyleCnt="25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FF14158D-13B8-48B3-933F-89CFB8BCC73C}" type="pres">
      <dgm:prSet presAssocID="{8F2756BF-F7DC-491C-AD08-352C4AD0B493}" presName="childText" presStyleLbl="bgAcc1" presStyleIdx="24" presStyleCnt="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BEFB35-DFF9-465E-85F2-80269CB95C25}" type="presOf" srcId="{B994704C-2BA1-4E55-9BA8-702F843C2A70}" destId="{76351F71-454F-4D54-BD25-D7AE5733D864}" srcOrd="0" destOrd="0" presId="urn:microsoft.com/office/officeart/2005/8/layout/hierarchy3"/>
    <dgm:cxn modelId="{C72521F5-FD2E-4BBE-AF85-01751E60AE0D}" srcId="{6F28E5B3-392D-4781-94C7-4A3A786D55F1}" destId="{743DC94F-0C8E-4277-9503-174368C39D07}" srcOrd="2" destOrd="0" parTransId="{D77E0273-1038-4A11-A74D-DE74BCA9E8BA}" sibTransId="{DD5BEFE8-459F-4C14-90FC-8B900EB0C671}"/>
    <dgm:cxn modelId="{43EC2858-F8EE-4EF1-ADB1-43BB7954DEAA}" srcId="{ECE11F35-23F7-40D6-8DEB-7F4CD5E3E753}" destId="{A576EFE6-EF8F-4874-91D8-E1A2722447E0}" srcOrd="1" destOrd="0" parTransId="{52375362-94B5-404E-B115-3EFB9FD0CC87}" sibTransId="{0B466D79-D458-4D4A-B6AD-9EAB6B8AAB0D}"/>
    <dgm:cxn modelId="{AA1B6621-A224-408E-B0E0-ABC6C841F12C}" srcId="{DA4E62CA-6B0D-4E7F-91CB-F3EF3A9BAB39}" destId="{774FBCC5-EA71-4761-9364-27361D7DF59F}" srcOrd="2" destOrd="0" parTransId="{7A27E7B7-792A-453A-8ECE-3CAFCEDD9F4D}" sibTransId="{B2324639-6A96-40F3-A10E-421DAFD9ED6F}"/>
    <dgm:cxn modelId="{2982B0C4-8D43-4941-9CFE-7BF70F31A4F5}" type="presOf" srcId="{E5132B60-CFB0-4DD7-ABD9-D20445CA56A2}" destId="{B41B61B4-8928-4B97-83A0-9BAE0F4FB837}" srcOrd="0" destOrd="0" presId="urn:microsoft.com/office/officeart/2005/8/layout/hierarchy3"/>
    <dgm:cxn modelId="{5D041293-DD96-4354-A312-8EE26F6CAF50}" srcId="{ECE11F35-23F7-40D6-8DEB-7F4CD5E3E753}" destId="{89AC7F73-E004-453D-8ED4-ADF8FBC3DCFD}" srcOrd="2" destOrd="0" parTransId="{8E405D83-24DE-4FC8-8102-251C4645BB07}" sibTransId="{29DCB2B8-C77C-4CF5-88FE-32A5B70944C0}"/>
    <dgm:cxn modelId="{88A3F431-ECDA-4F92-8E6E-A4427ECFDCBF}" type="presOf" srcId="{F9614313-B19D-406B-B3F4-9FEF585C1271}" destId="{6BB75E85-197B-41C1-8DF3-4BEEC31F8C55}" srcOrd="0" destOrd="0" presId="urn:microsoft.com/office/officeart/2005/8/layout/hierarchy3"/>
    <dgm:cxn modelId="{C23555F3-4466-4A43-981E-99BB1CD7A9DC}" type="presOf" srcId="{719D3A36-F044-4C51-A9CB-DC0D11D48DBE}" destId="{33B6B95F-BBA7-4C14-BE7B-8E9709D70ED1}" srcOrd="0" destOrd="0" presId="urn:microsoft.com/office/officeart/2005/8/layout/hierarchy3"/>
    <dgm:cxn modelId="{85A9DE94-1871-4C3E-8D04-F13F4F190AAE}" srcId="{6F28E5B3-392D-4781-94C7-4A3A786D55F1}" destId="{DE604790-6F1F-43C5-8CB3-1343AB78417D}" srcOrd="0" destOrd="0" parTransId="{A7DCECEE-EEF4-46C4-8B5B-3BDB516D1D82}" sibTransId="{EEA5D0C3-8A9A-4D41-91C4-22F4C1A2ADD7}"/>
    <dgm:cxn modelId="{FD491CC6-EBC7-41D2-9C35-7D8C6A80A18A}" type="presOf" srcId="{8830C7BB-3422-4F22-9C5D-4A28A6C7E90B}" destId="{BFE637D8-3B5F-40A1-83D2-E911C8A4F69F}" srcOrd="0" destOrd="0" presId="urn:microsoft.com/office/officeart/2005/8/layout/hierarchy3"/>
    <dgm:cxn modelId="{1FA195F5-0D84-4D2B-91D8-A3DA16A9D850}" srcId="{DA4E62CA-6B0D-4E7F-91CB-F3EF3A9BAB39}" destId="{B9589A8C-6658-4801-A6D7-9FB89A17EED7}" srcOrd="1" destOrd="0" parTransId="{719D3A36-F044-4C51-A9CB-DC0D11D48DBE}" sibTransId="{68133A4B-321D-4F54-980E-F805FABCAEFF}"/>
    <dgm:cxn modelId="{A31F5DFB-1619-41D8-87A8-6729F6E69CC3}" type="presOf" srcId="{D77E0273-1038-4A11-A74D-DE74BCA9E8BA}" destId="{961CA292-CC96-4D06-A04A-B136BC9B05D9}" srcOrd="0" destOrd="0" presId="urn:microsoft.com/office/officeart/2005/8/layout/hierarchy3"/>
    <dgm:cxn modelId="{BBC7C218-B94C-4AC1-8ABA-0461BBF25037}" srcId="{6F28E5B3-392D-4781-94C7-4A3A786D55F1}" destId="{658771D4-E7E8-41C3-9BB0-8CB82276BA5B}" srcOrd="1" destOrd="0" parTransId="{EF131B90-F5EA-479C-A1E1-3717795A5D00}" sibTransId="{C0B08623-E639-487B-A67C-2275ACC2CF3D}"/>
    <dgm:cxn modelId="{8140C072-2133-4E17-A36E-1FA2258862CA}" type="presOf" srcId="{9698F4FF-7815-42E7-97BF-3B38ED1EB5D3}" destId="{084E8816-06EA-430D-8451-C23973D8BE33}" srcOrd="0" destOrd="0" presId="urn:microsoft.com/office/officeart/2005/8/layout/hierarchy3"/>
    <dgm:cxn modelId="{408298E7-558D-4D64-9350-CEA0B04ACD45}" srcId="{BD2368A2-3A2E-4067-8B68-005AB29205F5}" destId="{D6E7ADFD-7C64-4850-A318-1C61003E3C38}" srcOrd="0" destOrd="0" parTransId="{BBF0589D-DC08-4C28-808D-05A8D907C215}" sibTransId="{B2540F79-2D45-4452-8BF2-007CC16C4A2E}"/>
    <dgm:cxn modelId="{095960CF-3F40-46B9-AE15-690C8602C626}" type="presOf" srcId="{F272738D-06F1-4EA9-838C-03CF17CCBD73}" destId="{0CDB3324-BD0B-4671-A713-829F3391E34C}" srcOrd="0" destOrd="0" presId="urn:microsoft.com/office/officeart/2005/8/layout/hierarchy3"/>
    <dgm:cxn modelId="{B2D990DE-246D-4C9E-8E93-1EC65DB01FDC}" type="presOf" srcId="{A9063807-D5B3-46D4-85CA-3053C6FB8A2B}" destId="{63933801-91BB-43E7-BD39-07F04CA08A75}" srcOrd="0" destOrd="0" presId="urn:microsoft.com/office/officeart/2005/8/layout/hierarchy3"/>
    <dgm:cxn modelId="{F8A04073-13AB-478C-8021-97E3B7AC71F6}" srcId="{780EBA79-FEB8-4857-9B15-528D832AE739}" destId="{A7DDB9D4-FC34-4E71-AD16-96B30B54FD0B}" srcOrd="3" destOrd="0" parTransId="{FDE4008E-7260-46C4-8974-838B5A8483D8}" sibTransId="{2A7CF14A-69D6-4C8E-994D-B31D36FEAC81}"/>
    <dgm:cxn modelId="{CC542D2B-8024-4D63-A97A-64C86109CD36}" srcId="{780EBA79-FEB8-4857-9B15-528D832AE739}" destId="{8F556F8A-1C30-4C85-BF40-F6C77E72C212}" srcOrd="2" destOrd="0" parTransId="{8830C7BB-3422-4F22-9C5D-4A28A6C7E90B}" sibTransId="{6228161E-C564-4A4C-850B-3F9681994A97}"/>
    <dgm:cxn modelId="{F3320C2A-DCB5-4CE1-81A4-074F2148D566}" type="presOf" srcId="{FA19F3EC-0987-4446-8E6F-D056E805AA19}" destId="{1D7128B5-1E32-4334-81B1-F27AC46FB423}" srcOrd="0" destOrd="0" presId="urn:microsoft.com/office/officeart/2005/8/layout/hierarchy3"/>
    <dgm:cxn modelId="{C86F078A-C51B-429F-B526-9510432015A1}" type="presOf" srcId="{B3C918E4-ECD1-477A-B8D1-EE51299B0EF9}" destId="{4E4B954A-845D-4D82-8442-611E4360A962}" srcOrd="0" destOrd="0" presId="urn:microsoft.com/office/officeart/2005/8/layout/hierarchy3"/>
    <dgm:cxn modelId="{33BE9FEB-F671-4E2F-808D-462A32394003}" srcId="{780EBA79-FEB8-4857-9B15-528D832AE739}" destId="{A9063807-D5B3-46D4-85CA-3053C6FB8A2B}" srcOrd="1" destOrd="0" parTransId="{B80E7032-EBA5-4970-9BC8-A6FF47477D7E}" sibTransId="{00B5AD34-48A4-431C-8359-000509F3CA35}"/>
    <dgm:cxn modelId="{4A49F6E6-6F1E-443C-94DE-418EBD76602B}" srcId="{DA4E62CA-6B0D-4E7F-91CB-F3EF3A9BAB39}" destId="{8F2756BF-F7DC-491C-AD08-352C4AD0B493}" srcOrd="3" destOrd="0" parTransId="{C26046BB-CC58-46F1-B7CF-A782FC8D5D72}" sibTransId="{0C195F1C-BFF4-48A4-BC72-3214DC86D4F6}"/>
    <dgm:cxn modelId="{111F6705-4A7A-4D3C-B83A-65EBF784419C}" type="presOf" srcId="{30DABF79-DAA4-4EB4-B6F7-726C30098135}" destId="{B25BF5A7-E9F7-464E-8DB9-53C096CBC7A4}" srcOrd="0" destOrd="0" presId="urn:microsoft.com/office/officeart/2005/8/layout/hierarchy3"/>
    <dgm:cxn modelId="{36960070-CB87-479D-A0A6-073C912D01A9}" type="presOf" srcId="{9698F4FF-7815-42E7-97BF-3B38ED1EB5D3}" destId="{4D0CF85A-CA6B-4E2B-B70A-0D56FE767E69}" srcOrd="1" destOrd="0" presId="urn:microsoft.com/office/officeart/2005/8/layout/hierarchy3"/>
    <dgm:cxn modelId="{DC84C259-81CD-47E0-ABC4-632514724464}" type="presOf" srcId="{C26046BB-CC58-46F1-B7CF-A782FC8D5D72}" destId="{5E859EE1-E229-48B5-AAF4-CCECDD1355B6}" srcOrd="0" destOrd="0" presId="urn:microsoft.com/office/officeart/2005/8/layout/hierarchy3"/>
    <dgm:cxn modelId="{456AC873-C5E7-45D9-98E2-96D6ADEBC169}" type="presOf" srcId="{89AC7F73-E004-453D-8ED4-ADF8FBC3DCFD}" destId="{1045EF30-FD6B-413F-BD03-078FEF6F4463}" srcOrd="0" destOrd="0" presId="urn:microsoft.com/office/officeart/2005/8/layout/hierarchy3"/>
    <dgm:cxn modelId="{5FECE3A1-5E4A-402E-9529-9520325D7F18}" srcId="{BD2368A2-3A2E-4067-8B68-005AB29205F5}" destId="{DF48A8EA-ABFF-4418-BB7A-223BDD2A5368}" srcOrd="3" destOrd="0" parTransId="{2A4062E9-AEB8-47B9-9EA3-863EFFAED788}" sibTransId="{7B4753F1-F294-412B-B04F-0E0D270C851F}"/>
    <dgm:cxn modelId="{3985C952-F08D-4AC3-BBB1-6DE9CEB2B28B}" type="presOf" srcId="{DF48A8EA-ABFF-4418-BB7A-223BDD2A5368}" destId="{AD994028-C6F5-41BB-94F0-B098F03C205A}" srcOrd="0" destOrd="0" presId="urn:microsoft.com/office/officeart/2005/8/layout/hierarchy3"/>
    <dgm:cxn modelId="{E222167B-8A6E-465A-9597-1DEB83CD5471}" type="presOf" srcId="{658771D4-E7E8-41C3-9BB0-8CB82276BA5B}" destId="{064ACCC1-96FE-438E-8E02-7CF374BD3C4D}" srcOrd="0" destOrd="0" presId="urn:microsoft.com/office/officeart/2005/8/layout/hierarchy3"/>
    <dgm:cxn modelId="{829A5A1B-CD73-463A-AF4A-263EEE406929}" type="presOf" srcId="{8E405D83-24DE-4FC8-8102-251C4645BB07}" destId="{F0A2DD54-81F7-4D79-9075-40C25AEA2462}" srcOrd="0" destOrd="0" presId="urn:microsoft.com/office/officeart/2005/8/layout/hierarchy3"/>
    <dgm:cxn modelId="{8C19BEAA-0F06-49F6-8C68-042D775D4328}" srcId="{6F28E5B3-392D-4781-94C7-4A3A786D55F1}" destId="{B750056D-96EA-4A04-899E-BCD2B146CA6D}" srcOrd="3" destOrd="0" parTransId="{A4E932ED-5DE9-4DF3-B48E-5C37406EAA4D}" sibTransId="{653CA5E1-DBD3-47C4-A1AE-14E049739F6E}"/>
    <dgm:cxn modelId="{82A86DD7-2C4C-4A70-80CB-C83C122F86FD}" srcId="{F9614313-B19D-406B-B3F4-9FEF585C1271}" destId="{ECE11F35-23F7-40D6-8DEB-7F4CD5E3E753}" srcOrd="2" destOrd="0" parTransId="{0A9991E9-080D-4097-9EFA-7E75BBE69EA6}" sibTransId="{B17AE0A4-FAEE-4F19-84C4-83776F767E59}"/>
    <dgm:cxn modelId="{5FBA3678-C4BC-49B5-8443-BA6CC2CDEFD9}" type="presOf" srcId="{FC827776-08D5-4CA8-A291-68428155C661}" destId="{C6CF380E-1F8A-45E6-9ACF-73D16153CBB0}" srcOrd="0" destOrd="0" presId="urn:microsoft.com/office/officeart/2005/8/layout/hierarchy3"/>
    <dgm:cxn modelId="{FBF699F7-424C-465D-95E6-8E33EC83E403}" type="presOf" srcId="{8F2756BF-F7DC-491C-AD08-352C4AD0B493}" destId="{FF14158D-13B8-48B3-933F-89CFB8BCC73C}" srcOrd="0" destOrd="0" presId="urn:microsoft.com/office/officeart/2005/8/layout/hierarchy3"/>
    <dgm:cxn modelId="{BB5A4DD1-4FB3-42BE-BC32-C1FA96522D61}" type="presOf" srcId="{BBF0589D-DC08-4C28-808D-05A8D907C215}" destId="{6B4C2315-E6E7-49FF-835C-4D117570E3F3}" srcOrd="0" destOrd="0" presId="urn:microsoft.com/office/officeart/2005/8/layout/hierarchy3"/>
    <dgm:cxn modelId="{B97450BA-00E1-4025-9D33-C0BAA3F11070}" srcId="{BD2368A2-3A2E-4067-8B68-005AB29205F5}" destId="{D8CD6FEC-FBB8-4218-B7A1-5BE0589F5FE3}" srcOrd="2" destOrd="0" parTransId="{72640956-845F-4E62-8AFD-957F7AAE7309}" sibTransId="{799EFABC-C17F-4276-835B-C577BF1DDD84}"/>
    <dgm:cxn modelId="{77E421CB-BB6D-4E2C-B795-35344ED2B39E}" srcId="{9698F4FF-7815-42E7-97BF-3B38ED1EB5D3}" destId="{2F55E247-CF27-48A2-9334-D435C48DC6F1}" srcOrd="3" destOrd="0" parTransId="{475F1209-8F75-483F-8226-FDCB49745792}" sibTransId="{651B8433-6ABF-420A-B42F-09C5BE900FB8}"/>
    <dgm:cxn modelId="{A4772F3D-4B6E-4BBD-90F3-B87716CF983F}" type="presOf" srcId="{FDE4008E-7260-46C4-8974-838B5A8483D8}" destId="{50E870E1-12F8-40D3-9A03-4C53A032AA30}" srcOrd="0" destOrd="0" presId="urn:microsoft.com/office/officeart/2005/8/layout/hierarchy3"/>
    <dgm:cxn modelId="{F884924D-DA20-4A56-AC97-057D17843725}" srcId="{ECE11F35-23F7-40D6-8DEB-7F4CD5E3E753}" destId="{F736B90E-5C37-4801-B6AF-9D2F6D1D094A}" srcOrd="3" destOrd="0" parTransId="{78D94C34-1DB5-4BAF-8CAD-0623A153D814}" sibTransId="{CF14A908-3053-48D7-A95E-81AD88C5CF15}"/>
    <dgm:cxn modelId="{5D76185B-34D5-46DF-B303-9C4FF985319B}" srcId="{9698F4FF-7815-42E7-97BF-3B38ED1EB5D3}" destId="{FA6B5C77-3467-40DF-B575-CD86FC940BD7}" srcOrd="1" destOrd="0" parTransId="{F272738D-06F1-4EA9-838C-03CF17CCBD73}" sibTransId="{1ECD4683-0E99-4647-BF78-CF9B78161CA5}"/>
    <dgm:cxn modelId="{1BE098CA-6857-4BE9-8A3A-6128C6B0C7CD}" type="presOf" srcId="{A7DDB9D4-FC34-4E71-AD16-96B30B54FD0B}" destId="{95CD8BFC-F1F9-49F9-A1A7-6A46C07064CD}" srcOrd="0" destOrd="0" presId="urn:microsoft.com/office/officeart/2005/8/layout/hierarchy3"/>
    <dgm:cxn modelId="{0A62ED39-DE91-4B4D-A580-987046DC3DDF}" type="presOf" srcId="{F736B90E-5C37-4801-B6AF-9D2F6D1D094A}" destId="{EAF61A60-9FC2-4C64-BC98-D8ECAB86DA0B}" srcOrd="0" destOrd="0" presId="urn:microsoft.com/office/officeart/2005/8/layout/hierarchy3"/>
    <dgm:cxn modelId="{54AE73C7-C6C0-4A0A-943E-101FF0C08D6E}" type="presOf" srcId="{DA4E62CA-6B0D-4E7F-91CB-F3EF3A9BAB39}" destId="{7F5DD084-0CDF-4F06-836D-776DD7B1B3F7}" srcOrd="1" destOrd="0" presId="urn:microsoft.com/office/officeart/2005/8/layout/hierarchy3"/>
    <dgm:cxn modelId="{FDDCCE07-6380-47B6-956C-A844E1239E3B}" srcId="{ECE11F35-23F7-40D6-8DEB-7F4CD5E3E753}" destId="{0F949318-181E-44A5-B8A7-544438391566}" srcOrd="0" destOrd="0" parTransId="{ACFA0FC3-1DEE-4F18-88EB-C342D3948BB1}" sibTransId="{091E505E-927B-4FDF-96D6-804A14473540}"/>
    <dgm:cxn modelId="{20BEDFA4-13C4-45F0-A718-FB9CD842E81C}" type="presOf" srcId="{DE604790-6F1F-43C5-8CB3-1343AB78417D}" destId="{EFEA8136-B269-4DD6-976D-EB8E9F5C41DF}" srcOrd="0" destOrd="0" presId="urn:microsoft.com/office/officeart/2005/8/layout/hierarchy3"/>
    <dgm:cxn modelId="{B45A8CB2-2244-4EAB-8101-99CDB2486EAF}" type="presOf" srcId="{A576EFE6-EF8F-4874-91D8-E1A2722447E0}" destId="{6B958907-23FE-434F-A4C6-123F442C6CF4}" srcOrd="0" destOrd="0" presId="urn:microsoft.com/office/officeart/2005/8/layout/hierarchy3"/>
    <dgm:cxn modelId="{0A9BB375-78AE-4616-9352-3041FC3391AE}" type="presOf" srcId="{ECE11F35-23F7-40D6-8DEB-7F4CD5E3E753}" destId="{4E2E31AD-CF3B-4A28-A791-7EF50FAE0C86}" srcOrd="1" destOrd="0" presId="urn:microsoft.com/office/officeart/2005/8/layout/hierarchy3"/>
    <dgm:cxn modelId="{B784BC1E-D358-4AFB-8A30-CDBFF5A4BA09}" srcId="{F9614313-B19D-406B-B3F4-9FEF585C1271}" destId="{DA4E62CA-6B0D-4E7F-91CB-F3EF3A9BAB39}" srcOrd="5" destOrd="0" parTransId="{EA025084-4CBD-40EB-924A-B621A81A9749}" sibTransId="{D6DC300B-20D8-4E68-8038-16A6F8AC34EB}"/>
    <dgm:cxn modelId="{DA315C4B-9058-4581-B01B-7F44F75E0D60}" type="presOf" srcId="{6F28E5B3-392D-4781-94C7-4A3A786D55F1}" destId="{3BAD277C-AAAA-4D52-B533-693CBF3DD2DE}" srcOrd="0" destOrd="0" presId="urn:microsoft.com/office/officeart/2005/8/layout/hierarchy3"/>
    <dgm:cxn modelId="{ED9320A8-6155-43F6-BA77-C51D4D55079C}" srcId="{9698F4FF-7815-42E7-97BF-3B38ED1EB5D3}" destId="{0EDCFEAC-A02A-4466-B2DE-ABFF32B1A124}" srcOrd="2" destOrd="0" parTransId="{1B887AEB-8D39-4E3D-BAFC-BC48F04BC3CF}" sibTransId="{E0B29D80-F9C1-4C03-8D8C-E9A7E260A50D}"/>
    <dgm:cxn modelId="{ED494597-C24D-452D-9DFE-9B8D7512448E}" type="presOf" srcId="{ECE11F35-23F7-40D6-8DEB-7F4CD5E3E753}" destId="{581C2A48-F33D-4F07-8CC5-B3846AE5D440}" srcOrd="0" destOrd="0" presId="urn:microsoft.com/office/officeart/2005/8/layout/hierarchy3"/>
    <dgm:cxn modelId="{89691071-EB95-4983-8EE7-5B9DAF22B64F}" type="presOf" srcId="{1B887AEB-8D39-4E3D-BAFC-BC48F04BC3CF}" destId="{BDB42609-F0D1-427D-A4A6-1C133E748264}" srcOrd="0" destOrd="0" presId="urn:microsoft.com/office/officeart/2005/8/layout/hierarchy3"/>
    <dgm:cxn modelId="{9911EFB5-F36A-4E76-973E-8C527C1B4353}" type="presOf" srcId="{7A27E7B7-792A-453A-8ECE-3CAFCEDD9F4D}" destId="{BD6A2057-9338-4FF9-AA7B-A0CE54BE75E9}" srcOrd="0" destOrd="0" presId="urn:microsoft.com/office/officeart/2005/8/layout/hierarchy3"/>
    <dgm:cxn modelId="{B87F8C7E-E405-4C7A-9A31-66F284B801FF}" type="presOf" srcId="{B9589A8C-6658-4801-A6D7-9FB89A17EED7}" destId="{C34335B6-DB76-40C7-B526-0BFDFB480074}" srcOrd="0" destOrd="0" presId="urn:microsoft.com/office/officeart/2005/8/layout/hierarchy3"/>
    <dgm:cxn modelId="{55954306-F2E8-4B6B-82A5-D6F7A6AFD934}" type="presOf" srcId="{6F28E5B3-392D-4781-94C7-4A3A786D55F1}" destId="{A6545CA0-EE9D-4968-8D3F-CBB21D83412B}" srcOrd="1" destOrd="0" presId="urn:microsoft.com/office/officeart/2005/8/layout/hierarchy3"/>
    <dgm:cxn modelId="{30FF695C-5563-44EA-9666-7F25BD276002}" type="presOf" srcId="{A7DCECEE-EEF4-46C4-8B5B-3BDB516D1D82}" destId="{AC397345-0CAA-4C9A-8966-D2281E2153D0}" srcOrd="0" destOrd="0" presId="urn:microsoft.com/office/officeart/2005/8/layout/hierarchy3"/>
    <dgm:cxn modelId="{DB26F0F0-9071-481D-B1BA-9F6DFBA10810}" srcId="{F9614313-B19D-406B-B3F4-9FEF585C1271}" destId="{9698F4FF-7815-42E7-97BF-3B38ED1EB5D3}" srcOrd="4" destOrd="0" parTransId="{5049F3D8-4134-4185-9348-0D4D94075631}" sibTransId="{27695C38-7092-45AA-9F09-24BD87BF7024}"/>
    <dgm:cxn modelId="{CBCBF0B1-4D1C-42F5-88F3-9F7E7BF60522}" type="presOf" srcId="{72640956-845F-4E62-8AFD-957F7AAE7309}" destId="{B656BC08-26FC-4751-B3AB-A26846771338}" srcOrd="0" destOrd="0" presId="urn:microsoft.com/office/officeart/2005/8/layout/hierarchy3"/>
    <dgm:cxn modelId="{A231FD2A-2F2A-4DBE-8090-7A25D6EAFB2C}" type="presOf" srcId="{B80E7032-EBA5-4970-9BC8-A6FF47477D7E}" destId="{367BB866-5659-4D3F-A5A6-7ACE1D7D6DB0}" srcOrd="0" destOrd="0" presId="urn:microsoft.com/office/officeart/2005/8/layout/hierarchy3"/>
    <dgm:cxn modelId="{B2103C6C-E202-414B-96D8-93637D292B47}" type="presOf" srcId="{2A4062E9-AEB8-47B9-9EA3-863EFFAED788}" destId="{8BF2A8C8-B1EB-4783-9CF7-C23DE42983E6}" srcOrd="0" destOrd="0" presId="urn:microsoft.com/office/officeart/2005/8/layout/hierarchy3"/>
    <dgm:cxn modelId="{AF66E5D6-FA53-45B9-BDDA-E21BF95D130C}" type="presOf" srcId="{6AA1A8EF-E8E9-44D1-B4D1-AFB3EEF88E2D}" destId="{27C0FB2B-C3F7-4166-98B8-740F1FE61D67}" srcOrd="0" destOrd="0" presId="urn:microsoft.com/office/officeart/2005/8/layout/hierarchy3"/>
    <dgm:cxn modelId="{07852212-5BC3-48E8-B972-CDE25CA50B2A}" srcId="{BD2368A2-3A2E-4067-8B68-005AB29205F5}" destId="{95DF4DA0-D7AD-493D-8251-4A19E56070B2}" srcOrd="1" destOrd="0" parTransId="{B3C918E4-ECD1-477A-B8D1-EE51299B0EF9}" sibTransId="{EA5EBDAF-7C13-4FE7-AC01-1767C594449D}"/>
    <dgm:cxn modelId="{8ED8BC58-3123-4F79-8C61-ED0B8E94A492}" type="presOf" srcId="{BD2368A2-3A2E-4067-8B68-005AB29205F5}" destId="{63D69101-8A96-4743-8376-E2C2E326F368}" srcOrd="0" destOrd="0" presId="urn:microsoft.com/office/officeart/2005/8/layout/hierarchy3"/>
    <dgm:cxn modelId="{9B159FD9-90E0-47CB-B8AB-224BC7997B08}" type="presOf" srcId="{475F1209-8F75-483F-8226-FDCB49745792}" destId="{DEB90259-0B54-4786-8B9B-0A13B6F6C525}" srcOrd="0" destOrd="0" presId="urn:microsoft.com/office/officeart/2005/8/layout/hierarchy3"/>
    <dgm:cxn modelId="{332ED30D-62F1-405F-B79E-D83309EA0F37}" type="presOf" srcId="{D6E7ADFD-7C64-4850-A318-1C61003E3C38}" destId="{6A132FC8-8C2B-4E04-9A2E-8A7933EB6F40}" srcOrd="0" destOrd="0" presId="urn:microsoft.com/office/officeart/2005/8/layout/hierarchy3"/>
    <dgm:cxn modelId="{9A276CB1-2E4B-40DB-9BFE-EB1BA8F4047D}" type="presOf" srcId="{78D94C34-1DB5-4BAF-8CAD-0623A153D814}" destId="{FB00876C-5463-486D-BDF3-C755200E9C2F}" srcOrd="0" destOrd="0" presId="urn:microsoft.com/office/officeart/2005/8/layout/hierarchy3"/>
    <dgm:cxn modelId="{1E74CF08-AF88-433D-BE7D-CB67E990E7E8}" type="presOf" srcId="{2F55E247-CF27-48A2-9334-D435C48DC6F1}" destId="{E3DA936C-B308-48A7-B040-14B02817BB67}" srcOrd="0" destOrd="0" presId="urn:microsoft.com/office/officeart/2005/8/layout/hierarchy3"/>
    <dgm:cxn modelId="{C31B5D54-B458-490E-B313-CF882D14EBE5}" type="presOf" srcId="{0F949318-181E-44A5-B8A7-544438391566}" destId="{B19E3286-2CFA-44E2-A362-71ECDD4026F8}" srcOrd="0" destOrd="0" presId="urn:microsoft.com/office/officeart/2005/8/layout/hierarchy3"/>
    <dgm:cxn modelId="{0AF3E2F6-9165-4172-91B3-BCFF29C84680}" srcId="{9698F4FF-7815-42E7-97BF-3B38ED1EB5D3}" destId="{6AA1A8EF-E8E9-44D1-B4D1-AFB3EEF88E2D}" srcOrd="4" destOrd="0" parTransId="{FC827776-08D5-4CA8-A291-68428155C661}" sibTransId="{93FCF0C9-982A-4D84-B4DE-AFD00F58E353}"/>
    <dgm:cxn modelId="{299CB6A7-E0CE-471E-A47C-6932A55D6A6B}" type="presOf" srcId="{EC5DEDC3-8661-4798-B960-39D9381DC5A3}" destId="{D091F081-44D4-41D5-B01A-292707FAE708}" srcOrd="0" destOrd="0" presId="urn:microsoft.com/office/officeart/2005/8/layout/hierarchy3"/>
    <dgm:cxn modelId="{294A90B7-7C3C-471B-8A65-6CE11071CDB1}" type="presOf" srcId="{780EBA79-FEB8-4857-9B15-528D832AE739}" destId="{67683F8A-AE4B-4BDC-B13B-1DD4B0B13B41}" srcOrd="0" destOrd="0" presId="urn:microsoft.com/office/officeart/2005/8/layout/hierarchy3"/>
    <dgm:cxn modelId="{1509BF4B-0585-4A1E-8D08-AA757C798FD6}" srcId="{F9614313-B19D-406B-B3F4-9FEF585C1271}" destId="{6F28E5B3-392D-4781-94C7-4A3A786D55F1}" srcOrd="1" destOrd="0" parTransId="{11CC6981-8C31-491B-9C83-1AF10A4D2FDF}" sibTransId="{7791865E-1E33-4881-9D12-5CFA9A2A7348}"/>
    <dgm:cxn modelId="{CF62F01C-5180-4188-80B2-6973F04F5D5E}" type="presOf" srcId="{780EBA79-FEB8-4857-9B15-528D832AE739}" destId="{829EF66E-6F11-4461-A4A2-18E1B39ED817}" srcOrd="1" destOrd="0" presId="urn:microsoft.com/office/officeart/2005/8/layout/hierarchy3"/>
    <dgm:cxn modelId="{D0BC9333-741A-4B8A-89AF-7D3FA8C68EF4}" type="presOf" srcId="{A4E932ED-5DE9-4DF3-B48E-5C37406EAA4D}" destId="{4B9B102B-0850-4E9D-9153-92F263275435}" srcOrd="0" destOrd="0" presId="urn:microsoft.com/office/officeart/2005/8/layout/hierarchy3"/>
    <dgm:cxn modelId="{C12A82E2-FF7A-46D4-8876-094987699525}" type="presOf" srcId="{D8CD6FEC-FBB8-4218-B7A1-5BE0589F5FE3}" destId="{3A36D86B-B670-4925-ABF1-677FF4AE2B86}" srcOrd="0" destOrd="0" presId="urn:microsoft.com/office/officeart/2005/8/layout/hierarchy3"/>
    <dgm:cxn modelId="{E658978E-E047-4009-93F9-B2C220025C6F}" type="presOf" srcId="{DA4E62CA-6B0D-4E7F-91CB-F3EF3A9BAB39}" destId="{D9C11BBE-FA57-4681-BDFF-26510E4398D8}" srcOrd="0" destOrd="0" presId="urn:microsoft.com/office/officeart/2005/8/layout/hierarchy3"/>
    <dgm:cxn modelId="{47D16637-DEB9-43D4-B02E-CE1A8AA2D69A}" type="presOf" srcId="{0EDCFEAC-A02A-4466-B2DE-ABFF32B1A124}" destId="{4987F35F-C856-47A1-8F36-50A8BA13D2B1}" srcOrd="0" destOrd="0" presId="urn:microsoft.com/office/officeart/2005/8/layout/hierarchy3"/>
    <dgm:cxn modelId="{E827C5B8-FA55-4D98-AB59-84859988B448}" srcId="{780EBA79-FEB8-4857-9B15-528D832AE739}" destId="{E5132B60-CFB0-4DD7-ABD9-D20445CA56A2}" srcOrd="0" destOrd="0" parTransId="{30DABF79-DAA4-4EB4-B6F7-726C30098135}" sibTransId="{739885F1-EC8C-4DCF-808F-AB24244F682A}"/>
    <dgm:cxn modelId="{DE748AED-E31D-4AE2-BAD7-FFF846FD4541}" type="presOf" srcId="{EF131B90-F5EA-479C-A1E1-3717795A5D00}" destId="{B629506B-85F5-45E1-AED7-5DE3DB2E5597}" srcOrd="0" destOrd="0" presId="urn:microsoft.com/office/officeart/2005/8/layout/hierarchy3"/>
    <dgm:cxn modelId="{A8E75F14-47A0-49E8-984C-776A403293B3}" srcId="{F9614313-B19D-406B-B3F4-9FEF585C1271}" destId="{780EBA79-FEB8-4857-9B15-528D832AE739}" srcOrd="3" destOrd="0" parTransId="{6A85D96E-850D-4EC1-B397-0B5CBD12D42D}" sibTransId="{3CE5F3C6-2155-43D1-9DAB-45427D5C426A}"/>
    <dgm:cxn modelId="{59FDF037-0CA3-453F-8868-133FC37943C0}" type="presOf" srcId="{52375362-94B5-404E-B115-3EFB9FD0CC87}" destId="{F74A4DF2-A566-4EBC-806B-D5C39C1FD993}" srcOrd="0" destOrd="0" presId="urn:microsoft.com/office/officeart/2005/8/layout/hierarchy3"/>
    <dgm:cxn modelId="{EB727264-7791-4BD4-B6F5-5359CA63B47D}" type="presOf" srcId="{95DF4DA0-D7AD-493D-8251-4A19E56070B2}" destId="{DDBC76D2-B12E-4C5B-90B9-6D5EA862DB25}" srcOrd="0" destOrd="0" presId="urn:microsoft.com/office/officeart/2005/8/layout/hierarchy3"/>
    <dgm:cxn modelId="{A26CE326-989B-4698-B237-87411ED626F5}" srcId="{F9614313-B19D-406B-B3F4-9FEF585C1271}" destId="{BD2368A2-3A2E-4067-8B68-005AB29205F5}" srcOrd="0" destOrd="0" parTransId="{B8A3E530-705B-4234-B3C2-58EF2F817DAB}" sibTransId="{42776F51-227C-4C25-8776-AB61C0E8FB04}"/>
    <dgm:cxn modelId="{645D19AE-C896-4CCC-9DC7-A730103A73A2}" srcId="{9698F4FF-7815-42E7-97BF-3B38ED1EB5D3}" destId="{FA19F3EC-0987-4446-8E6F-D056E805AA19}" srcOrd="0" destOrd="0" parTransId="{DB08BE96-67E4-47CB-BD42-16A678954BE3}" sibTransId="{E18035A3-FDB8-453E-A1D0-536639D00B1A}"/>
    <dgm:cxn modelId="{B2DE80A0-7D4F-4A32-BF70-D3D6DBDEAEF1}" type="presOf" srcId="{B750056D-96EA-4A04-899E-BCD2B146CA6D}" destId="{8272344A-846E-4F4C-AB6B-AF426A337395}" srcOrd="0" destOrd="0" presId="urn:microsoft.com/office/officeart/2005/8/layout/hierarchy3"/>
    <dgm:cxn modelId="{F31FDCCE-E31C-4FE5-9718-49D9805B0AFC}" type="presOf" srcId="{774FBCC5-EA71-4761-9364-27361D7DF59F}" destId="{A0FF5E64-7B70-49B1-ACF9-825CA9313782}" srcOrd="0" destOrd="0" presId="urn:microsoft.com/office/officeart/2005/8/layout/hierarchy3"/>
    <dgm:cxn modelId="{0F6BA13E-A7E5-44D9-B7BF-840880FBAEA8}" type="presOf" srcId="{743DC94F-0C8E-4277-9503-174368C39D07}" destId="{51953751-EABB-46BC-80EA-EC918FDAA6CB}" srcOrd="0" destOrd="0" presId="urn:microsoft.com/office/officeart/2005/8/layout/hierarchy3"/>
    <dgm:cxn modelId="{EE8ED833-9EAF-45F9-8981-092316B69418}" type="presOf" srcId="{8F556F8A-1C30-4C85-BF40-F6C77E72C212}" destId="{65841642-4761-4577-8468-883A6DDCAD9B}" srcOrd="0" destOrd="0" presId="urn:microsoft.com/office/officeart/2005/8/layout/hierarchy3"/>
    <dgm:cxn modelId="{4EB7F35E-551E-4504-B6FD-D2C062722337}" type="presOf" srcId="{FA6B5C77-3467-40DF-B575-CD86FC940BD7}" destId="{6941C19D-B487-498E-9267-15EE40FFACF5}" srcOrd="0" destOrd="0" presId="urn:microsoft.com/office/officeart/2005/8/layout/hierarchy3"/>
    <dgm:cxn modelId="{AB894212-3956-4590-9669-A4D75ACD46AE}" srcId="{DA4E62CA-6B0D-4E7F-91CB-F3EF3A9BAB39}" destId="{EC5DEDC3-8661-4798-B960-39D9381DC5A3}" srcOrd="0" destOrd="0" parTransId="{B994704C-2BA1-4E55-9BA8-702F843C2A70}" sibTransId="{A44C3026-38D5-485C-9046-F09CD1079A7B}"/>
    <dgm:cxn modelId="{FCA7C24A-BC8A-493D-8681-91FB4429838C}" type="presOf" srcId="{BD2368A2-3A2E-4067-8B68-005AB29205F5}" destId="{3D847E88-BBD2-4F7B-BCC5-1BB06D0136F4}" srcOrd="1" destOrd="0" presId="urn:microsoft.com/office/officeart/2005/8/layout/hierarchy3"/>
    <dgm:cxn modelId="{895F6EC9-46DD-47E1-B114-A690D044F2C6}" type="presOf" srcId="{ACFA0FC3-1DEE-4F18-88EB-C342D3948BB1}" destId="{EE73C8AA-57EB-4379-943E-99E014E627B9}" srcOrd="0" destOrd="0" presId="urn:microsoft.com/office/officeart/2005/8/layout/hierarchy3"/>
    <dgm:cxn modelId="{965D5A91-2BC6-4AD4-B05F-D07E8CB5A9DE}" type="presOf" srcId="{DB08BE96-67E4-47CB-BD42-16A678954BE3}" destId="{F5A666DE-24AD-4BE8-A86E-17B10FC8300B}" srcOrd="0" destOrd="0" presId="urn:microsoft.com/office/officeart/2005/8/layout/hierarchy3"/>
    <dgm:cxn modelId="{58617257-C709-4367-96C8-E9F32D3F5023}" type="presParOf" srcId="{6BB75E85-197B-41C1-8DF3-4BEEC31F8C55}" destId="{79CDD6E4-C88B-44CA-A41C-39E2089C0AA2}" srcOrd="0" destOrd="0" presId="urn:microsoft.com/office/officeart/2005/8/layout/hierarchy3"/>
    <dgm:cxn modelId="{8FC197AA-848E-4F20-B816-6425427155AB}" type="presParOf" srcId="{79CDD6E4-C88B-44CA-A41C-39E2089C0AA2}" destId="{8C610A1A-B47D-4CA8-AD7C-EBE7E38B7A3C}" srcOrd="0" destOrd="0" presId="urn:microsoft.com/office/officeart/2005/8/layout/hierarchy3"/>
    <dgm:cxn modelId="{99015130-E6E0-419B-93BD-F8E9616BB0B5}" type="presParOf" srcId="{8C610A1A-B47D-4CA8-AD7C-EBE7E38B7A3C}" destId="{63D69101-8A96-4743-8376-E2C2E326F368}" srcOrd="0" destOrd="0" presId="urn:microsoft.com/office/officeart/2005/8/layout/hierarchy3"/>
    <dgm:cxn modelId="{399EA5E7-6A30-496E-B4DE-F1CBAFF73219}" type="presParOf" srcId="{8C610A1A-B47D-4CA8-AD7C-EBE7E38B7A3C}" destId="{3D847E88-BBD2-4F7B-BCC5-1BB06D0136F4}" srcOrd="1" destOrd="0" presId="urn:microsoft.com/office/officeart/2005/8/layout/hierarchy3"/>
    <dgm:cxn modelId="{03AA64EE-1BF1-435C-9828-33BA091C703B}" type="presParOf" srcId="{79CDD6E4-C88B-44CA-A41C-39E2089C0AA2}" destId="{526CD37C-C2C6-4D9C-A4C1-E448D1FEF759}" srcOrd="1" destOrd="0" presId="urn:microsoft.com/office/officeart/2005/8/layout/hierarchy3"/>
    <dgm:cxn modelId="{2D08C087-5C5C-4442-A6BE-9C0D6154D3E0}" type="presParOf" srcId="{526CD37C-C2C6-4D9C-A4C1-E448D1FEF759}" destId="{6B4C2315-E6E7-49FF-835C-4D117570E3F3}" srcOrd="0" destOrd="0" presId="urn:microsoft.com/office/officeart/2005/8/layout/hierarchy3"/>
    <dgm:cxn modelId="{7B5B9757-246D-4FB5-8416-DC484B400028}" type="presParOf" srcId="{526CD37C-C2C6-4D9C-A4C1-E448D1FEF759}" destId="{6A132FC8-8C2B-4E04-9A2E-8A7933EB6F40}" srcOrd="1" destOrd="0" presId="urn:microsoft.com/office/officeart/2005/8/layout/hierarchy3"/>
    <dgm:cxn modelId="{18D07F38-097E-4347-84B2-B830D99641BE}" type="presParOf" srcId="{526CD37C-C2C6-4D9C-A4C1-E448D1FEF759}" destId="{4E4B954A-845D-4D82-8442-611E4360A962}" srcOrd="2" destOrd="0" presId="urn:microsoft.com/office/officeart/2005/8/layout/hierarchy3"/>
    <dgm:cxn modelId="{31FF1C39-A805-49A6-946F-E551EB82DE9A}" type="presParOf" srcId="{526CD37C-C2C6-4D9C-A4C1-E448D1FEF759}" destId="{DDBC76D2-B12E-4C5B-90B9-6D5EA862DB25}" srcOrd="3" destOrd="0" presId="urn:microsoft.com/office/officeart/2005/8/layout/hierarchy3"/>
    <dgm:cxn modelId="{1F327464-1CAA-4B74-B823-A6A3193A61FE}" type="presParOf" srcId="{526CD37C-C2C6-4D9C-A4C1-E448D1FEF759}" destId="{B656BC08-26FC-4751-B3AB-A26846771338}" srcOrd="4" destOrd="0" presId="urn:microsoft.com/office/officeart/2005/8/layout/hierarchy3"/>
    <dgm:cxn modelId="{F37A5D69-8BBE-4C26-A59C-CFC0E5A3D9D5}" type="presParOf" srcId="{526CD37C-C2C6-4D9C-A4C1-E448D1FEF759}" destId="{3A36D86B-B670-4925-ABF1-677FF4AE2B86}" srcOrd="5" destOrd="0" presId="urn:microsoft.com/office/officeart/2005/8/layout/hierarchy3"/>
    <dgm:cxn modelId="{CD0654B8-D925-4142-A300-A8947E55334D}" type="presParOf" srcId="{526CD37C-C2C6-4D9C-A4C1-E448D1FEF759}" destId="{8BF2A8C8-B1EB-4783-9CF7-C23DE42983E6}" srcOrd="6" destOrd="0" presId="urn:microsoft.com/office/officeart/2005/8/layout/hierarchy3"/>
    <dgm:cxn modelId="{B202A067-1641-423A-B0DE-CFD84CEF8C5E}" type="presParOf" srcId="{526CD37C-C2C6-4D9C-A4C1-E448D1FEF759}" destId="{AD994028-C6F5-41BB-94F0-B098F03C205A}" srcOrd="7" destOrd="0" presId="urn:microsoft.com/office/officeart/2005/8/layout/hierarchy3"/>
    <dgm:cxn modelId="{401ED3EF-0398-4FE6-BD7B-E35A1DA827C8}" type="presParOf" srcId="{6BB75E85-197B-41C1-8DF3-4BEEC31F8C55}" destId="{9A75E8F5-E34B-4915-A07C-817DEB916C0B}" srcOrd="1" destOrd="0" presId="urn:microsoft.com/office/officeart/2005/8/layout/hierarchy3"/>
    <dgm:cxn modelId="{B6F90359-2050-4B78-B864-1DD90B72A6E1}" type="presParOf" srcId="{9A75E8F5-E34B-4915-A07C-817DEB916C0B}" destId="{FAB845ED-993D-42CB-94D4-8F5ADCD02738}" srcOrd="0" destOrd="0" presId="urn:microsoft.com/office/officeart/2005/8/layout/hierarchy3"/>
    <dgm:cxn modelId="{3A9479DA-631B-49A5-81B7-4AC6F454A393}" type="presParOf" srcId="{FAB845ED-993D-42CB-94D4-8F5ADCD02738}" destId="{3BAD277C-AAAA-4D52-B533-693CBF3DD2DE}" srcOrd="0" destOrd="0" presId="urn:microsoft.com/office/officeart/2005/8/layout/hierarchy3"/>
    <dgm:cxn modelId="{68377B42-60F6-442D-94F9-4AF393FB3FBE}" type="presParOf" srcId="{FAB845ED-993D-42CB-94D4-8F5ADCD02738}" destId="{A6545CA0-EE9D-4968-8D3F-CBB21D83412B}" srcOrd="1" destOrd="0" presId="urn:microsoft.com/office/officeart/2005/8/layout/hierarchy3"/>
    <dgm:cxn modelId="{B30A6DE8-44F9-4E08-8336-C7D3665E5D8D}" type="presParOf" srcId="{9A75E8F5-E34B-4915-A07C-817DEB916C0B}" destId="{0164C838-CD91-4B43-8DC7-98125FA08D43}" srcOrd="1" destOrd="0" presId="urn:microsoft.com/office/officeart/2005/8/layout/hierarchy3"/>
    <dgm:cxn modelId="{6E0057E3-B334-4160-9C94-51150E9F3BEB}" type="presParOf" srcId="{0164C838-CD91-4B43-8DC7-98125FA08D43}" destId="{AC397345-0CAA-4C9A-8966-D2281E2153D0}" srcOrd="0" destOrd="0" presId="urn:microsoft.com/office/officeart/2005/8/layout/hierarchy3"/>
    <dgm:cxn modelId="{02C8D1A7-1F38-46C0-96FF-301890B5E38B}" type="presParOf" srcId="{0164C838-CD91-4B43-8DC7-98125FA08D43}" destId="{EFEA8136-B269-4DD6-976D-EB8E9F5C41DF}" srcOrd="1" destOrd="0" presId="urn:microsoft.com/office/officeart/2005/8/layout/hierarchy3"/>
    <dgm:cxn modelId="{6FE2CFA6-0B41-4D48-983A-AADA22286BA2}" type="presParOf" srcId="{0164C838-CD91-4B43-8DC7-98125FA08D43}" destId="{B629506B-85F5-45E1-AED7-5DE3DB2E5597}" srcOrd="2" destOrd="0" presId="urn:microsoft.com/office/officeart/2005/8/layout/hierarchy3"/>
    <dgm:cxn modelId="{875C49A2-0061-401D-81F3-AD6C79298501}" type="presParOf" srcId="{0164C838-CD91-4B43-8DC7-98125FA08D43}" destId="{064ACCC1-96FE-438E-8E02-7CF374BD3C4D}" srcOrd="3" destOrd="0" presId="urn:microsoft.com/office/officeart/2005/8/layout/hierarchy3"/>
    <dgm:cxn modelId="{DFACD89E-4E03-4DFD-AAD0-512C5C040C39}" type="presParOf" srcId="{0164C838-CD91-4B43-8DC7-98125FA08D43}" destId="{961CA292-CC96-4D06-A04A-B136BC9B05D9}" srcOrd="4" destOrd="0" presId="urn:microsoft.com/office/officeart/2005/8/layout/hierarchy3"/>
    <dgm:cxn modelId="{01D84032-EF67-416F-8EB5-47A451515FD1}" type="presParOf" srcId="{0164C838-CD91-4B43-8DC7-98125FA08D43}" destId="{51953751-EABB-46BC-80EA-EC918FDAA6CB}" srcOrd="5" destOrd="0" presId="urn:microsoft.com/office/officeart/2005/8/layout/hierarchy3"/>
    <dgm:cxn modelId="{B64A328D-B595-4A7F-82A2-F576992F0390}" type="presParOf" srcId="{0164C838-CD91-4B43-8DC7-98125FA08D43}" destId="{4B9B102B-0850-4E9D-9153-92F263275435}" srcOrd="6" destOrd="0" presId="urn:microsoft.com/office/officeart/2005/8/layout/hierarchy3"/>
    <dgm:cxn modelId="{C4A19244-7432-47F7-95EA-85344880F107}" type="presParOf" srcId="{0164C838-CD91-4B43-8DC7-98125FA08D43}" destId="{8272344A-846E-4F4C-AB6B-AF426A337395}" srcOrd="7" destOrd="0" presId="urn:microsoft.com/office/officeart/2005/8/layout/hierarchy3"/>
    <dgm:cxn modelId="{FB680A02-46F0-4CB8-A14C-88DE8D6E3559}" type="presParOf" srcId="{6BB75E85-197B-41C1-8DF3-4BEEC31F8C55}" destId="{1DB7A487-4087-443B-9F16-AFEA877196BE}" srcOrd="2" destOrd="0" presId="urn:microsoft.com/office/officeart/2005/8/layout/hierarchy3"/>
    <dgm:cxn modelId="{82713FED-6512-4091-B0D3-CE9566311D98}" type="presParOf" srcId="{1DB7A487-4087-443B-9F16-AFEA877196BE}" destId="{217ECCCC-42A3-4864-98A9-09B50367E0F4}" srcOrd="0" destOrd="0" presId="urn:microsoft.com/office/officeart/2005/8/layout/hierarchy3"/>
    <dgm:cxn modelId="{152E683C-7408-4874-B0A7-AF35895B8622}" type="presParOf" srcId="{217ECCCC-42A3-4864-98A9-09B50367E0F4}" destId="{581C2A48-F33D-4F07-8CC5-B3846AE5D440}" srcOrd="0" destOrd="0" presId="urn:microsoft.com/office/officeart/2005/8/layout/hierarchy3"/>
    <dgm:cxn modelId="{0CBCD278-718D-4B9F-8A95-09D83E7690B2}" type="presParOf" srcId="{217ECCCC-42A3-4864-98A9-09B50367E0F4}" destId="{4E2E31AD-CF3B-4A28-A791-7EF50FAE0C86}" srcOrd="1" destOrd="0" presId="urn:microsoft.com/office/officeart/2005/8/layout/hierarchy3"/>
    <dgm:cxn modelId="{D407351F-473F-4391-A365-1D2529D4B293}" type="presParOf" srcId="{1DB7A487-4087-443B-9F16-AFEA877196BE}" destId="{ABBD823F-7A83-4D73-8D66-00BE52AA03CE}" srcOrd="1" destOrd="0" presId="urn:microsoft.com/office/officeart/2005/8/layout/hierarchy3"/>
    <dgm:cxn modelId="{3B11EEEE-24D5-46E8-A48E-559B49433948}" type="presParOf" srcId="{ABBD823F-7A83-4D73-8D66-00BE52AA03CE}" destId="{EE73C8AA-57EB-4379-943E-99E014E627B9}" srcOrd="0" destOrd="0" presId="urn:microsoft.com/office/officeart/2005/8/layout/hierarchy3"/>
    <dgm:cxn modelId="{03B919DF-7E33-4833-A663-330D03EAA0BC}" type="presParOf" srcId="{ABBD823F-7A83-4D73-8D66-00BE52AA03CE}" destId="{B19E3286-2CFA-44E2-A362-71ECDD4026F8}" srcOrd="1" destOrd="0" presId="urn:microsoft.com/office/officeart/2005/8/layout/hierarchy3"/>
    <dgm:cxn modelId="{91D143B2-E6AF-499A-A106-536C200362A8}" type="presParOf" srcId="{ABBD823F-7A83-4D73-8D66-00BE52AA03CE}" destId="{F74A4DF2-A566-4EBC-806B-D5C39C1FD993}" srcOrd="2" destOrd="0" presId="urn:microsoft.com/office/officeart/2005/8/layout/hierarchy3"/>
    <dgm:cxn modelId="{5F2831DB-C525-4AF2-86EE-C167A0297856}" type="presParOf" srcId="{ABBD823F-7A83-4D73-8D66-00BE52AA03CE}" destId="{6B958907-23FE-434F-A4C6-123F442C6CF4}" srcOrd="3" destOrd="0" presId="urn:microsoft.com/office/officeart/2005/8/layout/hierarchy3"/>
    <dgm:cxn modelId="{C084183D-BA82-4BB4-9E7D-B889FE079E41}" type="presParOf" srcId="{ABBD823F-7A83-4D73-8D66-00BE52AA03CE}" destId="{F0A2DD54-81F7-4D79-9075-40C25AEA2462}" srcOrd="4" destOrd="0" presId="urn:microsoft.com/office/officeart/2005/8/layout/hierarchy3"/>
    <dgm:cxn modelId="{5F6C06FC-A51B-4D55-A00A-B8A66AC10DBA}" type="presParOf" srcId="{ABBD823F-7A83-4D73-8D66-00BE52AA03CE}" destId="{1045EF30-FD6B-413F-BD03-078FEF6F4463}" srcOrd="5" destOrd="0" presId="urn:microsoft.com/office/officeart/2005/8/layout/hierarchy3"/>
    <dgm:cxn modelId="{73F8D28E-BCE9-4FBE-B5A3-FDEAEE0A0B91}" type="presParOf" srcId="{ABBD823F-7A83-4D73-8D66-00BE52AA03CE}" destId="{FB00876C-5463-486D-BDF3-C755200E9C2F}" srcOrd="6" destOrd="0" presId="urn:microsoft.com/office/officeart/2005/8/layout/hierarchy3"/>
    <dgm:cxn modelId="{57F68FF8-3D0D-43A9-9519-BB03802CBFD9}" type="presParOf" srcId="{ABBD823F-7A83-4D73-8D66-00BE52AA03CE}" destId="{EAF61A60-9FC2-4C64-BC98-D8ECAB86DA0B}" srcOrd="7" destOrd="0" presId="urn:microsoft.com/office/officeart/2005/8/layout/hierarchy3"/>
    <dgm:cxn modelId="{111C7643-8CD4-475C-A80F-EAEB240FDB70}" type="presParOf" srcId="{6BB75E85-197B-41C1-8DF3-4BEEC31F8C55}" destId="{9C8BBE67-EF68-4076-B1FC-23621B2A899A}" srcOrd="3" destOrd="0" presId="urn:microsoft.com/office/officeart/2005/8/layout/hierarchy3"/>
    <dgm:cxn modelId="{A5849C80-CAB6-4BBD-8DA3-57956E210889}" type="presParOf" srcId="{9C8BBE67-EF68-4076-B1FC-23621B2A899A}" destId="{ACB34132-72F0-4764-B727-DF30056CCD0C}" srcOrd="0" destOrd="0" presId="urn:microsoft.com/office/officeart/2005/8/layout/hierarchy3"/>
    <dgm:cxn modelId="{042E5EEB-5FC2-491A-AA9E-825A5235F3DC}" type="presParOf" srcId="{ACB34132-72F0-4764-B727-DF30056CCD0C}" destId="{67683F8A-AE4B-4BDC-B13B-1DD4B0B13B41}" srcOrd="0" destOrd="0" presId="urn:microsoft.com/office/officeart/2005/8/layout/hierarchy3"/>
    <dgm:cxn modelId="{60146A04-2A23-4ABA-B858-DC4A861DFFD0}" type="presParOf" srcId="{ACB34132-72F0-4764-B727-DF30056CCD0C}" destId="{829EF66E-6F11-4461-A4A2-18E1B39ED817}" srcOrd="1" destOrd="0" presId="urn:microsoft.com/office/officeart/2005/8/layout/hierarchy3"/>
    <dgm:cxn modelId="{9CE38FFD-5AD0-43BF-94F7-FC21A6FC9318}" type="presParOf" srcId="{9C8BBE67-EF68-4076-B1FC-23621B2A899A}" destId="{B14CC6D2-320B-4841-8864-FD0B0CB86647}" srcOrd="1" destOrd="0" presId="urn:microsoft.com/office/officeart/2005/8/layout/hierarchy3"/>
    <dgm:cxn modelId="{C14B187A-5CA2-4DC5-87A6-23482510BF68}" type="presParOf" srcId="{B14CC6D2-320B-4841-8864-FD0B0CB86647}" destId="{B25BF5A7-E9F7-464E-8DB9-53C096CBC7A4}" srcOrd="0" destOrd="0" presId="urn:microsoft.com/office/officeart/2005/8/layout/hierarchy3"/>
    <dgm:cxn modelId="{1C47042A-D466-4CB6-AE8C-BCBDD05229B9}" type="presParOf" srcId="{B14CC6D2-320B-4841-8864-FD0B0CB86647}" destId="{B41B61B4-8928-4B97-83A0-9BAE0F4FB837}" srcOrd="1" destOrd="0" presId="urn:microsoft.com/office/officeart/2005/8/layout/hierarchy3"/>
    <dgm:cxn modelId="{54CBC3CC-4CCE-4455-929F-CFF9CAA97536}" type="presParOf" srcId="{B14CC6D2-320B-4841-8864-FD0B0CB86647}" destId="{367BB866-5659-4D3F-A5A6-7ACE1D7D6DB0}" srcOrd="2" destOrd="0" presId="urn:microsoft.com/office/officeart/2005/8/layout/hierarchy3"/>
    <dgm:cxn modelId="{0724A416-5DFC-4D6D-95BF-B8B1C08823B2}" type="presParOf" srcId="{B14CC6D2-320B-4841-8864-FD0B0CB86647}" destId="{63933801-91BB-43E7-BD39-07F04CA08A75}" srcOrd="3" destOrd="0" presId="urn:microsoft.com/office/officeart/2005/8/layout/hierarchy3"/>
    <dgm:cxn modelId="{9140ED90-554D-4AB9-BCEE-F98E3314276B}" type="presParOf" srcId="{B14CC6D2-320B-4841-8864-FD0B0CB86647}" destId="{BFE637D8-3B5F-40A1-83D2-E911C8A4F69F}" srcOrd="4" destOrd="0" presId="urn:microsoft.com/office/officeart/2005/8/layout/hierarchy3"/>
    <dgm:cxn modelId="{061A2952-30A0-4AEC-8F9A-0CBB0E5B52BE}" type="presParOf" srcId="{B14CC6D2-320B-4841-8864-FD0B0CB86647}" destId="{65841642-4761-4577-8468-883A6DDCAD9B}" srcOrd="5" destOrd="0" presId="urn:microsoft.com/office/officeart/2005/8/layout/hierarchy3"/>
    <dgm:cxn modelId="{C1D9FDC9-6AC8-4B2E-A2D0-177F4560C50B}" type="presParOf" srcId="{B14CC6D2-320B-4841-8864-FD0B0CB86647}" destId="{50E870E1-12F8-40D3-9A03-4C53A032AA30}" srcOrd="6" destOrd="0" presId="urn:microsoft.com/office/officeart/2005/8/layout/hierarchy3"/>
    <dgm:cxn modelId="{DB34CC53-C808-4B84-8684-FF8AE9C4ED4D}" type="presParOf" srcId="{B14CC6D2-320B-4841-8864-FD0B0CB86647}" destId="{95CD8BFC-F1F9-49F9-A1A7-6A46C07064CD}" srcOrd="7" destOrd="0" presId="urn:microsoft.com/office/officeart/2005/8/layout/hierarchy3"/>
    <dgm:cxn modelId="{025FDBE7-FD04-497C-A059-C08FE6116FEB}" type="presParOf" srcId="{6BB75E85-197B-41C1-8DF3-4BEEC31F8C55}" destId="{335478EB-9336-456B-8E0B-B5F31E4D33BB}" srcOrd="4" destOrd="0" presId="urn:microsoft.com/office/officeart/2005/8/layout/hierarchy3"/>
    <dgm:cxn modelId="{26D74691-7C5B-4AAE-9491-DB62A30DDCB1}" type="presParOf" srcId="{335478EB-9336-456B-8E0B-B5F31E4D33BB}" destId="{5DE98429-F799-4743-9C62-9A34BBD986ED}" srcOrd="0" destOrd="0" presId="urn:microsoft.com/office/officeart/2005/8/layout/hierarchy3"/>
    <dgm:cxn modelId="{D930EDE6-2C2B-48BE-B07C-C5170CA350E6}" type="presParOf" srcId="{5DE98429-F799-4743-9C62-9A34BBD986ED}" destId="{084E8816-06EA-430D-8451-C23973D8BE33}" srcOrd="0" destOrd="0" presId="urn:microsoft.com/office/officeart/2005/8/layout/hierarchy3"/>
    <dgm:cxn modelId="{A8363902-7D0E-4B35-9805-A1E385049640}" type="presParOf" srcId="{5DE98429-F799-4743-9C62-9A34BBD986ED}" destId="{4D0CF85A-CA6B-4E2B-B70A-0D56FE767E69}" srcOrd="1" destOrd="0" presId="urn:microsoft.com/office/officeart/2005/8/layout/hierarchy3"/>
    <dgm:cxn modelId="{E92DF429-8934-47FD-A926-7A23B799A882}" type="presParOf" srcId="{335478EB-9336-456B-8E0B-B5F31E4D33BB}" destId="{764F7668-FE1A-43CF-9D19-40B62A236101}" srcOrd="1" destOrd="0" presId="urn:microsoft.com/office/officeart/2005/8/layout/hierarchy3"/>
    <dgm:cxn modelId="{BCAB162A-2CD0-4C9E-9718-A80AE0F3FC73}" type="presParOf" srcId="{764F7668-FE1A-43CF-9D19-40B62A236101}" destId="{F5A666DE-24AD-4BE8-A86E-17B10FC8300B}" srcOrd="0" destOrd="0" presId="urn:microsoft.com/office/officeart/2005/8/layout/hierarchy3"/>
    <dgm:cxn modelId="{7C8E66EF-530B-440F-B580-D3D81E30CA5C}" type="presParOf" srcId="{764F7668-FE1A-43CF-9D19-40B62A236101}" destId="{1D7128B5-1E32-4334-81B1-F27AC46FB423}" srcOrd="1" destOrd="0" presId="urn:microsoft.com/office/officeart/2005/8/layout/hierarchy3"/>
    <dgm:cxn modelId="{1D724921-8C10-4E65-BCAE-41EEBE00CB0B}" type="presParOf" srcId="{764F7668-FE1A-43CF-9D19-40B62A236101}" destId="{0CDB3324-BD0B-4671-A713-829F3391E34C}" srcOrd="2" destOrd="0" presId="urn:microsoft.com/office/officeart/2005/8/layout/hierarchy3"/>
    <dgm:cxn modelId="{D4E7E7A5-B206-4842-B1F0-05F3FA19DCD3}" type="presParOf" srcId="{764F7668-FE1A-43CF-9D19-40B62A236101}" destId="{6941C19D-B487-498E-9267-15EE40FFACF5}" srcOrd="3" destOrd="0" presId="urn:microsoft.com/office/officeart/2005/8/layout/hierarchy3"/>
    <dgm:cxn modelId="{4D650835-4171-4986-B273-C6151F084EA2}" type="presParOf" srcId="{764F7668-FE1A-43CF-9D19-40B62A236101}" destId="{BDB42609-F0D1-427D-A4A6-1C133E748264}" srcOrd="4" destOrd="0" presId="urn:microsoft.com/office/officeart/2005/8/layout/hierarchy3"/>
    <dgm:cxn modelId="{7BC1A811-01CB-4133-A80C-C590368E2E81}" type="presParOf" srcId="{764F7668-FE1A-43CF-9D19-40B62A236101}" destId="{4987F35F-C856-47A1-8F36-50A8BA13D2B1}" srcOrd="5" destOrd="0" presId="urn:microsoft.com/office/officeart/2005/8/layout/hierarchy3"/>
    <dgm:cxn modelId="{7F4D3629-C638-42F5-B03D-ECA20FBACB37}" type="presParOf" srcId="{764F7668-FE1A-43CF-9D19-40B62A236101}" destId="{DEB90259-0B54-4786-8B9B-0A13B6F6C525}" srcOrd="6" destOrd="0" presId="urn:microsoft.com/office/officeart/2005/8/layout/hierarchy3"/>
    <dgm:cxn modelId="{301686F4-DBFB-4EEB-B5DE-0594D3FCDFF3}" type="presParOf" srcId="{764F7668-FE1A-43CF-9D19-40B62A236101}" destId="{E3DA936C-B308-48A7-B040-14B02817BB67}" srcOrd="7" destOrd="0" presId="urn:microsoft.com/office/officeart/2005/8/layout/hierarchy3"/>
    <dgm:cxn modelId="{BF8F814C-5CB6-43D8-A273-E7A553A22E30}" type="presParOf" srcId="{764F7668-FE1A-43CF-9D19-40B62A236101}" destId="{C6CF380E-1F8A-45E6-9ACF-73D16153CBB0}" srcOrd="8" destOrd="0" presId="urn:microsoft.com/office/officeart/2005/8/layout/hierarchy3"/>
    <dgm:cxn modelId="{2830C785-0523-4AD0-B694-C5F82DB9CBA1}" type="presParOf" srcId="{764F7668-FE1A-43CF-9D19-40B62A236101}" destId="{27C0FB2B-C3F7-4166-98B8-740F1FE61D67}" srcOrd="9" destOrd="0" presId="urn:microsoft.com/office/officeart/2005/8/layout/hierarchy3"/>
    <dgm:cxn modelId="{DF5104AA-0E90-4610-88B8-19EF0B408DA6}" type="presParOf" srcId="{6BB75E85-197B-41C1-8DF3-4BEEC31F8C55}" destId="{7EB7A11E-89C6-49EA-BF57-59FC6CE45C44}" srcOrd="5" destOrd="0" presId="urn:microsoft.com/office/officeart/2005/8/layout/hierarchy3"/>
    <dgm:cxn modelId="{90049635-A356-4ABD-9865-E580F9213103}" type="presParOf" srcId="{7EB7A11E-89C6-49EA-BF57-59FC6CE45C44}" destId="{8080808E-2EB8-48E9-B87D-C3E495EAED22}" srcOrd="0" destOrd="0" presId="urn:microsoft.com/office/officeart/2005/8/layout/hierarchy3"/>
    <dgm:cxn modelId="{BC673957-DF08-4CC1-BB67-AC7AB1D68DC1}" type="presParOf" srcId="{8080808E-2EB8-48E9-B87D-C3E495EAED22}" destId="{D9C11BBE-FA57-4681-BDFF-26510E4398D8}" srcOrd="0" destOrd="0" presId="urn:microsoft.com/office/officeart/2005/8/layout/hierarchy3"/>
    <dgm:cxn modelId="{A9351420-007B-4ED4-BA8F-4867A9583781}" type="presParOf" srcId="{8080808E-2EB8-48E9-B87D-C3E495EAED22}" destId="{7F5DD084-0CDF-4F06-836D-776DD7B1B3F7}" srcOrd="1" destOrd="0" presId="urn:microsoft.com/office/officeart/2005/8/layout/hierarchy3"/>
    <dgm:cxn modelId="{8EA28F5F-9D2A-472F-AB18-6D4482897771}" type="presParOf" srcId="{7EB7A11E-89C6-49EA-BF57-59FC6CE45C44}" destId="{DCABB3A8-281C-4129-8020-84CD8CD315E1}" srcOrd="1" destOrd="0" presId="urn:microsoft.com/office/officeart/2005/8/layout/hierarchy3"/>
    <dgm:cxn modelId="{BEA771E3-2C83-4915-B704-535048F230D7}" type="presParOf" srcId="{DCABB3A8-281C-4129-8020-84CD8CD315E1}" destId="{76351F71-454F-4D54-BD25-D7AE5733D864}" srcOrd="0" destOrd="0" presId="urn:microsoft.com/office/officeart/2005/8/layout/hierarchy3"/>
    <dgm:cxn modelId="{7D26EE91-363F-4017-8A7B-34AB4336EBA9}" type="presParOf" srcId="{DCABB3A8-281C-4129-8020-84CD8CD315E1}" destId="{D091F081-44D4-41D5-B01A-292707FAE708}" srcOrd="1" destOrd="0" presId="urn:microsoft.com/office/officeart/2005/8/layout/hierarchy3"/>
    <dgm:cxn modelId="{D85DD2ED-003E-42CB-BD56-DBD707111E78}" type="presParOf" srcId="{DCABB3A8-281C-4129-8020-84CD8CD315E1}" destId="{33B6B95F-BBA7-4C14-BE7B-8E9709D70ED1}" srcOrd="2" destOrd="0" presId="urn:microsoft.com/office/officeart/2005/8/layout/hierarchy3"/>
    <dgm:cxn modelId="{E53CC219-38CC-48C1-A8BE-C0F05237E3F0}" type="presParOf" srcId="{DCABB3A8-281C-4129-8020-84CD8CD315E1}" destId="{C34335B6-DB76-40C7-B526-0BFDFB480074}" srcOrd="3" destOrd="0" presId="urn:microsoft.com/office/officeart/2005/8/layout/hierarchy3"/>
    <dgm:cxn modelId="{E60A4557-8574-47E6-B1DC-22B19F63007D}" type="presParOf" srcId="{DCABB3A8-281C-4129-8020-84CD8CD315E1}" destId="{BD6A2057-9338-4FF9-AA7B-A0CE54BE75E9}" srcOrd="4" destOrd="0" presId="urn:microsoft.com/office/officeart/2005/8/layout/hierarchy3"/>
    <dgm:cxn modelId="{5E9ADCC7-72F6-4679-ADCF-3085E91D9D37}" type="presParOf" srcId="{DCABB3A8-281C-4129-8020-84CD8CD315E1}" destId="{A0FF5E64-7B70-49B1-ACF9-825CA9313782}" srcOrd="5" destOrd="0" presId="urn:microsoft.com/office/officeart/2005/8/layout/hierarchy3"/>
    <dgm:cxn modelId="{3C9C38EF-E76E-451D-9085-05831D04FFF9}" type="presParOf" srcId="{DCABB3A8-281C-4129-8020-84CD8CD315E1}" destId="{5E859EE1-E229-48B5-AAF4-CCECDD1355B6}" srcOrd="6" destOrd="0" presId="urn:microsoft.com/office/officeart/2005/8/layout/hierarchy3"/>
    <dgm:cxn modelId="{50AA685E-438C-4076-873B-BF586F40BCD4}" type="presParOf" srcId="{DCABB3A8-281C-4129-8020-84CD8CD315E1}" destId="{FF14158D-13B8-48B3-933F-89CFB8BCC73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69101-8A96-4743-8376-E2C2E326F368}">
      <dsp:nvSpPr>
        <dsp:cNvPr id="0" name=""/>
        <dsp:cNvSpPr/>
      </dsp:nvSpPr>
      <dsp:spPr>
        <a:xfrm>
          <a:off x="455649" y="23"/>
          <a:ext cx="1419247" cy="70962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Manage</a:t>
          </a:r>
        </a:p>
      </dsp:txBody>
      <dsp:txXfrm>
        <a:off x="476433" y="20807"/>
        <a:ext cx="1377679" cy="668055"/>
      </dsp:txXfrm>
    </dsp:sp>
    <dsp:sp modelId="{6B4C2315-E6E7-49FF-835C-4D117570E3F3}">
      <dsp:nvSpPr>
        <dsp:cNvPr id="0" name=""/>
        <dsp:cNvSpPr/>
      </dsp:nvSpPr>
      <dsp:spPr>
        <a:xfrm>
          <a:off x="597574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32FC8-8C2B-4E04-9A2E-8A7933EB6F40}">
      <dsp:nvSpPr>
        <dsp:cNvPr id="0" name=""/>
        <dsp:cNvSpPr/>
      </dsp:nvSpPr>
      <dsp:spPr>
        <a:xfrm>
          <a:off x="739499" y="887053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JIRA</a:t>
          </a:r>
        </a:p>
      </dsp:txBody>
      <dsp:txXfrm>
        <a:off x="760283" y="907837"/>
        <a:ext cx="1093829" cy="668055"/>
      </dsp:txXfrm>
    </dsp:sp>
    <dsp:sp modelId="{4E4B954A-845D-4D82-8442-611E4360A962}">
      <dsp:nvSpPr>
        <dsp:cNvPr id="0" name=""/>
        <dsp:cNvSpPr/>
      </dsp:nvSpPr>
      <dsp:spPr>
        <a:xfrm>
          <a:off x="597574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C76D2-B12E-4C5B-90B9-6D5EA862DB25}">
      <dsp:nvSpPr>
        <dsp:cNvPr id="0" name=""/>
        <dsp:cNvSpPr/>
      </dsp:nvSpPr>
      <dsp:spPr>
        <a:xfrm>
          <a:off x="739499" y="177408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Redmine</a:t>
          </a:r>
          <a:endParaRPr 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sp:txBody>
      <dsp:txXfrm>
        <a:off x="760283" y="1794866"/>
        <a:ext cx="1093829" cy="668055"/>
      </dsp:txXfrm>
    </dsp:sp>
    <dsp:sp modelId="{B656BC08-26FC-4751-B3AB-A26846771338}">
      <dsp:nvSpPr>
        <dsp:cNvPr id="0" name=""/>
        <dsp:cNvSpPr/>
      </dsp:nvSpPr>
      <dsp:spPr>
        <a:xfrm>
          <a:off x="597574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6D86B-B670-4925-ABF1-677FF4AE2B86}">
      <dsp:nvSpPr>
        <dsp:cNvPr id="0" name=""/>
        <dsp:cNvSpPr/>
      </dsp:nvSpPr>
      <dsp:spPr>
        <a:xfrm>
          <a:off x="739499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Nexus</a:t>
          </a:r>
        </a:p>
      </dsp:txBody>
      <dsp:txXfrm>
        <a:off x="760283" y="2681896"/>
        <a:ext cx="1093829" cy="668055"/>
      </dsp:txXfrm>
    </dsp:sp>
    <dsp:sp modelId="{8BF2A8C8-B1EB-4783-9CF7-C23DE42983E6}">
      <dsp:nvSpPr>
        <dsp:cNvPr id="0" name=""/>
        <dsp:cNvSpPr/>
      </dsp:nvSpPr>
      <dsp:spPr>
        <a:xfrm>
          <a:off x="597574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94028-C6F5-41BB-94F0-B098F03C205A}">
      <dsp:nvSpPr>
        <dsp:cNvPr id="0" name=""/>
        <dsp:cNvSpPr/>
      </dsp:nvSpPr>
      <dsp:spPr>
        <a:xfrm>
          <a:off x="739499" y="354814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SonarQube</a:t>
          </a:r>
        </a:p>
      </dsp:txBody>
      <dsp:txXfrm>
        <a:off x="760283" y="3568926"/>
        <a:ext cx="1093829" cy="668055"/>
      </dsp:txXfrm>
    </dsp:sp>
    <dsp:sp modelId="{3BAD277C-AAAA-4D52-B533-693CBF3DD2DE}">
      <dsp:nvSpPr>
        <dsp:cNvPr id="0" name=""/>
        <dsp:cNvSpPr/>
      </dsp:nvSpPr>
      <dsp:spPr>
        <a:xfrm>
          <a:off x="2229708" y="23"/>
          <a:ext cx="1419247" cy="70962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Store</a:t>
          </a:r>
          <a:endParaRPr lang="en-US" sz="3600" kern="1200" dirty="0">
            <a:solidFill>
              <a:srgbClr val="FFFFFF"/>
            </a:solidFill>
            <a:latin typeface="Futura Lt BT"/>
            <a:ea typeface="+mn-ea"/>
            <a:cs typeface="+mn-cs"/>
          </a:endParaRPr>
        </a:p>
      </dsp:txBody>
      <dsp:txXfrm>
        <a:off x="2250492" y="20807"/>
        <a:ext cx="1377679" cy="668055"/>
      </dsp:txXfrm>
    </dsp:sp>
    <dsp:sp modelId="{AC397345-0CAA-4C9A-8966-D2281E2153D0}">
      <dsp:nvSpPr>
        <dsp:cNvPr id="0" name=""/>
        <dsp:cNvSpPr/>
      </dsp:nvSpPr>
      <dsp:spPr>
        <a:xfrm>
          <a:off x="2371633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A8136-B269-4DD6-976D-EB8E9F5C41DF}">
      <dsp:nvSpPr>
        <dsp:cNvPr id="0" name=""/>
        <dsp:cNvSpPr/>
      </dsp:nvSpPr>
      <dsp:spPr>
        <a:xfrm>
          <a:off x="2513558" y="887053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GITLAB</a:t>
          </a:r>
          <a:endParaRPr 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sp:txBody>
      <dsp:txXfrm>
        <a:off x="2534342" y="907837"/>
        <a:ext cx="1093829" cy="668055"/>
      </dsp:txXfrm>
    </dsp:sp>
    <dsp:sp modelId="{B629506B-85F5-45E1-AED7-5DE3DB2E5597}">
      <dsp:nvSpPr>
        <dsp:cNvPr id="0" name=""/>
        <dsp:cNvSpPr/>
      </dsp:nvSpPr>
      <dsp:spPr>
        <a:xfrm>
          <a:off x="2371633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ACCC1-96FE-438E-8E02-7CF374BD3C4D}">
      <dsp:nvSpPr>
        <dsp:cNvPr id="0" name=""/>
        <dsp:cNvSpPr/>
      </dsp:nvSpPr>
      <dsp:spPr>
        <a:xfrm>
          <a:off x="2513558" y="177408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TFS</a:t>
          </a:r>
        </a:p>
      </dsp:txBody>
      <dsp:txXfrm>
        <a:off x="2534342" y="1794866"/>
        <a:ext cx="1093829" cy="668055"/>
      </dsp:txXfrm>
    </dsp:sp>
    <dsp:sp modelId="{961CA292-CC96-4D06-A04A-B136BC9B05D9}">
      <dsp:nvSpPr>
        <dsp:cNvPr id="0" name=""/>
        <dsp:cNvSpPr/>
      </dsp:nvSpPr>
      <dsp:spPr>
        <a:xfrm>
          <a:off x="2371633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53751-EABB-46BC-80EA-EC918FDAA6CB}">
      <dsp:nvSpPr>
        <dsp:cNvPr id="0" name=""/>
        <dsp:cNvSpPr/>
      </dsp:nvSpPr>
      <dsp:spPr>
        <a:xfrm>
          <a:off x="2513558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BitBucket</a:t>
          </a:r>
          <a:endParaRPr lang="en-US" sz="1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sp:txBody>
      <dsp:txXfrm>
        <a:off x="2534342" y="2681896"/>
        <a:ext cx="1093829" cy="668055"/>
      </dsp:txXfrm>
    </dsp:sp>
    <dsp:sp modelId="{4B9B102B-0850-4E9D-9153-92F263275435}">
      <dsp:nvSpPr>
        <dsp:cNvPr id="0" name=""/>
        <dsp:cNvSpPr/>
      </dsp:nvSpPr>
      <dsp:spPr>
        <a:xfrm>
          <a:off x="2371633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2344A-846E-4F4C-AB6B-AF426A337395}">
      <dsp:nvSpPr>
        <dsp:cNvPr id="0" name=""/>
        <dsp:cNvSpPr/>
      </dsp:nvSpPr>
      <dsp:spPr>
        <a:xfrm>
          <a:off x="2513558" y="354814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SVN</a:t>
          </a:r>
        </a:p>
      </dsp:txBody>
      <dsp:txXfrm>
        <a:off x="2534342" y="3568926"/>
        <a:ext cx="1093829" cy="668055"/>
      </dsp:txXfrm>
    </dsp:sp>
    <dsp:sp modelId="{581C2A48-F33D-4F07-8CC5-B3846AE5D440}">
      <dsp:nvSpPr>
        <dsp:cNvPr id="0" name=""/>
        <dsp:cNvSpPr/>
      </dsp:nvSpPr>
      <dsp:spPr>
        <a:xfrm>
          <a:off x="4003768" y="23"/>
          <a:ext cx="1419247" cy="709623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Build</a:t>
          </a:r>
          <a:endParaRPr lang="en-US" sz="4000" kern="1200" dirty="0">
            <a:solidFill>
              <a:srgbClr val="FFFFFF"/>
            </a:solidFill>
            <a:latin typeface="Futura Lt BT"/>
            <a:ea typeface="+mn-ea"/>
            <a:cs typeface="+mn-cs"/>
          </a:endParaRPr>
        </a:p>
      </dsp:txBody>
      <dsp:txXfrm>
        <a:off x="4024552" y="20807"/>
        <a:ext cx="1377679" cy="668055"/>
      </dsp:txXfrm>
    </dsp:sp>
    <dsp:sp modelId="{EE73C8AA-57EB-4379-943E-99E014E627B9}">
      <dsp:nvSpPr>
        <dsp:cNvPr id="0" name=""/>
        <dsp:cNvSpPr/>
      </dsp:nvSpPr>
      <dsp:spPr>
        <a:xfrm>
          <a:off x="4145692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3286-2CFA-44E2-A362-71ECDD4026F8}">
      <dsp:nvSpPr>
        <dsp:cNvPr id="0" name=""/>
        <dsp:cNvSpPr/>
      </dsp:nvSpPr>
      <dsp:spPr>
        <a:xfrm>
          <a:off x="4287617" y="887053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Ant</a:t>
          </a:r>
        </a:p>
      </dsp:txBody>
      <dsp:txXfrm>
        <a:off x="4308401" y="907837"/>
        <a:ext cx="1093829" cy="668055"/>
      </dsp:txXfrm>
    </dsp:sp>
    <dsp:sp modelId="{F74A4DF2-A566-4EBC-806B-D5C39C1FD993}">
      <dsp:nvSpPr>
        <dsp:cNvPr id="0" name=""/>
        <dsp:cNvSpPr/>
      </dsp:nvSpPr>
      <dsp:spPr>
        <a:xfrm>
          <a:off x="4145692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58907-23FE-434F-A4C6-123F442C6CF4}">
      <dsp:nvSpPr>
        <dsp:cNvPr id="0" name=""/>
        <dsp:cNvSpPr/>
      </dsp:nvSpPr>
      <dsp:spPr>
        <a:xfrm>
          <a:off x="4287617" y="177408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Maven</a:t>
          </a:r>
        </a:p>
      </dsp:txBody>
      <dsp:txXfrm>
        <a:off x="4308401" y="1794866"/>
        <a:ext cx="1093829" cy="668055"/>
      </dsp:txXfrm>
    </dsp:sp>
    <dsp:sp modelId="{F0A2DD54-81F7-4D79-9075-40C25AEA2462}">
      <dsp:nvSpPr>
        <dsp:cNvPr id="0" name=""/>
        <dsp:cNvSpPr/>
      </dsp:nvSpPr>
      <dsp:spPr>
        <a:xfrm>
          <a:off x="4145692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5EF30-FD6B-413F-BD03-078FEF6F4463}">
      <dsp:nvSpPr>
        <dsp:cNvPr id="0" name=""/>
        <dsp:cNvSpPr/>
      </dsp:nvSpPr>
      <dsp:spPr>
        <a:xfrm>
          <a:off x="4287617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Gradle</a:t>
          </a:r>
        </a:p>
      </dsp:txBody>
      <dsp:txXfrm>
        <a:off x="4308401" y="2681896"/>
        <a:ext cx="1093829" cy="668055"/>
      </dsp:txXfrm>
    </dsp:sp>
    <dsp:sp modelId="{FB00876C-5463-486D-BDF3-C755200E9C2F}">
      <dsp:nvSpPr>
        <dsp:cNvPr id="0" name=""/>
        <dsp:cNvSpPr/>
      </dsp:nvSpPr>
      <dsp:spPr>
        <a:xfrm>
          <a:off x="4145692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61A60-9FC2-4C64-BC98-D8ECAB86DA0B}">
      <dsp:nvSpPr>
        <dsp:cNvPr id="0" name=""/>
        <dsp:cNvSpPr/>
      </dsp:nvSpPr>
      <dsp:spPr>
        <a:xfrm>
          <a:off x="4287617" y="3548142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MS Build</a:t>
          </a:r>
        </a:p>
      </dsp:txBody>
      <dsp:txXfrm>
        <a:off x="4308401" y="3568926"/>
        <a:ext cx="1093829" cy="668055"/>
      </dsp:txXfrm>
    </dsp:sp>
    <dsp:sp modelId="{67683F8A-AE4B-4BDC-B13B-1DD4B0B13B41}">
      <dsp:nvSpPr>
        <dsp:cNvPr id="0" name=""/>
        <dsp:cNvSpPr/>
      </dsp:nvSpPr>
      <dsp:spPr>
        <a:xfrm>
          <a:off x="5777827" y="23"/>
          <a:ext cx="1419247" cy="709623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Integration</a:t>
          </a:r>
        </a:p>
      </dsp:txBody>
      <dsp:txXfrm>
        <a:off x="5798611" y="20807"/>
        <a:ext cx="1377679" cy="668055"/>
      </dsp:txXfrm>
    </dsp:sp>
    <dsp:sp modelId="{B25BF5A7-E9F7-464E-8DB9-53C096CBC7A4}">
      <dsp:nvSpPr>
        <dsp:cNvPr id="0" name=""/>
        <dsp:cNvSpPr/>
      </dsp:nvSpPr>
      <dsp:spPr>
        <a:xfrm>
          <a:off x="5919752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B61B4-8928-4B97-83A0-9BAE0F4FB837}">
      <dsp:nvSpPr>
        <dsp:cNvPr id="0" name=""/>
        <dsp:cNvSpPr/>
      </dsp:nvSpPr>
      <dsp:spPr>
        <a:xfrm>
          <a:off x="6061676" y="887053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Jenkins</a:t>
          </a:r>
        </a:p>
      </dsp:txBody>
      <dsp:txXfrm>
        <a:off x="6082460" y="907837"/>
        <a:ext cx="1093829" cy="668055"/>
      </dsp:txXfrm>
    </dsp:sp>
    <dsp:sp modelId="{367BB866-5659-4D3F-A5A6-7ACE1D7D6DB0}">
      <dsp:nvSpPr>
        <dsp:cNvPr id="0" name=""/>
        <dsp:cNvSpPr/>
      </dsp:nvSpPr>
      <dsp:spPr>
        <a:xfrm>
          <a:off x="5919752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33801-91BB-43E7-BD39-07F04CA08A75}">
      <dsp:nvSpPr>
        <dsp:cNvPr id="0" name=""/>
        <dsp:cNvSpPr/>
      </dsp:nvSpPr>
      <dsp:spPr>
        <a:xfrm>
          <a:off x="6061676" y="177408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Bamboo</a:t>
          </a:r>
        </a:p>
      </dsp:txBody>
      <dsp:txXfrm>
        <a:off x="6082460" y="1794866"/>
        <a:ext cx="1093829" cy="668055"/>
      </dsp:txXfrm>
    </dsp:sp>
    <dsp:sp modelId="{BFE637D8-3B5F-40A1-83D2-E911C8A4F69F}">
      <dsp:nvSpPr>
        <dsp:cNvPr id="0" name=""/>
        <dsp:cNvSpPr/>
      </dsp:nvSpPr>
      <dsp:spPr>
        <a:xfrm>
          <a:off x="5919752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41642-4761-4577-8468-883A6DDCAD9B}">
      <dsp:nvSpPr>
        <dsp:cNvPr id="0" name=""/>
        <dsp:cNvSpPr/>
      </dsp:nvSpPr>
      <dsp:spPr>
        <a:xfrm>
          <a:off x="6061676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Hudson</a:t>
          </a:r>
        </a:p>
      </dsp:txBody>
      <dsp:txXfrm>
        <a:off x="6082460" y="2681896"/>
        <a:ext cx="1093829" cy="668055"/>
      </dsp:txXfrm>
    </dsp:sp>
    <dsp:sp modelId="{50E870E1-12F8-40D3-9A03-4C53A032AA30}">
      <dsp:nvSpPr>
        <dsp:cNvPr id="0" name=""/>
        <dsp:cNvSpPr/>
      </dsp:nvSpPr>
      <dsp:spPr>
        <a:xfrm>
          <a:off x="5919752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8BFC-F1F9-49F9-A1A7-6A46C07064CD}">
      <dsp:nvSpPr>
        <dsp:cNvPr id="0" name=""/>
        <dsp:cNvSpPr/>
      </dsp:nvSpPr>
      <dsp:spPr>
        <a:xfrm>
          <a:off x="6061676" y="354814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TFS</a:t>
          </a:r>
        </a:p>
      </dsp:txBody>
      <dsp:txXfrm>
        <a:off x="6082460" y="3568926"/>
        <a:ext cx="1093829" cy="668055"/>
      </dsp:txXfrm>
    </dsp:sp>
    <dsp:sp modelId="{084E8816-06EA-430D-8451-C23973D8BE33}">
      <dsp:nvSpPr>
        <dsp:cNvPr id="0" name=""/>
        <dsp:cNvSpPr/>
      </dsp:nvSpPr>
      <dsp:spPr>
        <a:xfrm>
          <a:off x="7551886" y="23"/>
          <a:ext cx="1419247" cy="709623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Testing</a:t>
          </a:r>
        </a:p>
      </dsp:txBody>
      <dsp:txXfrm>
        <a:off x="7572670" y="20807"/>
        <a:ext cx="1377679" cy="668055"/>
      </dsp:txXfrm>
    </dsp:sp>
    <dsp:sp modelId="{F5A666DE-24AD-4BE8-A86E-17B10FC8300B}">
      <dsp:nvSpPr>
        <dsp:cNvPr id="0" name=""/>
        <dsp:cNvSpPr/>
      </dsp:nvSpPr>
      <dsp:spPr>
        <a:xfrm>
          <a:off x="7693811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128B5-1E32-4334-81B1-F27AC46FB423}">
      <dsp:nvSpPr>
        <dsp:cNvPr id="0" name=""/>
        <dsp:cNvSpPr/>
      </dsp:nvSpPr>
      <dsp:spPr>
        <a:xfrm>
          <a:off x="7835736" y="887053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Selenium</a:t>
          </a:r>
        </a:p>
      </dsp:txBody>
      <dsp:txXfrm>
        <a:off x="7856520" y="907837"/>
        <a:ext cx="1093829" cy="668055"/>
      </dsp:txXfrm>
    </dsp:sp>
    <dsp:sp modelId="{0CDB3324-BD0B-4671-A713-829F3391E34C}">
      <dsp:nvSpPr>
        <dsp:cNvPr id="0" name=""/>
        <dsp:cNvSpPr/>
      </dsp:nvSpPr>
      <dsp:spPr>
        <a:xfrm>
          <a:off x="7693811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1C19D-B487-498E-9267-15EE40FFACF5}">
      <dsp:nvSpPr>
        <dsp:cNvPr id="0" name=""/>
        <dsp:cNvSpPr/>
      </dsp:nvSpPr>
      <dsp:spPr>
        <a:xfrm>
          <a:off x="7835736" y="177408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SoapUI</a:t>
          </a:r>
        </a:p>
      </dsp:txBody>
      <dsp:txXfrm>
        <a:off x="7856520" y="1794866"/>
        <a:ext cx="1093829" cy="668055"/>
      </dsp:txXfrm>
    </dsp:sp>
    <dsp:sp modelId="{BDB42609-F0D1-427D-A4A6-1C133E748264}">
      <dsp:nvSpPr>
        <dsp:cNvPr id="0" name=""/>
        <dsp:cNvSpPr/>
      </dsp:nvSpPr>
      <dsp:spPr>
        <a:xfrm>
          <a:off x="7693811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7F35F-C856-47A1-8F36-50A8BA13D2B1}">
      <dsp:nvSpPr>
        <dsp:cNvPr id="0" name=""/>
        <dsp:cNvSpPr/>
      </dsp:nvSpPr>
      <dsp:spPr>
        <a:xfrm>
          <a:off x="7835736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Appium</a:t>
          </a:r>
        </a:p>
      </dsp:txBody>
      <dsp:txXfrm>
        <a:off x="7856520" y="2681896"/>
        <a:ext cx="1093829" cy="668055"/>
      </dsp:txXfrm>
    </dsp:sp>
    <dsp:sp modelId="{DEB90259-0B54-4786-8B9B-0A13B6F6C525}">
      <dsp:nvSpPr>
        <dsp:cNvPr id="0" name=""/>
        <dsp:cNvSpPr/>
      </dsp:nvSpPr>
      <dsp:spPr>
        <a:xfrm>
          <a:off x="7693811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A936C-B308-48A7-B040-14B02817BB67}">
      <dsp:nvSpPr>
        <dsp:cNvPr id="0" name=""/>
        <dsp:cNvSpPr/>
      </dsp:nvSpPr>
      <dsp:spPr>
        <a:xfrm>
          <a:off x="7835736" y="354814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JUnit</a:t>
          </a:r>
        </a:p>
      </dsp:txBody>
      <dsp:txXfrm>
        <a:off x="7856520" y="3568926"/>
        <a:ext cx="1093829" cy="668055"/>
      </dsp:txXfrm>
    </dsp:sp>
    <dsp:sp modelId="{C6CF380E-1F8A-45E6-9ACF-73D16153CBB0}">
      <dsp:nvSpPr>
        <dsp:cNvPr id="0" name=""/>
        <dsp:cNvSpPr/>
      </dsp:nvSpPr>
      <dsp:spPr>
        <a:xfrm>
          <a:off x="7693811" y="709647"/>
          <a:ext cx="141924" cy="408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0336"/>
              </a:lnTo>
              <a:lnTo>
                <a:pt x="141924" y="408033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0FB2B-C3F7-4166-98B8-740F1FE61D67}">
      <dsp:nvSpPr>
        <dsp:cNvPr id="0" name=""/>
        <dsp:cNvSpPr/>
      </dsp:nvSpPr>
      <dsp:spPr>
        <a:xfrm>
          <a:off x="7835736" y="4435171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NUnit</a:t>
          </a:r>
          <a:endParaRPr lang="en-US" sz="15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Futura Lt BT"/>
            <a:ea typeface="+mn-ea"/>
            <a:cs typeface="+mn-cs"/>
          </a:endParaRPr>
        </a:p>
      </dsp:txBody>
      <dsp:txXfrm>
        <a:off x="7856520" y="4455955"/>
        <a:ext cx="1093829" cy="668055"/>
      </dsp:txXfrm>
    </dsp:sp>
    <dsp:sp modelId="{D9C11BBE-FA57-4681-BDFF-26510E4398D8}">
      <dsp:nvSpPr>
        <dsp:cNvPr id="0" name=""/>
        <dsp:cNvSpPr/>
      </dsp:nvSpPr>
      <dsp:spPr>
        <a:xfrm>
          <a:off x="9325946" y="23"/>
          <a:ext cx="1419247" cy="709623"/>
        </a:xfrm>
        <a:prstGeom prst="roundRect">
          <a:avLst>
            <a:gd name="adj" fmla="val 10000"/>
          </a:avLst>
        </a:prstGeom>
        <a:solidFill>
          <a:srgbClr val="642882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Futura Lt BT"/>
              <a:ea typeface="+mn-ea"/>
              <a:cs typeface="+mn-cs"/>
            </a:rPr>
            <a:t>Continuous Deployment</a:t>
          </a:r>
        </a:p>
      </dsp:txBody>
      <dsp:txXfrm>
        <a:off x="9346730" y="20807"/>
        <a:ext cx="1377679" cy="668055"/>
      </dsp:txXfrm>
    </dsp:sp>
    <dsp:sp modelId="{76351F71-454F-4D54-BD25-D7AE5733D864}">
      <dsp:nvSpPr>
        <dsp:cNvPr id="0" name=""/>
        <dsp:cNvSpPr/>
      </dsp:nvSpPr>
      <dsp:spPr>
        <a:xfrm>
          <a:off x="9467870" y="709647"/>
          <a:ext cx="141924" cy="53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17"/>
              </a:lnTo>
              <a:lnTo>
                <a:pt x="141924" y="53221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1F081-44D4-41D5-B01A-292707FAE708}">
      <dsp:nvSpPr>
        <dsp:cNvPr id="0" name=""/>
        <dsp:cNvSpPr/>
      </dsp:nvSpPr>
      <dsp:spPr>
        <a:xfrm>
          <a:off x="9609795" y="887053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Chef</a:t>
          </a:r>
        </a:p>
      </dsp:txBody>
      <dsp:txXfrm>
        <a:off x="9630579" y="907837"/>
        <a:ext cx="1093829" cy="668055"/>
      </dsp:txXfrm>
    </dsp:sp>
    <dsp:sp modelId="{33B6B95F-BBA7-4C14-BE7B-8E9709D70ED1}">
      <dsp:nvSpPr>
        <dsp:cNvPr id="0" name=""/>
        <dsp:cNvSpPr/>
      </dsp:nvSpPr>
      <dsp:spPr>
        <a:xfrm>
          <a:off x="9467870" y="709647"/>
          <a:ext cx="141924" cy="1419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247"/>
              </a:lnTo>
              <a:lnTo>
                <a:pt x="141924" y="1419247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335B6-DB76-40C7-B526-0BFDFB480074}">
      <dsp:nvSpPr>
        <dsp:cNvPr id="0" name=""/>
        <dsp:cNvSpPr/>
      </dsp:nvSpPr>
      <dsp:spPr>
        <a:xfrm>
          <a:off x="9609795" y="1774082"/>
          <a:ext cx="1135397" cy="709623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Puppet</a:t>
          </a:r>
        </a:p>
      </dsp:txBody>
      <dsp:txXfrm>
        <a:off x="9630579" y="1794866"/>
        <a:ext cx="1093829" cy="668055"/>
      </dsp:txXfrm>
    </dsp:sp>
    <dsp:sp modelId="{BD6A2057-9338-4FF9-AA7B-A0CE54BE75E9}">
      <dsp:nvSpPr>
        <dsp:cNvPr id="0" name=""/>
        <dsp:cNvSpPr/>
      </dsp:nvSpPr>
      <dsp:spPr>
        <a:xfrm>
          <a:off x="9467870" y="709647"/>
          <a:ext cx="141924" cy="2306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6277"/>
              </a:lnTo>
              <a:lnTo>
                <a:pt x="141924" y="230627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F5E64-7B70-49B1-ACF9-825CA9313782}">
      <dsp:nvSpPr>
        <dsp:cNvPr id="0" name=""/>
        <dsp:cNvSpPr/>
      </dsp:nvSpPr>
      <dsp:spPr>
        <a:xfrm>
          <a:off x="9609795" y="266111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Ansible</a:t>
          </a:r>
        </a:p>
      </dsp:txBody>
      <dsp:txXfrm>
        <a:off x="9630579" y="2681896"/>
        <a:ext cx="1093829" cy="668055"/>
      </dsp:txXfrm>
    </dsp:sp>
    <dsp:sp modelId="{5E859EE1-E229-48B5-AAF4-CCECDD1355B6}">
      <dsp:nvSpPr>
        <dsp:cNvPr id="0" name=""/>
        <dsp:cNvSpPr/>
      </dsp:nvSpPr>
      <dsp:spPr>
        <a:xfrm>
          <a:off x="9467870" y="709647"/>
          <a:ext cx="141924" cy="3193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3306"/>
              </a:lnTo>
              <a:lnTo>
                <a:pt x="141924" y="3193306"/>
              </a:lnTo>
            </a:path>
          </a:pathLst>
        </a:custGeom>
        <a:noFill/>
        <a:ln w="25400" cap="flat" cmpd="sng" algn="ctr">
          <a:solidFill>
            <a:srgbClr val="64288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4158D-13B8-48B3-933F-89CFB8BCC73C}">
      <dsp:nvSpPr>
        <dsp:cNvPr id="0" name=""/>
        <dsp:cNvSpPr/>
      </dsp:nvSpPr>
      <dsp:spPr>
        <a:xfrm>
          <a:off x="9609795" y="3548142"/>
          <a:ext cx="1135397" cy="709623"/>
        </a:xfrm>
        <a:prstGeom prst="roundRect">
          <a:avLst>
            <a:gd name="adj" fmla="val 10000"/>
          </a:avLst>
        </a:prstGeom>
        <a:solidFill>
          <a:srgbClr val="FFFFFF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64288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Futura Lt BT"/>
              <a:ea typeface="+mn-ea"/>
              <a:cs typeface="+mn-cs"/>
            </a:rPr>
            <a:t>SALT</a:t>
          </a:r>
        </a:p>
      </dsp:txBody>
      <dsp:txXfrm>
        <a:off x="9630579" y="3568926"/>
        <a:ext cx="1093829" cy="66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FAED8-C492-4BD0-82C1-134691486F9B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56FA2-1DB4-49BF-87F3-6DD58922A3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6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BAF3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6017" y="2455737"/>
            <a:ext cx="10363200" cy="765173"/>
          </a:xfrm>
          <a:effectLst/>
        </p:spPr>
        <p:txBody>
          <a:bodyPr lIns="0" rIns="0" anchor="t" anchorCtr="0">
            <a:normAutofit/>
          </a:bodyPr>
          <a:lstStyle>
            <a:lvl1pPr>
              <a:defRPr sz="4400">
                <a:gradFill>
                  <a:gsLst>
                    <a:gs pos="0">
                      <a:schemeClr val="tx2">
                        <a:lumMod val="97000"/>
                      </a:schemeClr>
                    </a:gs>
                    <a:gs pos="100000">
                      <a:srgbClr val="003254"/>
                    </a:gs>
                  </a:gsLst>
                  <a:lin ang="5400000" scaled="0"/>
                </a:gradFill>
                <a:effectLst>
                  <a:outerShdw blurRad="50800" dist="50800" dir="2400000" algn="tl" rotWithShape="0">
                    <a:schemeClr val="tx1">
                      <a:alpha val="28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3341580"/>
            <a:ext cx="12192000" cy="77659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1617" y="3278060"/>
            <a:ext cx="12192000" cy="60421"/>
          </a:xfrm>
          <a:prstGeom prst="rect">
            <a:avLst/>
          </a:prstGeom>
          <a:gradFill flip="none" rotWithShape="0">
            <a:gsLst>
              <a:gs pos="0">
                <a:srgbClr val="C9234A">
                  <a:lumMod val="87000"/>
                  <a:lumOff val="13000"/>
                </a:srgbClr>
              </a:gs>
              <a:gs pos="50000">
                <a:srgbClr val="C03232"/>
              </a:gs>
              <a:gs pos="100000">
                <a:srgbClr val="C00000">
                  <a:lumMod val="98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7480" y="3335972"/>
            <a:ext cx="121920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zollejo\Desktop\Church &amp; Dwight Documents\- ChurchDwight.com (CMS)\C&amp;D 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48" y="412750"/>
            <a:ext cx="2192867" cy="16446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19200"/>
            <a:ext cx="109728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19200"/>
            <a:ext cx="2743200" cy="4953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19200"/>
            <a:ext cx="80264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5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972800" cy="583324"/>
          </a:xfrm>
        </p:spPr>
        <p:txBody>
          <a:bodyPr/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19201"/>
            <a:ext cx="10972800" cy="4906963"/>
          </a:xfrm>
        </p:spPr>
        <p:txBody>
          <a:bodyPr/>
          <a:lstStyle>
            <a:lvl1pPr marL="236538" indent="-236538">
              <a:spcBef>
                <a:spcPts val="600"/>
              </a:spcBef>
              <a:defRPr/>
            </a:lvl1pPr>
            <a:lvl2pPr marL="574675" indent="-228600">
              <a:spcBef>
                <a:spcPts val="600"/>
              </a:spcBef>
              <a:buFont typeface="Arial" pitchFamily="34" charset="0"/>
              <a:buChar char="‒"/>
              <a:defRPr sz="1600"/>
            </a:lvl2pPr>
            <a:lvl3pPr marL="915988" indent="-228600">
              <a:spcBef>
                <a:spcPts val="600"/>
              </a:spcBef>
              <a:defRPr/>
            </a:lvl3pPr>
            <a:lvl4pPr marL="1196975" indent="-171450">
              <a:spcBef>
                <a:spcPts val="600"/>
              </a:spcBef>
              <a:defRPr/>
            </a:lvl4pPr>
            <a:lvl5pPr marL="1481138" indent="-171450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588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219200"/>
            <a:ext cx="5588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2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1"/>
            <a:ext cx="5588000" cy="838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174875"/>
            <a:ext cx="5588000" cy="399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1" y="1219201"/>
            <a:ext cx="5592233" cy="838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1" y="2174875"/>
            <a:ext cx="5592233" cy="399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219200"/>
            <a:ext cx="7010400" cy="495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219200"/>
            <a:ext cx="4165600" cy="495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7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19201"/>
            <a:ext cx="7315200" cy="3508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715637" y="656399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6FDE3DBB-6189-4078-A3B2-3F9FF583B486}" type="slidenum">
              <a:rPr lang="en-US" sz="1200" b="1">
                <a:solidFill>
                  <a:prstClr val="black"/>
                </a:solidFill>
              </a:rPr>
              <a:pPr algn="ctr"/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617" y="927120"/>
            <a:ext cx="12192000" cy="77659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"/>
            <a:ext cx="1066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58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7" y="86984"/>
            <a:ext cx="900023" cy="67501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-9097" y="921512"/>
            <a:ext cx="12192000" cy="0"/>
          </a:xfrm>
          <a:prstGeom prst="line">
            <a:avLst/>
          </a:prstGeom>
          <a:ln w="12700">
            <a:solidFill>
              <a:srgbClr val="FF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10800000">
            <a:off x="1617" y="861092"/>
            <a:ext cx="12192000" cy="60421"/>
          </a:xfrm>
          <a:prstGeom prst="rect">
            <a:avLst/>
          </a:prstGeom>
          <a:gradFill flip="none" rotWithShape="1">
            <a:gsLst>
              <a:gs pos="100000">
                <a:srgbClr val="CB1F48"/>
              </a:gs>
              <a:gs pos="50400">
                <a:srgbClr val="CB1F48">
                  <a:lumMod val="70000"/>
                  <a:lumOff val="30000"/>
                </a:srgbClr>
              </a:gs>
              <a:gs pos="0">
                <a:srgbClr val="CB1F48">
                  <a:lumMod val="10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519863"/>
            <a:ext cx="12192000" cy="369332"/>
          </a:xfrm>
          <a:prstGeom prst="rect">
            <a:avLst/>
          </a:prstGeom>
          <a:gradFill>
            <a:gsLst>
              <a:gs pos="0">
                <a:srgbClr val="FFCC66">
                  <a:lumMod val="56000"/>
                </a:srgbClr>
              </a:gs>
              <a:gs pos="50000">
                <a:srgbClr val="FFCC66"/>
              </a:gs>
              <a:gs pos="16000">
                <a:srgbClr val="FFCC66">
                  <a:lumMod val="82000"/>
                </a:srgb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algn="ctr">
              <a:defRPr/>
            </a:pPr>
            <a:endParaRPr lang="en-US" sz="18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6573843"/>
            <a:ext cx="1422400" cy="246221"/>
            <a:chOff x="2362200" y="4800600"/>
            <a:chExt cx="1066800" cy="246221"/>
          </a:xfrm>
        </p:grpSpPr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4828460"/>
              <a:ext cx="190500" cy="1905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2590800" y="4800600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SIMPLE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89600" y="6573843"/>
            <a:ext cx="111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GLOBAL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331200" y="6573843"/>
            <a:ext cx="1422400" cy="246221"/>
            <a:chOff x="2362200" y="5613096"/>
            <a:chExt cx="1066800" cy="246221"/>
          </a:xfrm>
        </p:grpSpPr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640956"/>
              <a:ext cx="190500" cy="1905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 userDrawn="1"/>
          </p:nvSpPr>
          <p:spPr>
            <a:xfrm>
              <a:off x="2590800" y="5613096"/>
              <a:ext cx="838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SECURE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617" y="6519863"/>
            <a:ext cx="12192000" cy="0"/>
          </a:xfrm>
          <a:prstGeom prst="line">
            <a:avLst/>
          </a:prstGeom>
          <a:ln w="12700">
            <a:solidFill>
              <a:srgbClr val="D521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zollejo\Desktop\Church &amp; Dwight Documents\IT &amp; other logos\IT logos &amp; PPT\IT logo - worl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67" y="6568281"/>
            <a:ext cx="321733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0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Denodo – Data Virtualization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7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380" y="-9710"/>
            <a:ext cx="11036619" cy="909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Denodo – Data Virtualization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91982" y="3325929"/>
            <a:ext cx="303807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 Cases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#1 - SAP BW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#2 – SAP ECC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#3 – 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#4 – Denodo Publish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#5 – Self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#6 – Data Lake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Dashboard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3316310" y="32679"/>
            <a:ext cx="656822" cy="5434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Virtualization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4490" y="1232326"/>
            <a:ext cx="106894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BW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40506" y="1217252"/>
            <a:ext cx="1068946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SAP ECC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824202" y="4271565"/>
            <a:ext cx="1434934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51078" y="3476419"/>
            <a:ext cx="1380488" cy="640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SELF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9642" y="1220866"/>
            <a:ext cx="1068946" cy="69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Web Scraping</a:t>
            </a:r>
          </a:p>
          <a:p>
            <a:pPr algn="ctr"/>
            <a:r>
              <a:rPr lang="en-US" sz="1400" dirty="0" smtClean="0"/>
              <a:t>(Walmart)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58963" y="1597655"/>
            <a:ext cx="0" cy="816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2064" y="3441111"/>
            <a:ext cx="1380488" cy="373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96710" y="4271565"/>
            <a:ext cx="1101447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APPS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798354" y="1796677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54534" y="1796677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5213623" y="3239876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135774" y="3327544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6" y="4443967"/>
            <a:ext cx="741107" cy="327303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69" y="2558377"/>
            <a:ext cx="933449" cy="383487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8" y="3771854"/>
            <a:ext cx="933449" cy="383487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2693436" y="4271565"/>
            <a:ext cx="1434934" cy="37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endCxn id="8" idx="0"/>
          </p:cNvCxnSpPr>
          <p:nvPr/>
        </p:nvCxnSpPr>
        <p:spPr>
          <a:xfrm>
            <a:off x="1641322" y="3067922"/>
            <a:ext cx="0" cy="408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5266" y="1612170"/>
            <a:ext cx="0" cy="816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34115" y="1920507"/>
            <a:ext cx="0" cy="501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191222" y="1978533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5" name="Straight Arrow Connector 24"/>
          <p:cNvCxnSpPr>
            <a:endCxn id="11" idx="0"/>
          </p:cNvCxnSpPr>
          <p:nvPr/>
        </p:nvCxnSpPr>
        <p:spPr>
          <a:xfrm>
            <a:off x="5721670" y="3105567"/>
            <a:ext cx="638" cy="33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2" idx="0"/>
          </p:cNvCxnSpPr>
          <p:nvPr/>
        </p:nvCxnSpPr>
        <p:spPr>
          <a:xfrm rot="5400000">
            <a:off x="5106388" y="3655645"/>
            <a:ext cx="456966" cy="77487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7" idx="0"/>
          </p:cNvCxnSpPr>
          <p:nvPr/>
        </p:nvCxnSpPr>
        <p:spPr>
          <a:xfrm rot="16200000" flipH="1">
            <a:off x="5903505" y="3633401"/>
            <a:ext cx="456966" cy="8193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3402524" y="3105567"/>
            <a:ext cx="8379" cy="1165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45207" y="3476420"/>
            <a:ext cx="1380488" cy="3734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LAKE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09" y="3202627"/>
            <a:ext cx="933449" cy="383487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42" y="4502261"/>
            <a:ext cx="741107" cy="327303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Oval 31"/>
          <p:cNvSpPr/>
          <p:nvPr/>
        </p:nvSpPr>
        <p:spPr>
          <a:xfrm>
            <a:off x="3857304" y="3325929"/>
            <a:ext cx="360609" cy="30898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Up-Down Arrow 32"/>
          <p:cNvSpPr/>
          <p:nvPr/>
        </p:nvSpPr>
        <p:spPr>
          <a:xfrm>
            <a:off x="8226648" y="1103893"/>
            <a:ext cx="498396" cy="3928057"/>
          </a:xfrm>
          <a:prstGeom prst="up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Scheduling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  &amp; Monitoring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380" y="-9710"/>
            <a:ext cx="11036619" cy="909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sz="28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Automation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694569-FC51-481F-B9EB-C85AF7968BD8}"/>
              </a:ext>
            </a:extLst>
          </p:cNvPr>
          <p:cNvSpPr/>
          <p:nvPr/>
        </p:nvSpPr>
        <p:spPr>
          <a:xfrm>
            <a:off x="1995289" y="1765322"/>
            <a:ext cx="2159677" cy="2159677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ED91659B-5B08-4735-A465-EBEE0AA6A921}"/>
              </a:ext>
            </a:extLst>
          </p:cNvPr>
          <p:cNvSpPr/>
          <p:nvPr/>
        </p:nvSpPr>
        <p:spPr>
          <a:xfrm>
            <a:off x="1996416" y="1766450"/>
            <a:ext cx="2157422" cy="2157422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4DB3C7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B44415-36F7-4F5C-9674-EE1CE9B18261}"/>
              </a:ext>
            </a:extLst>
          </p:cNvPr>
          <p:cNvSpPr/>
          <p:nvPr/>
        </p:nvSpPr>
        <p:spPr>
          <a:xfrm>
            <a:off x="4154966" y="1765322"/>
            <a:ext cx="2159677" cy="2159677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909EC34-20CD-4DAC-8E79-7321C888505F}"/>
              </a:ext>
            </a:extLst>
          </p:cNvPr>
          <p:cNvSpPr/>
          <p:nvPr/>
        </p:nvSpPr>
        <p:spPr>
          <a:xfrm rot="10800000">
            <a:off x="4156094" y="1766450"/>
            <a:ext cx="2157422" cy="2157422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F49D00"/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CF8E82-D2C3-45E3-A94A-D51A67FFB37C}"/>
              </a:ext>
            </a:extLst>
          </p:cNvPr>
          <p:cNvSpPr/>
          <p:nvPr/>
        </p:nvSpPr>
        <p:spPr>
          <a:xfrm>
            <a:off x="6313714" y="1765322"/>
            <a:ext cx="2159677" cy="2159677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C387D7C-382A-4381-9D2D-738B124CDE4E}"/>
              </a:ext>
            </a:extLst>
          </p:cNvPr>
          <p:cNvSpPr/>
          <p:nvPr/>
        </p:nvSpPr>
        <p:spPr>
          <a:xfrm>
            <a:off x="6314842" y="1766450"/>
            <a:ext cx="2157422" cy="2157422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1D6E9B"/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C6347A-C56B-436E-9322-73D88A454E97}"/>
              </a:ext>
            </a:extLst>
          </p:cNvPr>
          <p:cNvSpPr/>
          <p:nvPr/>
        </p:nvSpPr>
        <p:spPr>
          <a:xfrm>
            <a:off x="8473391" y="1765322"/>
            <a:ext cx="2159677" cy="2159677"/>
          </a:xfrm>
          <a:prstGeom prst="ellipse">
            <a:avLst/>
          </a:prstGeom>
          <a:noFill/>
          <a:ln w="69850" cap="flat" cmpd="sng" algn="ctr">
            <a:solidFill>
              <a:srgbClr val="B2B2B2">
                <a:alpha val="3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89A38B4-4365-4BB4-9E28-BC8B341DAE8C}"/>
              </a:ext>
            </a:extLst>
          </p:cNvPr>
          <p:cNvSpPr/>
          <p:nvPr/>
        </p:nvSpPr>
        <p:spPr>
          <a:xfrm rot="10800000">
            <a:off x="8474519" y="1766450"/>
            <a:ext cx="2157422" cy="2157422"/>
          </a:xfrm>
          <a:prstGeom prst="arc">
            <a:avLst>
              <a:gd name="adj1" fmla="val 10766207"/>
              <a:gd name="adj2" fmla="val 0"/>
            </a:avLst>
          </a:prstGeom>
          <a:noFill/>
          <a:ln w="69850" cap="rnd" cmpd="sng" algn="ctr">
            <a:solidFill>
              <a:srgbClr val="CF423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833B5F31-5DA9-421B-990D-05385CF5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38" y="2017286"/>
            <a:ext cx="747709" cy="747709"/>
          </a:xfrm>
          <a:prstGeom prst="ellipse">
            <a:avLst/>
          </a:prstGeom>
          <a:solidFill>
            <a:srgbClr val="F49D0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9AC2C88-167A-452C-8F80-43B58762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008" y="2017282"/>
            <a:ext cx="747709" cy="747709"/>
          </a:xfrm>
          <a:prstGeom prst="ellipse">
            <a:avLst/>
          </a:prstGeom>
          <a:solidFill>
            <a:srgbClr val="1D6E9B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94DA6B88-16B8-44F0-8F52-A8F8E685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373" y="2017282"/>
            <a:ext cx="747709" cy="747709"/>
          </a:xfrm>
          <a:prstGeom prst="ellipse">
            <a:avLst/>
          </a:prstGeom>
          <a:solidFill>
            <a:srgbClr val="CF423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23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8D23A474-7E4E-4C66-9B61-82FDC4BB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275" y="2017285"/>
            <a:ext cx="747709" cy="747709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2399" kern="0" dirty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371CD-9CB9-411E-B467-F879C9721B8D}"/>
              </a:ext>
            </a:extLst>
          </p:cNvPr>
          <p:cNvSpPr/>
          <p:nvPr/>
        </p:nvSpPr>
        <p:spPr>
          <a:xfrm>
            <a:off x="2041037" y="4148289"/>
            <a:ext cx="156069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Developer Commits the code into the Source Control which triggers the build with automatic versioning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DDFE35-A536-4D1D-8DFF-3F39A2C434C4}"/>
              </a:ext>
            </a:extLst>
          </p:cNvPr>
          <p:cNvSpPr/>
          <p:nvPr/>
        </p:nvSpPr>
        <p:spPr>
          <a:xfrm>
            <a:off x="1446026" y="4100789"/>
            <a:ext cx="79752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3599" dirty="0">
                <a:solidFill>
                  <a:srgbClr val="57565A"/>
                </a:solidFill>
                <a:latin typeface="+mj-lt"/>
              </a:rPr>
              <a:t>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F9163-3425-4779-B9BB-C14824A6D89F}"/>
              </a:ext>
            </a:extLst>
          </p:cNvPr>
          <p:cNvSpPr/>
          <p:nvPr/>
        </p:nvSpPr>
        <p:spPr>
          <a:xfrm>
            <a:off x="4475040" y="4148289"/>
            <a:ext cx="15606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Unit Testing &amp; Code Metrics are run Automatically and updating the Ticketing system with issues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53789C-D965-449B-81D1-26DAECBFFE87}"/>
              </a:ext>
            </a:extLst>
          </p:cNvPr>
          <p:cNvSpPr/>
          <p:nvPr/>
        </p:nvSpPr>
        <p:spPr>
          <a:xfrm>
            <a:off x="3880029" y="4100789"/>
            <a:ext cx="79752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3599" dirty="0">
                <a:solidFill>
                  <a:srgbClr val="57565A"/>
                </a:solidFill>
                <a:latin typeface="+mj-lt"/>
              </a:rPr>
              <a:t>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BDFF0C-DBB3-46E5-B4AC-9C33A971F639}"/>
              </a:ext>
            </a:extLst>
          </p:cNvPr>
          <p:cNvSpPr/>
          <p:nvPr/>
        </p:nvSpPr>
        <p:spPr>
          <a:xfrm>
            <a:off x="6909042" y="4148289"/>
            <a:ext cx="1560690" cy="181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Functional, Integration and other regression Tests are run on the new Build and issues updated into Ticketing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66C1E9-C6E7-4B04-ACBE-D3FDD2E56FDF}"/>
              </a:ext>
            </a:extLst>
          </p:cNvPr>
          <p:cNvSpPr/>
          <p:nvPr/>
        </p:nvSpPr>
        <p:spPr>
          <a:xfrm>
            <a:off x="6314032" y="4100789"/>
            <a:ext cx="79752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3599" dirty="0">
                <a:solidFill>
                  <a:srgbClr val="57565A"/>
                </a:solidFill>
                <a:latin typeface="+mj-lt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D515CE-0BDA-43E7-ABD5-86D1CA437FEE}"/>
              </a:ext>
            </a:extLst>
          </p:cNvPr>
          <p:cNvSpPr/>
          <p:nvPr/>
        </p:nvSpPr>
        <p:spPr>
          <a:xfrm>
            <a:off x="9343046" y="4148289"/>
            <a:ext cx="20863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Automatic Deployment &amp; Configuration of the new Build into Test, Pre-Prod and Production servers with configurations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BB9909-EE82-4406-AD05-6E7C0049ACD4}"/>
              </a:ext>
            </a:extLst>
          </p:cNvPr>
          <p:cNvSpPr/>
          <p:nvPr/>
        </p:nvSpPr>
        <p:spPr>
          <a:xfrm>
            <a:off x="8748036" y="4100789"/>
            <a:ext cx="797523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3599" dirty="0">
                <a:solidFill>
                  <a:srgbClr val="57565A"/>
                </a:solidFill>
                <a:latin typeface="+mj-lt"/>
              </a:rPr>
              <a:t>04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60EDCB-4449-4CB4-A1B1-E223FCD3CE00}"/>
              </a:ext>
            </a:extLst>
          </p:cNvPr>
          <p:cNvSpPr/>
          <p:nvPr/>
        </p:nvSpPr>
        <p:spPr>
          <a:xfrm>
            <a:off x="1996416" y="2898571"/>
            <a:ext cx="2157422" cy="30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Source 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C9D2D3-064B-4597-AA41-07A01D685A0B}"/>
              </a:ext>
            </a:extLst>
          </p:cNvPr>
          <p:cNvSpPr/>
          <p:nvPr/>
        </p:nvSpPr>
        <p:spPr>
          <a:xfrm>
            <a:off x="4129122" y="2898571"/>
            <a:ext cx="2157422" cy="30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Quality Gates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469460-7B4E-41FB-8C77-F03E75783E65}"/>
              </a:ext>
            </a:extLst>
          </p:cNvPr>
          <p:cNvSpPr/>
          <p:nvPr/>
        </p:nvSpPr>
        <p:spPr>
          <a:xfrm>
            <a:off x="6312310" y="2898571"/>
            <a:ext cx="2157422" cy="30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Testing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EEBF4-15F1-40C4-87DE-6D53DCB6E78E}"/>
              </a:ext>
            </a:extLst>
          </p:cNvPr>
          <p:cNvSpPr/>
          <p:nvPr/>
        </p:nvSpPr>
        <p:spPr>
          <a:xfrm>
            <a:off x="8445016" y="2898571"/>
            <a:ext cx="2157422" cy="30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/>
            <a:r>
              <a:rPr lang="en-US" sz="1400" dirty="0">
                <a:solidFill>
                  <a:srgbClr val="57565A"/>
                </a:solidFill>
                <a:latin typeface="+mj-lt"/>
              </a:rPr>
              <a:t>Deploy &amp; Configure</a:t>
            </a:r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462A77C-C457-4680-85E1-3E45AF7B8E37}"/>
              </a:ext>
            </a:extLst>
          </p:cNvPr>
          <p:cNvSpPr>
            <a:spLocks noEditPoints="1"/>
          </p:cNvSpPr>
          <p:nvPr/>
        </p:nvSpPr>
        <p:spPr bwMode="auto">
          <a:xfrm>
            <a:off x="2883604" y="2157586"/>
            <a:ext cx="405899" cy="471608"/>
          </a:xfrm>
          <a:custGeom>
            <a:avLst/>
            <a:gdLst>
              <a:gd name="T0" fmla="*/ 407 w 413"/>
              <a:gd name="T1" fmla="*/ 364 h 480"/>
              <a:gd name="T2" fmla="*/ 394 w 413"/>
              <a:gd name="T3" fmla="*/ 296 h 480"/>
              <a:gd name="T4" fmla="*/ 353 w 413"/>
              <a:gd name="T5" fmla="*/ 233 h 480"/>
              <a:gd name="T6" fmla="*/ 344 w 413"/>
              <a:gd name="T7" fmla="*/ 29 h 480"/>
              <a:gd name="T8" fmla="*/ 28 w 413"/>
              <a:gd name="T9" fmla="*/ 0 h 480"/>
              <a:gd name="T10" fmla="*/ 0 w 413"/>
              <a:gd name="T11" fmla="*/ 441 h 480"/>
              <a:gd name="T12" fmla="*/ 294 w 413"/>
              <a:gd name="T13" fmla="*/ 469 h 480"/>
              <a:gd name="T14" fmla="*/ 303 w 413"/>
              <a:gd name="T15" fmla="*/ 480 h 480"/>
              <a:gd name="T16" fmla="*/ 307 w 413"/>
              <a:gd name="T17" fmla="*/ 474 h 480"/>
              <a:gd name="T18" fmla="*/ 196 w 413"/>
              <a:gd name="T19" fmla="*/ 367 h 480"/>
              <a:gd name="T20" fmla="*/ 174 w 413"/>
              <a:gd name="T21" fmla="*/ 331 h 480"/>
              <a:gd name="T22" fmla="*/ 195 w 413"/>
              <a:gd name="T23" fmla="*/ 334 h 480"/>
              <a:gd name="T24" fmla="*/ 239 w 413"/>
              <a:gd name="T25" fmla="*/ 363 h 480"/>
              <a:gd name="T26" fmla="*/ 247 w 413"/>
              <a:gd name="T27" fmla="*/ 339 h 480"/>
              <a:gd name="T28" fmla="*/ 195 w 413"/>
              <a:gd name="T29" fmla="*/ 189 h 480"/>
              <a:gd name="T30" fmla="*/ 217 w 413"/>
              <a:gd name="T31" fmla="*/ 201 h 480"/>
              <a:gd name="T32" fmla="*/ 251 w 413"/>
              <a:gd name="T33" fmla="*/ 274 h 480"/>
              <a:gd name="T34" fmla="*/ 260 w 413"/>
              <a:gd name="T35" fmla="*/ 271 h 480"/>
              <a:gd name="T36" fmla="*/ 292 w 413"/>
              <a:gd name="T37" fmla="*/ 259 h 480"/>
              <a:gd name="T38" fmla="*/ 315 w 413"/>
              <a:gd name="T39" fmla="*/ 246 h 480"/>
              <a:gd name="T40" fmla="*/ 335 w 413"/>
              <a:gd name="T41" fmla="*/ 252 h 480"/>
              <a:gd name="T42" fmla="*/ 353 w 413"/>
              <a:gd name="T43" fmla="*/ 243 h 480"/>
              <a:gd name="T44" fmla="*/ 385 w 413"/>
              <a:gd name="T45" fmla="*/ 298 h 480"/>
              <a:gd name="T46" fmla="*/ 398 w 413"/>
              <a:gd name="T47" fmla="*/ 363 h 480"/>
              <a:gd name="T48" fmla="*/ 410 w 413"/>
              <a:gd name="T49" fmla="*/ 419 h 480"/>
              <a:gd name="T50" fmla="*/ 302 w 413"/>
              <a:gd name="T51" fmla="*/ 240 h 480"/>
              <a:gd name="T52" fmla="*/ 260 w 413"/>
              <a:gd name="T53" fmla="*/ 254 h 480"/>
              <a:gd name="T54" fmla="*/ 226 w 413"/>
              <a:gd name="T55" fmla="*/ 198 h 480"/>
              <a:gd name="T56" fmla="*/ 191 w 413"/>
              <a:gd name="T57" fmla="*/ 180 h 480"/>
              <a:gd name="T58" fmla="*/ 238 w 413"/>
              <a:gd name="T59" fmla="*/ 342 h 480"/>
              <a:gd name="T60" fmla="*/ 201 w 413"/>
              <a:gd name="T61" fmla="*/ 326 h 480"/>
              <a:gd name="T62" fmla="*/ 166 w 413"/>
              <a:gd name="T63" fmla="*/ 325 h 480"/>
              <a:gd name="T64" fmla="*/ 190 w 413"/>
              <a:gd name="T65" fmla="*/ 374 h 480"/>
              <a:gd name="T66" fmla="*/ 42 w 413"/>
              <a:gd name="T67" fmla="*/ 378 h 480"/>
              <a:gd name="T68" fmla="*/ 302 w 413"/>
              <a:gd name="T69" fmla="*/ 45 h 480"/>
              <a:gd name="T70" fmla="*/ 335 w 413"/>
              <a:gd name="T71" fmla="*/ 240 h 480"/>
              <a:gd name="T72" fmla="*/ 314 w 413"/>
              <a:gd name="T73" fmla="*/ 237 h 480"/>
              <a:gd name="T74" fmla="*/ 312 w 413"/>
              <a:gd name="T75" fmla="*/ 41 h 480"/>
              <a:gd name="T76" fmla="*/ 37 w 413"/>
              <a:gd name="T77" fmla="*/ 36 h 480"/>
              <a:gd name="T78" fmla="*/ 32 w 413"/>
              <a:gd name="T79" fmla="*/ 383 h 480"/>
              <a:gd name="T80" fmla="*/ 206 w 413"/>
              <a:gd name="T81" fmla="*/ 388 h 480"/>
              <a:gd name="T82" fmla="*/ 288 w 413"/>
              <a:gd name="T83" fmla="*/ 459 h 480"/>
              <a:gd name="T84" fmla="*/ 9 w 413"/>
              <a:gd name="T85" fmla="*/ 441 h 480"/>
              <a:gd name="T86" fmla="*/ 28 w 413"/>
              <a:gd name="T87" fmla="*/ 10 h 480"/>
              <a:gd name="T88" fmla="*/ 335 w 413"/>
              <a:gd name="T89" fmla="*/ 29 h 480"/>
              <a:gd name="T90" fmla="*/ 172 w 413"/>
              <a:gd name="T91" fmla="*/ 449 h 480"/>
              <a:gd name="T92" fmla="*/ 172 w 413"/>
              <a:gd name="T93" fmla="*/ 399 h 480"/>
              <a:gd name="T94" fmla="*/ 172 w 413"/>
              <a:gd name="T95" fmla="*/ 449 h 480"/>
              <a:gd name="T96" fmla="*/ 189 w 413"/>
              <a:gd name="T97" fmla="*/ 423 h 480"/>
              <a:gd name="T98" fmla="*/ 157 w 413"/>
              <a:gd name="T99" fmla="*/ 423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3" h="480">
                <a:moveTo>
                  <a:pt x="412" y="412"/>
                </a:moveTo>
                <a:cubicBezTo>
                  <a:pt x="405" y="398"/>
                  <a:pt x="406" y="380"/>
                  <a:pt x="407" y="364"/>
                </a:cubicBezTo>
                <a:cubicBezTo>
                  <a:pt x="408" y="351"/>
                  <a:pt x="409" y="341"/>
                  <a:pt x="405" y="333"/>
                </a:cubicBezTo>
                <a:cubicBezTo>
                  <a:pt x="402" y="327"/>
                  <a:pt x="398" y="311"/>
                  <a:pt x="394" y="296"/>
                </a:cubicBezTo>
                <a:cubicBezTo>
                  <a:pt x="390" y="279"/>
                  <a:pt x="386" y="263"/>
                  <a:pt x="382" y="255"/>
                </a:cubicBezTo>
                <a:cubicBezTo>
                  <a:pt x="375" y="241"/>
                  <a:pt x="365" y="233"/>
                  <a:pt x="353" y="233"/>
                </a:cubicBezTo>
                <a:cubicBezTo>
                  <a:pt x="350" y="233"/>
                  <a:pt x="347" y="234"/>
                  <a:pt x="344" y="234"/>
                </a:cubicBezTo>
                <a:cubicBezTo>
                  <a:pt x="344" y="29"/>
                  <a:pt x="344" y="29"/>
                  <a:pt x="344" y="29"/>
                </a:cubicBezTo>
                <a:cubicBezTo>
                  <a:pt x="344" y="12"/>
                  <a:pt x="330" y="0"/>
                  <a:pt x="31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4" y="0"/>
                  <a:pt x="0" y="12"/>
                  <a:pt x="0" y="29"/>
                </a:cubicBezTo>
                <a:cubicBezTo>
                  <a:pt x="0" y="441"/>
                  <a:pt x="0" y="441"/>
                  <a:pt x="0" y="441"/>
                </a:cubicBezTo>
                <a:cubicBezTo>
                  <a:pt x="0" y="457"/>
                  <a:pt x="14" y="469"/>
                  <a:pt x="28" y="469"/>
                </a:cubicBezTo>
                <a:cubicBezTo>
                  <a:pt x="294" y="469"/>
                  <a:pt x="294" y="469"/>
                  <a:pt x="294" y="469"/>
                </a:cubicBezTo>
                <a:cubicBezTo>
                  <a:pt x="295" y="472"/>
                  <a:pt x="297" y="475"/>
                  <a:pt x="298" y="478"/>
                </a:cubicBezTo>
                <a:cubicBezTo>
                  <a:pt x="299" y="479"/>
                  <a:pt x="301" y="480"/>
                  <a:pt x="303" y="480"/>
                </a:cubicBezTo>
                <a:cubicBezTo>
                  <a:pt x="303" y="480"/>
                  <a:pt x="304" y="480"/>
                  <a:pt x="305" y="480"/>
                </a:cubicBezTo>
                <a:cubicBezTo>
                  <a:pt x="307" y="479"/>
                  <a:pt x="308" y="476"/>
                  <a:pt x="307" y="474"/>
                </a:cubicBezTo>
                <a:cubicBezTo>
                  <a:pt x="294" y="446"/>
                  <a:pt x="273" y="422"/>
                  <a:pt x="259" y="416"/>
                </a:cubicBezTo>
                <a:cubicBezTo>
                  <a:pt x="251" y="414"/>
                  <a:pt x="217" y="385"/>
                  <a:pt x="196" y="367"/>
                </a:cubicBezTo>
                <a:cubicBezTo>
                  <a:pt x="187" y="359"/>
                  <a:pt x="179" y="352"/>
                  <a:pt x="175" y="349"/>
                </a:cubicBezTo>
                <a:cubicBezTo>
                  <a:pt x="168" y="344"/>
                  <a:pt x="170" y="335"/>
                  <a:pt x="174" y="331"/>
                </a:cubicBezTo>
                <a:cubicBezTo>
                  <a:pt x="175" y="329"/>
                  <a:pt x="181" y="323"/>
                  <a:pt x="188" y="328"/>
                </a:cubicBezTo>
                <a:cubicBezTo>
                  <a:pt x="190" y="329"/>
                  <a:pt x="192" y="331"/>
                  <a:pt x="195" y="334"/>
                </a:cubicBezTo>
                <a:cubicBezTo>
                  <a:pt x="206" y="342"/>
                  <a:pt x="222" y="354"/>
                  <a:pt x="231" y="361"/>
                </a:cubicBezTo>
                <a:cubicBezTo>
                  <a:pt x="234" y="364"/>
                  <a:pt x="238" y="364"/>
                  <a:pt x="239" y="363"/>
                </a:cubicBezTo>
                <a:cubicBezTo>
                  <a:pt x="245" y="361"/>
                  <a:pt x="247" y="350"/>
                  <a:pt x="247" y="341"/>
                </a:cubicBezTo>
                <a:cubicBezTo>
                  <a:pt x="247" y="340"/>
                  <a:pt x="247" y="339"/>
                  <a:pt x="247" y="339"/>
                </a:cubicBezTo>
                <a:cubicBezTo>
                  <a:pt x="188" y="215"/>
                  <a:pt x="188" y="215"/>
                  <a:pt x="188" y="215"/>
                </a:cubicBezTo>
                <a:cubicBezTo>
                  <a:pt x="183" y="205"/>
                  <a:pt x="186" y="193"/>
                  <a:pt x="195" y="189"/>
                </a:cubicBezTo>
                <a:cubicBezTo>
                  <a:pt x="199" y="187"/>
                  <a:pt x="203" y="187"/>
                  <a:pt x="208" y="189"/>
                </a:cubicBezTo>
                <a:cubicBezTo>
                  <a:pt x="212" y="191"/>
                  <a:pt x="215" y="195"/>
                  <a:pt x="217" y="201"/>
                </a:cubicBezTo>
                <a:cubicBezTo>
                  <a:pt x="217" y="201"/>
                  <a:pt x="217" y="201"/>
                  <a:pt x="217" y="202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52" y="276"/>
                  <a:pt x="255" y="277"/>
                  <a:pt x="257" y="276"/>
                </a:cubicBezTo>
                <a:cubicBezTo>
                  <a:pt x="259" y="276"/>
                  <a:pt x="260" y="274"/>
                  <a:pt x="260" y="271"/>
                </a:cubicBezTo>
                <a:cubicBezTo>
                  <a:pt x="260" y="267"/>
                  <a:pt x="261" y="264"/>
                  <a:pt x="265" y="261"/>
                </a:cubicBezTo>
                <a:cubicBezTo>
                  <a:pt x="272" y="257"/>
                  <a:pt x="284" y="256"/>
                  <a:pt x="292" y="259"/>
                </a:cubicBezTo>
                <a:cubicBezTo>
                  <a:pt x="294" y="260"/>
                  <a:pt x="297" y="259"/>
                  <a:pt x="298" y="257"/>
                </a:cubicBezTo>
                <a:cubicBezTo>
                  <a:pt x="301" y="250"/>
                  <a:pt x="309" y="247"/>
                  <a:pt x="315" y="246"/>
                </a:cubicBezTo>
                <a:cubicBezTo>
                  <a:pt x="322" y="245"/>
                  <a:pt x="328" y="247"/>
                  <a:pt x="331" y="251"/>
                </a:cubicBezTo>
                <a:cubicBezTo>
                  <a:pt x="332" y="252"/>
                  <a:pt x="334" y="253"/>
                  <a:pt x="335" y="252"/>
                </a:cubicBezTo>
                <a:cubicBezTo>
                  <a:pt x="337" y="252"/>
                  <a:pt x="338" y="251"/>
                  <a:pt x="339" y="250"/>
                </a:cubicBezTo>
                <a:cubicBezTo>
                  <a:pt x="341" y="245"/>
                  <a:pt x="347" y="242"/>
                  <a:pt x="353" y="243"/>
                </a:cubicBezTo>
                <a:cubicBezTo>
                  <a:pt x="358" y="243"/>
                  <a:pt x="367" y="245"/>
                  <a:pt x="373" y="259"/>
                </a:cubicBezTo>
                <a:cubicBezTo>
                  <a:pt x="377" y="266"/>
                  <a:pt x="381" y="283"/>
                  <a:pt x="385" y="298"/>
                </a:cubicBezTo>
                <a:cubicBezTo>
                  <a:pt x="389" y="315"/>
                  <a:pt x="393" y="330"/>
                  <a:pt x="397" y="337"/>
                </a:cubicBezTo>
                <a:cubicBezTo>
                  <a:pt x="399" y="342"/>
                  <a:pt x="398" y="353"/>
                  <a:pt x="398" y="363"/>
                </a:cubicBezTo>
                <a:cubicBezTo>
                  <a:pt x="397" y="379"/>
                  <a:pt x="396" y="399"/>
                  <a:pt x="404" y="416"/>
                </a:cubicBezTo>
                <a:cubicBezTo>
                  <a:pt x="405" y="419"/>
                  <a:pt x="408" y="420"/>
                  <a:pt x="410" y="419"/>
                </a:cubicBezTo>
                <a:cubicBezTo>
                  <a:pt x="412" y="417"/>
                  <a:pt x="413" y="415"/>
                  <a:pt x="412" y="412"/>
                </a:cubicBezTo>
                <a:close/>
                <a:moveTo>
                  <a:pt x="302" y="240"/>
                </a:moveTo>
                <a:cubicBezTo>
                  <a:pt x="298" y="243"/>
                  <a:pt x="294" y="246"/>
                  <a:pt x="292" y="249"/>
                </a:cubicBezTo>
                <a:cubicBezTo>
                  <a:pt x="281" y="246"/>
                  <a:pt x="268" y="248"/>
                  <a:pt x="260" y="254"/>
                </a:cubicBezTo>
                <a:cubicBezTo>
                  <a:pt x="258" y="255"/>
                  <a:pt x="256" y="257"/>
                  <a:pt x="254" y="259"/>
                </a:cubicBezTo>
                <a:cubicBezTo>
                  <a:pt x="226" y="198"/>
                  <a:pt x="226" y="198"/>
                  <a:pt x="226" y="198"/>
                </a:cubicBezTo>
                <a:cubicBezTo>
                  <a:pt x="224" y="190"/>
                  <a:pt x="218" y="184"/>
                  <a:pt x="212" y="181"/>
                </a:cubicBezTo>
                <a:cubicBezTo>
                  <a:pt x="205" y="177"/>
                  <a:pt x="197" y="177"/>
                  <a:pt x="191" y="180"/>
                </a:cubicBezTo>
                <a:cubicBezTo>
                  <a:pt x="178" y="187"/>
                  <a:pt x="173" y="204"/>
                  <a:pt x="180" y="219"/>
                </a:cubicBezTo>
                <a:cubicBezTo>
                  <a:pt x="238" y="342"/>
                  <a:pt x="238" y="342"/>
                  <a:pt x="238" y="342"/>
                </a:cubicBezTo>
                <a:cubicBezTo>
                  <a:pt x="237" y="346"/>
                  <a:pt x="237" y="351"/>
                  <a:pt x="236" y="353"/>
                </a:cubicBezTo>
                <a:cubicBezTo>
                  <a:pt x="227" y="345"/>
                  <a:pt x="212" y="334"/>
                  <a:pt x="201" y="326"/>
                </a:cubicBezTo>
                <a:cubicBezTo>
                  <a:pt x="198" y="324"/>
                  <a:pt x="195" y="322"/>
                  <a:pt x="193" y="320"/>
                </a:cubicBezTo>
                <a:cubicBezTo>
                  <a:pt x="184" y="314"/>
                  <a:pt x="173" y="316"/>
                  <a:pt x="166" y="325"/>
                </a:cubicBezTo>
                <a:cubicBezTo>
                  <a:pt x="160" y="334"/>
                  <a:pt x="158" y="348"/>
                  <a:pt x="169" y="357"/>
                </a:cubicBezTo>
                <a:cubicBezTo>
                  <a:pt x="173" y="360"/>
                  <a:pt x="181" y="366"/>
                  <a:pt x="190" y="374"/>
                </a:cubicBezTo>
                <a:cubicBezTo>
                  <a:pt x="192" y="376"/>
                  <a:pt x="193" y="377"/>
                  <a:pt x="195" y="378"/>
                </a:cubicBezTo>
                <a:cubicBezTo>
                  <a:pt x="42" y="378"/>
                  <a:pt x="42" y="378"/>
                  <a:pt x="42" y="378"/>
                </a:cubicBezTo>
                <a:cubicBezTo>
                  <a:pt x="42" y="45"/>
                  <a:pt x="42" y="45"/>
                  <a:pt x="42" y="45"/>
                </a:cubicBezTo>
                <a:cubicBezTo>
                  <a:pt x="302" y="45"/>
                  <a:pt x="302" y="45"/>
                  <a:pt x="302" y="45"/>
                </a:cubicBezTo>
                <a:lnTo>
                  <a:pt x="302" y="240"/>
                </a:lnTo>
                <a:close/>
                <a:moveTo>
                  <a:pt x="335" y="240"/>
                </a:moveTo>
                <a:cubicBezTo>
                  <a:pt x="335" y="240"/>
                  <a:pt x="334" y="241"/>
                  <a:pt x="334" y="241"/>
                </a:cubicBezTo>
                <a:cubicBezTo>
                  <a:pt x="329" y="237"/>
                  <a:pt x="322" y="236"/>
                  <a:pt x="314" y="237"/>
                </a:cubicBezTo>
                <a:cubicBezTo>
                  <a:pt x="313" y="237"/>
                  <a:pt x="313" y="237"/>
                  <a:pt x="312" y="237"/>
                </a:cubicBezTo>
                <a:cubicBezTo>
                  <a:pt x="312" y="41"/>
                  <a:pt x="312" y="41"/>
                  <a:pt x="312" y="41"/>
                </a:cubicBezTo>
                <a:cubicBezTo>
                  <a:pt x="312" y="38"/>
                  <a:pt x="309" y="36"/>
                  <a:pt x="307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4" y="36"/>
                  <a:pt x="32" y="38"/>
                  <a:pt x="32" y="41"/>
                </a:cubicBezTo>
                <a:cubicBezTo>
                  <a:pt x="32" y="383"/>
                  <a:pt x="32" y="383"/>
                  <a:pt x="32" y="383"/>
                </a:cubicBezTo>
                <a:cubicBezTo>
                  <a:pt x="32" y="386"/>
                  <a:pt x="34" y="388"/>
                  <a:pt x="37" y="388"/>
                </a:cubicBezTo>
                <a:cubicBezTo>
                  <a:pt x="206" y="388"/>
                  <a:pt x="206" y="388"/>
                  <a:pt x="206" y="388"/>
                </a:cubicBezTo>
                <a:cubicBezTo>
                  <a:pt x="229" y="408"/>
                  <a:pt x="248" y="423"/>
                  <a:pt x="255" y="425"/>
                </a:cubicBezTo>
                <a:cubicBezTo>
                  <a:pt x="263" y="428"/>
                  <a:pt x="277" y="441"/>
                  <a:pt x="288" y="459"/>
                </a:cubicBezTo>
                <a:cubicBezTo>
                  <a:pt x="28" y="459"/>
                  <a:pt x="28" y="459"/>
                  <a:pt x="28" y="459"/>
                </a:cubicBezTo>
                <a:cubicBezTo>
                  <a:pt x="19" y="459"/>
                  <a:pt x="9" y="452"/>
                  <a:pt x="9" y="441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7"/>
                  <a:pt x="19" y="10"/>
                  <a:pt x="28" y="10"/>
                </a:cubicBezTo>
                <a:cubicBezTo>
                  <a:pt x="316" y="10"/>
                  <a:pt x="316" y="10"/>
                  <a:pt x="316" y="10"/>
                </a:cubicBezTo>
                <a:cubicBezTo>
                  <a:pt x="325" y="10"/>
                  <a:pt x="335" y="17"/>
                  <a:pt x="335" y="29"/>
                </a:cubicBezTo>
                <a:lnTo>
                  <a:pt x="335" y="240"/>
                </a:lnTo>
                <a:close/>
                <a:moveTo>
                  <a:pt x="172" y="449"/>
                </a:moveTo>
                <a:cubicBezTo>
                  <a:pt x="186" y="449"/>
                  <a:pt x="198" y="438"/>
                  <a:pt x="198" y="423"/>
                </a:cubicBezTo>
                <a:cubicBezTo>
                  <a:pt x="198" y="410"/>
                  <a:pt x="186" y="399"/>
                  <a:pt x="172" y="399"/>
                </a:cubicBezTo>
                <a:cubicBezTo>
                  <a:pt x="157" y="399"/>
                  <a:pt x="148" y="411"/>
                  <a:pt x="148" y="423"/>
                </a:cubicBezTo>
                <a:cubicBezTo>
                  <a:pt x="148" y="438"/>
                  <a:pt x="158" y="449"/>
                  <a:pt x="172" y="449"/>
                </a:cubicBezTo>
                <a:close/>
                <a:moveTo>
                  <a:pt x="172" y="408"/>
                </a:moveTo>
                <a:cubicBezTo>
                  <a:pt x="181" y="408"/>
                  <a:pt x="189" y="416"/>
                  <a:pt x="189" y="423"/>
                </a:cubicBezTo>
                <a:cubicBezTo>
                  <a:pt x="189" y="432"/>
                  <a:pt x="181" y="440"/>
                  <a:pt x="172" y="440"/>
                </a:cubicBezTo>
                <a:cubicBezTo>
                  <a:pt x="162" y="440"/>
                  <a:pt x="157" y="431"/>
                  <a:pt x="157" y="423"/>
                </a:cubicBezTo>
                <a:cubicBezTo>
                  <a:pt x="157" y="416"/>
                  <a:pt x="163" y="408"/>
                  <a:pt x="172" y="4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2399">
              <a:solidFill>
                <a:srgbClr val="57565A"/>
              </a:solidFill>
              <a:latin typeface="+mj-lt"/>
            </a:endParaRPr>
          </a:p>
        </p:txBody>
      </p:sp>
      <p:sp>
        <p:nvSpPr>
          <p:cNvPr id="28" name="Freeform 149">
            <a:extLst>
              <a:ext uri="{FF2B5EF4-FFF2-40B4-BE49-F238E27FC236}">
                <a16:creationId xmlns:a16="http://schemas.microsoft.com/office/drawing/2014/main" id="{232E9731-C5B3-4B81-A9E0-35C3651EE19F}"/>
              </a:ext>
            </a:extLst>
          </p:cNvPr>
          <p:cNvSpPr>
            <a:spLocks noEditPoints="1"/>
          </p:cNvSpPr>
          <p:nvPr/>
        </p:nvSpPr>
        <p:spPr bwMode="auto">
          <a:xfrm>
            <a:off x="5064340" y="2167903"/>
            <a:ext cx="348846" cy="425295"/>
          </a:xfrm>
          <a:custGeom>
            <a:avLst/>
            <a:gdLst>
              <a:gd name="T0" fmla="*/ 463 w 467"/>
              <a:gd name="T1" fmla="*/ 291 h 569"/>
              <a:gd name="T2" fmla="*/ 452 w 467"/>
              <a:gd name="T3" fmla="*/ 291 h 569"/>
              <a:gd name="T4" fmla="*/ 359 w 467"/>
              <a:gd name="T5" fmla="*/ 291 h 569"/>
              <a:gd name="T6" fmla="*/ 348 w 467"/>
              <a:gd name="T7" fmla="*/ 291 h 569"/>
              <a:gd name="T8" fmla="*/ 394 w 467"/>
              <a:gd name="T9" fmla="*/ 233 h 569"/>
              <a:gd name="T10" fmla="*/ 348 w 467"/>
              <a:gd name="T11" fmla="*/ 176 h 569"/>
              <a:gd name="T12" fmla="*/ 406 w 467"/>
              <a:gd name="T13" fmla="*/ 222 h 569"/>
              <a:gd name="T14" fmla="*/ 463 w 467"/>
              <a:gd name="T15" fmla="*/ 176 h 569"/>
              <a:gd name="T16" fmla="*/ 417 w 467"/>
              <a:gd name="T17" fmla="*/ 233 h 569"/>
              <a:gd name="T18" fmla="*/ 340 w 467"/>
              <a:gd name="T19" fmla="*/ 3 h 569"/>
              <a:gd name="T20" fmla="*/ 282 w 467"/>
              <a:gd name="T21" fmla="*/ 50 h 569"/>
              <a:gd name="T22" fmla="*/ 224 w 467"/>
              <a:gd name="T23" fmla="*/ 3 h 569"/>
              <a:gd name="T24" fmla="*/ 271 w 467"/>
              <a:gd name="T25" fmla="*/ 61 h 569"/>
              <a:gd name="T26" fmla="*/ 224 w 467"/>
              <a:gd name="T27" fmla="*/ 119 h 569"/>
              <a:gd name="T28" fmla="*/ 236 w 467"/>
              <a:gd name="T29" fmla="*/ 119 h 569"/>
              <a:gd name="T30" fmla="*/ 328 w 467"/>
              <a:gd name="T31" fmla="*/ 119 h 569"/>
              <a:gd name="T32" fmla="*/ 340 w 467"/>
              <a:gd name="T33" fmla="*/ 119 h 569"/>
              <a:gd name="T34" fmla="*/ 293 w 467"/>
              <a:gd name="T35" fmla="*/ 61 h 569"/>
              <a:gd name="T36" fmla="*/ 340 w 467"/>
              <a:gd name="T37" fmla="*/ 3 h 569"/>
              <a:gd name="T38" fmla="*/ 108 w 467"/>
              <a:gd name="T39" fmla="*/ 348 h 569"/>
              <a:gd name="T40" fmla="*/ 15 w 467"/>
              <a:gd name="T41" fmla="*/ 348 h 569"/>
              <a:gd name="T42" fmla="*/ 3 w 467"/>
              <a:gd name="T43" fmla="*/ 359 h 569"/>
              <a:gd name="T44" fmla="*/ 3 w 467"/>
              <a:gd name="T45" fmla="*/ 452 h 569"/>
              <a:gd name="T46" fmla="*/ 9 w 467"/>
              <a:gd name="T47" fmla="*/ 466 h 569"/>
              <a:gd name="T48" fmla="*/ 61 w 467"/>
              <a:gd name="T49" fmla="*/ 417 h 569"/>
              <a:gd name="T50" fmla="*/ 113 w 467"/>
              <a:gd name="T51" fmla="*/ 466 h 569"/>
              <a:gd name="T52" fmla="*/ 119 w 467"/>
              <a:gd name="T53" fmla="*/ 452 h 569"/>
              <a:gd name="T54" fmla="*/ 119 w 467"/>
              <a:gd name="T55" fmla="*/ 359 h 569"/>
              <a:gd name="T56" fmla="*/ 332 w 467"/>
              <a:gd name="T57" fmla="*/ 509 h 569"/>
              <a:gd name="T58" fmla="*/ 212 w 467"/>
              <a:gd name="T59" fmla="*/ 509 h 569"/>
              <a:gd name="T60" fmla="*/ 264 w 467"/>
              <a:gd name="T61" fmla="*/ 374 h 569"/>
              <a:gd name="T62" fmla="*/ 42 w 467"/>
              <a:gd name="T63" fmla="*/ 254 h 569"/>
              <a:gd name="T64" fmla="*/ 26 w 467"/>
              <a:gd name="T65" fmla="*/ 254 h 569"/>
              <a:gd name="T66" fmla="*/ 26 w 467"/>
              <a:gd name="T67" fmla="*/ 131 h 569"/>
              <a:gd name="T68" fmla="*/ 27 w 467"/>
              <a:gd name="T69" fmla="*/ 130 h 569"/>
              <a:gd name="T70" fmla="*/ 28 w 467"/>
              <a:gd name="T71" fmla="*/ 128 h 569"/>
              <a:gd name="T72" fmla="*/ 30 w 467"/>
              <a:gd name="T73" fmla="*/ 126 h 569"/>
              <a:gd name="T74" fmla="*/ 32 w 467"/>
              <a:gd name="T75" fmla="*/ 125 h 569"/>
              <a:gd name="T76" fmla="*/ 34 w 467"/>
              <a:gd name="T77" fmla="*/ 125 h 569"/>
              <a:gd name="T78" fmla="*/ 34 w 467"/>
              <a:gd name="T79" fmla="*/ 125 h 569"/>
              <a:gd name="T80" fmla="*/ 34 w 467"/>
              <a:gd name="T81" fmla="*/ 125 h 569"/>
              <a:gd name="T82" fmla="*/ 163 w 467"/>
              <a:gd name="T83" fmla="*/ 133 h 569"/>
              <a:gd name="T84" fmla="*/ 53 w 467"/>
              <a:gd name="T85" fmla="*/ 141 h 569"/>
              <a:gd name="T86" fmla="*/ 280 w 467"/>
              <a:gd name="T87" fmla="*/ 371 h 569"/>
              <a:gd name="T88" fmla="*/ 332 w 467"/>
              <a:gd name="T89" fmla="*/ 509 h 569"/>
              <a:gd name="T90" fmla="*/ 272 w 467"/>
              <a:gd name="T91" fmla="*/ 466 h 569"/>
              <a:gd name="T92" fmla="*/ 272 w 467"/>
              <a:gd name="T93" fmla="*/ 553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7" h="569">
                <a:moveTo>
                  <a:pt x="463" y="280"/>
                </a:moveTo>
                <a:cubicBezTo>
                  <a:pt x="467" y="283"/>
                  <a:pt x="467" y="288"/>
                  <a:pt x="463" y="291"/>
                </a:cubicBezTo>
                <a:cubicBezTo>
                  <a:pt x="462" y="293"/>
                  <a:pt x="460" y="294"/>
                  <a:pt x="458" y="294"/>
                </a:cubicBezTo>
                <a:cubicBezTo>
                  <a:pt x="456" y="294"/>
                  <a:pt x="454" y="293"/>
                  <a:pt x="452" y="291"/>
                </a:cubicBezTo>
                <a:cubicBezTo>
                  <a:pt x="406" y="245"/>
                  <a:pt x="406" y="245"/>
                  <a:pt x="406" y="245"/>
                </a:cubicBezTo>
                <a:cubicBezTo>
                  <a:pt x="359" y="291"/>
                  <a:pt x="359" y="291"/>
                  <a:pt x="359" y="291"/>
                </a:cubicBezTo>
                <a:cubicBezTo>
                  <a:pt x="358" y="293"/>
                  <a:pt x="356" y="294"/>
                  <a:pt x="354" y="294"/>
                </a:cubicBezTo>
                <a:cubicBezTo>
                  <a:pt x="352" y="294"/>
                  <a:pt x="349" y="293"/>
                  <a:pt x="348" y="291"/>
                </a:cubicBezTo>
                <a:cubicBezTo>
                  <a:pt x="345" y="288"/>
                  <a:pt x="345" y="283"/>
                  <a:pt x="348" y="280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48" y="187"/>
                  <a:pt x="348" y="187"/>
                  <a:pt x="348" y="187"/>
                </a:cubicBezTo>
                <a:cubicBezTo>
                  <a:pt x="345" y="184"/>
                  <a:pt x="345" y="179"/>
                  <a:pt x="348" y="176"/>
                </a:cubicBezTo>
                <a:cubicBezTo>
                  <a:pt x="351" y="173"/>
                  <a:pt x="356" y="173"/>
                  <a:pt x="359" y="176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52" y="176"/>
                  <a:pt x="452" y="176"/>
                  <a:pt x="452" y="176"/>
                </a:cubicBezTo>
                <a:cubicBezTo>
                  <a:pt x="455" y="173"/>
                  <a:pt x="460" y="173"/>
                  <a:pt x="463" y="176"/>
                </a:cubicBezTo>
                <a:cubicBezTo>
                  <a:pt x="467" y="179"/>
                  <a:pt x="467" y="184"/>
                  <a:pt x="463" y="187"/>
                </a:cubicBezTo>
                <a:cubicBezTo>
                  <a:pt x="417" y="233"/>
                  <a:pt x="417" y="233"/>
                  <a:pt x="417" y="233"/>
                </a:cubicBezTo>
                <a:lnTo>
                  <a:pt x="463" y="280"/>
                </a:lnTo>
                <a:close/>
                <a:moveTo>
                  <a:pt x="340" y="3"/>
                </a:moveTo>
                <a:cubicBezTo>
                  <a:pt x="337" y="0"/>
                  <a:pt x="332" y="0"/>
                  <a:pt x="328" y="3"/>
                </a:cubicBezTo>
                <a:cubicBezTo>
                  <a:pt x="282" y="50"/>
                  <a:pt x="282" y="50"/>
                  <a:pt x="282" y="50"/>
                </a:cubicBezTo>
                <a:cubicBezTo>
                  <a:pt x="236" y="3"/>
                  <a:pt x="236" y="3"/>
                  <a:pt x="236" y="3"/>
                </a:cubicBezTo>
                <a:cubicBezTo>
                  <a:pt x="232" y="0"/>
                  <a:pt x="227" y="0"/>
                  <a:pt x="224" y="3"/>
                </a:cubicBezTo>
                <a:cubicBezTo>
                  <a:pt x="221" y="6"/>
                  <a:pt x="221" y="12"/>
                  <a:pt x="224" y="15"/>
                </a:cubicBezTo>
                <a:cubicBezTo>
                  <a:pt x="271" y="61"/>
                  <a:pt x="271" y="61"/>
                  <a:pt x="271" y="61"/>
                </a:cubicBezTo>
                <a:cubicBezTo>
                  <a:pt x="224" y="108"/>
                  <a:pt x="224" y="108"/>
                  <a:pt x="224" y="108"/>
                </a:cubicBezTo>
                <a:cubicBezTo>
                  <a:pt x="221" y="111"/>
                  <a:pt x="221" y="116"/>
                  <a:pt x="224" y="119"/>
                </a:cubicBezTo>
                <a:cubicBezTo>
                  <a:pt x="226" y="120"/>
                  <a:pt x="228" y="121"/>
                  <a:pt x="230" y="121"/>
                </a:cubicBezTo>
                <a:cubicBezTo>
                  <a:pt x="232" y="121"/>
                  <a:pt x="234" y="120"/>
                  <a:pt x="236" y="119"/>
                </a:cubicBezTo>
                <a:cubicBezTo>
                  <a:pt x="282" y="72"/>
                  <a:pt x="282" y="72"/>
                  <a:pt x="282" y="72"/>
                </a:cubicBezTo>
                <a:cubicBezTo>
                  <a:pt x="328" y="119"/>
                  <a:pt x="328" y="119"/>
                  <a:pt x="328" y="119"/>
                </a:cubicBezTo>
                <a:cubicBezTo>
                  <a:pt x="330" y="120"/>
                  <a:pt x="332" y="121"/>
                  <a:pt x="334" y="121"/>
                </a:cubicBezTo>
                <a:cubicBezTo>
                  <a:pt x="336" y="121"/>
                  <a:pt x="338" y="120"/>
                  <a:pt x="340" y="119"/>
                </a:cubicBezTo>
                <a:cubicBezTo>
                  <a:pt x="343" y="116"/>
                  <a:pt x="343" y="111"/>
                  <a:pt x="340" y="108"/>
                </a:cubicBezTo>
                <a:cubicBezTo>
                  <a:pt x="293" y="61"/>
                  <a:pt x="293" y="61"/>
                  <a:pt x="293" y="61"/>
                </a:cubicBezTo>
                <a:cubicBezTo>
                  <a:pt x="340" y="15"/>
                  <a:pt x="340" y="15"/>
                  <a:pt x="340" y="15"/>
                </a:cubicBezTo>
                <a:cubicBezTo>
                  <a:pt x="343" y="12"/>
                  <a:pt x="343" y="6"/>
                  <a:pt x="340" y="3"/>
                </a:cubicBezTo>
                <a:close/>
                <a:moveTo>
                  <a:pt x="119" y="348"/>
                </a:moveTo>
                <a:cubicBezTo>
                  <a:pt x="116" y="345"/>
                  <a:pt x="111" y="345"/>
                  <a:pt x="108" y="348"/>
                </a:cubicBezTo>
                <a:cubicBezTo>
                  <a:pt x="61" y="394"/>
                  <a:pt x="61" y="394"/>
                  <a:pt x="61" y="394"/>
                </a:cubicBezTo>
                <a:cubicBezTo>
                  <a:pt x="15" y="348"/>
                  <a:pt x="15" y="348"/>
                  <a:pt x="15" y="348"/>
                </a:cubicBezTo>
                <a:cubicBezTo>
                  <a:pt x="11" y="345"/>
                  <a:pt x="6" y="345"/>
                  <a:pt x="3" y="348"/>
                </a:cubicBezTo>
                <a:cubicBezTo>
                  <a:pt x="0" y="351"/>
                  <a:pt x="0" y="356"/>
                  <a:pt x="3" y="359"/>
                </a:cubicBezTo>
                <a:cubicBezTo>
                  <a:pt x="50" y="406"/>
                  <a:pt x="50" y="406"/>
                  <a:pt x="50" y="406"/>
                </a:cubicBezTo>
                <a:cubicBezTo>
                  <a:pt x="3" y="452"/>
                  <a:pt x="3" y="452"/>
                  <a:pt x="3" y="452"/>
                </a:cubicBezTo>
                <a:cubicBezTo>
                  <a:pt x="0" y="455"/>
                  <a:pt x="0" y="460"/>
                  <a:pt x="3" y="463"/>
                </a:cubicBezTo>
                <a:cubicBezTo>
                  <a:pt x="5" y="465"/>
                  <a:pt x="7" y="466"/>
                  <a:pt x="9" y="466"/>
                </a:cubicBezTo>
                <a:cubicBezTo>
                  <a:pt x="11" y="466"/>
                  <a:pt x="13" y="465"/>
                  <a:pt x="15" y="463"/>
                </a:cubicBezTo>
                <a:cubicBezTo>
                  <a:pt x="61" y="417"/>
                  <a:pt x="61" y="417"/>
                  <a:pt x="61" y="417"/>
                </a:cubicBezTo>
                <a:cubicBezTo>
                  <a:pt x="108" y="463"/>
                  <a:pt x="108" y="463"/>
                  <a:pt x="108" y="463"/>
                </a:cubicBezTo>
                <a:cubicBezTo>
                  <a:pt x="109" y="465"/>
                  <a:pt x="111" y="466"/>
                  <a:pt x="113" y="466"/>
                </a:cubicBezTo>
                <a:cubicBezTo>
                  <a:pt x="115" y="466"/>
                  <a:pt x="117" y="465"/>
                  <a:pt x="119" y="463"/>
                </a:cubicBezTo>
                <a:cubicBezTo>
                  <a:pt x="122" y="460"/>
                  <a:pt x="122" y="455"/>
                  <a:pt x="119" y="452"/>
                </a:cubicBezTo>
                <a:cubicBezTo>
                  <a:pt x="72" y="406"/>
                  <a:pt x="72" y="406"/>
                  <a:pt x="72" y="406"/>
                </a:cubicBezTo>
                <a:cubicBezTo>
                  <a:pt x="119" y="359"/>
                  <a:pt x="119" y="359"/>
                  <a:pt x="119" y="359"/>
                </a:cubicBezTo>
                <a:cubicBezTo>
                  <a:pt x="122" y="356"/>
                  <a:pt x="122" y="351"/>
                  <a:pt x="119" y="348"/>
                </a:cubicBezTo>
                <a:close/>
                <a:moveTo>
                  <a:pt x="332" y="509"/>
                </a:moveTo>
                <a:cubicBezTo>
                  <a:pt x="332" y="542"/>
                  <a:pt x="305" y="569"/>
                  <a:pt x="272" y="569"/>
                </a:cubicBezTo>
                <a:cubicBezTo>
                  <a:pt x="239" y="569"/>
                  <a:pt x="212" y="542"/>
                  <a:pt x="212" y="509"/>
                </a:cubicBezTo>
                <a:cubicBezTo>
                  <a:pt x="212" y="479"/>
                  <a:pt x="235" y="454"/>
                  <a:pt x="264" y="450"/>
                </a:cubicBezTo>
                <a:cubicBezTo>
                  <a:pt x="264" y="374"/>
                  <a:pt x="264" y="374"/>
                  <a:pt x="264" y="374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2" y="254"/>
                  <a:pt x="42" y="254"/>
                  <a:pt x="42" y="254"/>
                </a:cubicBezTo>
                <a:cubicBezTo>
                  <a:pt x="42" y="258"/>
                  <a:pt x="39" y="262"/>
                  <a:pt x="34" y="262"/>
                </a:cubicBezTo>
                <a:cubicBezTo>
                  <a:pt x="30" y="262"/>
                  <a:pt x="26" y="258"/>
                  <a:pt x="26" y="254"/>
                </a:cubicBezTo>
                <a:cubicBezTo>
                  <a:pt x="26" y="133"/>
                  <a:pt x="26" y="133"/>
                  <a:pt x="26" y="133"/>
                </a:cubicBezTo>
                <a:cubicBezTo>
                  <a:pt x="26" y="132"/>
                  <a:pt x="26" y="132"/>
                  <a:pt x="26" y="131"/>
                </a:cubicBezTo>
                <a:cubicBezTo>
                  <a:pt x="26" y="131"/>
                  <a:pt x="26" y="131"/>
                  <a:pt x="27" y="131"/>
                </a:cubicBezTo>
                <a:cubicBezTo>
                  <a:pt x="27" y="130"/>
                  <a:pt x="27" y="130"/>
                  <a:pt x="27" y="130"/>
                </a:cubicBezTo>
                <a:cubicBezTo>
                  <a:pt x="27" y="130"/>
                  <a:pt x="27" y="129"/>
                  <a:pt x="27" y="129"/>
                </a:cubicBezTo>
                <a:cubicBezTo>
                  <a:pt x="27" y="129"/>
                  <a:pt x="27" y="129"/>
                  <a:pt x="28" y="128"/>
                </a:cubicBezTo>
                <a:cubicBezTo>
                  <a:pt x="28" y="128"/>
                  <a:pt x="29" y="127"/>
                  <a:pt x="30" y="126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31" y="125"/>
                  <a:pt x="32" y="125"/>
                  <a:pt x="32" y="125"/>
                </a:cubicBezTo>
                <a:cubicBezTo>
                  <a:pt x="32" y="125"/>
                  <a:pt x="32" y="125"/>
                  <a:pt x="33" y="125"/>
                </a:cubicBezTo>
                <a:cubicBezTo>
                  <a:pt x="33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34" y="125"/>
                  <a:pt x="34" y="125"/>
                  <a:pt x="34" y="125"/>
                </a:cubicBezTo>
                <a:cubicBezTo>
                  <a:pt x="155" y="125"/>
                  <a:pt x="155" y="125"/>
                  <a:pt x="155" y="125"/>
                </a:cubicBezTo>
                <a:cubicBezTo>
                  <a:pt x="159" y="125"/>
                  <a:pt x="163" y="129"/>
                  <a:pt x="163" y="133"/>
                </a:cubicBezTo>
                <a:cubicBezTo>
                  <a:pt x="163" y="137"/>
                  <a:pt x="159" y="141"/>
                  <a:pt x="155" y="141"/>
                </a:cubicBezTo>
                <a:cubicBezTo>
                  <a:pt x="53" y="141"/>
                  <a:pt x="53" y="141"/>
                  <a:pt x="53" y="141"/>
                </a:cubicBezTo>
                <a:cubicBezTo>
                  <a:pt x="278" y="365"/>
                  <a:pt x="278" y="365"/>
                  <a:pt x="278" y="365"/>
                </a:cubicBezTo>
                <a:cubicBezTo>
                  <a:pt x="279" y="367"/>
                  <a:pt x="280" y="369"/>
                  <a:pt x="280" y="371"/>
                </a:cubicBezTo>
                <a:cubicBezTo>
                  <a:pt x="280" y="450"/>
                  <a:pt x="280" y="450"/>
                  <a:pt x="280" y="450"/>
                </a:cubicBezTo>
                <a:cubicBezTo>
                  <a:pt x="309" y="454"/>
                  <a:pt x="332" y="479"/>
                  <a:pt x="332" y="509"/>
                </a:cubicBezTo>
                <a:close/>
                <a:moveTo>
                  <a:pt x="316" y="509"/>
                </a:moveTo>
                <a:cubicBezTo>
                  <a:pt x="316" y="485"/>
                  <a:pt x="296" y="466"/>
                  <a:pt x="272" y="466"/>
                </a:cubicBezTo>
                <a:cubicBezTo>
                  <a:pt x="248" y="466"/>
                  <a:pt x="228" y="485"/>
                  <a:pt x="228" y="509"/>
                </a:cubicBezTo>
                <a:cubicBezTo>
                  <a:pt x="228" y="533"/>
                  <a:pt x="248" y="553"/>
                  <a:pt x="272" y="553"/>
                </a:cubicBezTo>
                <a:cubicBezTo>
                  <a:pt x="296" y="553"/>
                  <a:pt x="316" y="533"/>
                  <a:pt x="316" y="5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2399" dirty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29" name="Freeform 126">
            <a:extLst>
              <a:ext uri="{FF2B5EF4-FFF2-40B4-BE49-F238E27FC236}">
                <a16:creationId xmlns:a16="http://schemas.microsoft.com/office/drawing/2014/main" id="{EA7A490C-EA43-404D-B085-E0C04197523D}"/>
              </a:ext>
            </a:extLst>
          </p:cNvPr>
          <p:cNvSpPr>
            <a:spLocks noEditPoints="1"/>
          </p:cNvSpPr>
          <p:nvPr/>
        </p:nvSpPr>
        <p:spPr bwMode="auto">
          <a:xfrm>
            <a:off x="7140927" y="2125268"/>
            <a:ext cx="497037" cy="502759"/>
          </a:xfrm>
          <a:custGeom>
            <a:avLst/>
            <a:gdLst>
              <a:gd name="T0" fmla="*/ 703 w 703"/>
              <a:gd name="T1" fmla="*/ 393 h 711"/>
              <a:gd name="T2" fmla="*/ 696 w 703"/>
              <a:gd name="T3" fmla="*/ 325 h 711"/>
              <a:gd name="T4" fmla="*/ 596 w 703"/>
              <a:gd name="T5" fmla="*/ 218 h 711"/>
              <a:gd name="T6" fmla="*/ 555 w 703"/>
              <a:gd name="T7" fmla="*/ 158 h 711"/>
              <a:gd name="T8" fmla="*/ 555 w 703"/>
              <a:gd name="T9" fmla="*/ 246 h 711"/>
              <a:gd name="T10" fmla="*/ 644 w 703"/>
              <a:gd name="T11" fmla="*/ 325 h 711"/>
              <a:gd name="T12" fmla="*/ 420 w 703"/>
              <a:gd name="T13" fmla="*/ 257 h 711"/>
              <a:gd name="T14" fmla="*/ 400 w 703"/>
              <a:gd name="T15" fmla="*/ 206 h 711"/>
              <a:gd name="T16" fmla="*/ 355 w 703"/>
              <a:gd name="T17" fmla="*/ 0 h 711"/>
              <a:gd name="T18" fmla="*/ 305 w 703"/>
              <a:gd name="T19" fmla="*/ 202 h 711"/>
              <a:gd name="T20" fmla="*/ 285 w 703"/>
              <a:gd name="T21" fmla="*/ 257 h 711"/>
              <a:gd name="T22" fmla="*/ 7 w 703"/>
              <a:gd name="T23" fmla="*/ 325 h 711"/>
              <a:gd name="T24" fmla="*/ 0 w 703"/>
              <a:gd name="T25" fmla="*/ 393 h 711"/>
              <a:gd name="T26" fmla="*/ 0 w 703"/>
              <a:gd name="T27" fmla="*/ 395 h 711"/>
              <a:gd name="T28" fmla="*/ 1 w 703"/>
              <a:gd name="T29" fmla="*/ 397 h 711"/>
              <a:gd name="T30" fmla="*/ 68 w 703"/>
              <a:gd name="T31" fmla="*/ 518 h 711"/>
              <a:gd name="T32" fmla="*/ 142 w 703"/>
              <a:gd name="T33" fmla="*/ 704 h 711"/>
              <a:gd name="T34" fmla="*/ 156 w 703"/>
              <a:gd name="T35" fmla="*/ 704 h 711"/>
              <a:gd name="T36" fmla="*/ 548 w 703"/>
              <a:gd name="T37" fmla="*/ 454 h 711"/>
              <a:gd name="T38" fmla="*/ 555 w 703"/>
              <a:gd name="T39" fmla="*/ 711 h 711"/>
              <a:gd name="T40" fmla="*/ 562 w 703"/>
              <a:gd name="T41" fmla="*/ 518 h 711"/>
              <a:gd name="T42" fmla="*/ 642 w 703"/>
              <a:gd name="T43" fmla="*/ 515 h 711"/>
              <a:gd name="T44" fmla="*/ 702 w 703"/>
              <a:gd name="T45" fmla="*/ 396 h 711"/>
              <a:gd name="T46" fmla="*/ 703 w 703"/>
              <a:gd name="T47" fmla="*/ 395 h 711"/>
              <a:gd name="T48" fmla="*/ 525 w 703"/>
              <a:gd name="T49" fmla="*/ 202 h 711"/>
              <a:gd name="T50" fmla="*/ 585 w 703"/>
              <a:gd name="T51" fmla="*/ 202 h 711"/>
              <a:gd name="T52" fmla="*/ 275 w 703"/>
              <a:gd name="T53" fmla="*/ 106 h 711"/>
              <a:gd name="T54" fmla="*/ 435 w 703"/>
              <a:gd name="T55" fmla="*/ 106 h 711"/>
              <a:gd name="T56" fmla="*/ 389 w 703"/>
              <a:gd name="T57" fmla="*/ 197 h 711"/>
              <a:gd name="T58" fmla="*/ 275 w 703"/>
              <a:gd name="T59" fmla="*/ 106 h 711"/>
              <a:gd name="T60" fmla="*/ 318 w 703"/>
              <a:gd name="T61" fmla="*/ 258 h 711"/>
              <a:gd name="T62" fmla="*/ 355 w 703"/>
              <a:gd name="T63" fmla="*/ 220 h 711"/>
              <a:gd name="T64" fmla="*/ 387 w 703"/>
              <a:gd name="T65" fmla="*/ 258 h 711"/>
              <a:gd name="T66" fmla="*/ 523 w 703"/>
              <a:gd name="T67" fmla="*/ 325 h 711"/>
              <a:gd name="T68" fmla="*/ 288 w 703"/>
              <a:gd name="T69" fmla="*/ 271 h 711"/>
              <a:gd name="T70" fmla="*/ 689 w 703"/>
              <a:gd name="T71" fmla="*/ 339 h 711"/>
              <a:gd name="T72" fmla="*/ 14 w 703"/>
              <a:gd name="T73" fmla="*/ 386 h 711"/>
              <a:gd name="T74" fmla="*/ 631 w 703"/>
              <a:gd name="T75" fmla="*/ 504 h 711"/>
              <a:gd name="T76" fmla="*/ 562 w 703"/>
              <a:gd name="T77" fmla="*/ 447 h 711"/>
              <a:gd name="T78" fmla="*/ 149 w 703"/>
              <a:gd name="T79" fmla="*/ 440 h 711"/>
              <a:gd name="T80" fmla="*/ 142 w 703"/>
              <a:gd name="T81" fmla="*/ 504 h 711"/>
              <a:gd name="T82" fmla="*/ 19 w 703"/>
              <a:gd name="T83" fmla="*/ 400 h 711"/>
              <a:gd name="T84" fmla="*/ 631 w 703"/>
              <a:gd name="T85" fmla="*/ 504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3" h="711">
                <a:moveTo>
                  <a:pt x="703" y="395"/>
                </a:moveTo>
                <a:cubicBezTo>
                  <a:pt x="703" y="394"/>
                  <a:pt x="703" y="394"/>
                  <a:pt x="703" y="393"/>
                </a:cubicBezTo>
                <a:cubicBezTo>
                  <a:pt x="703" y="332"/>
                  <a:pt x="703" y="332"/>
                  <a:pt x="703" y="332"/>
                </a:cubicBezTo>
                <a:cubicBezTo>
                  <a:pt x="703" y="328"/>
                  <a:pt x="700" y="325"/>
                  <a:pt x="696" y="325"/>
                </a:cubicBezTo>
                <a:cubicBezTo>
                  <a:pt x="658" y="325"/>
                  <a:pt x="658" y="325"/>
                  <a:pt x="658" y="325"/>
                </a:cubicBezTo>
                <a:cubicBezTo>
                  <a:pt x="656" y="274"/>
                  <a:pt x="626" y="232"/>
                  <a:pt x="596" y="218"/>
                </a:cubicBezTo>
                <a:cubicBezTo>
                  <a:pt x="598" y="213"/>
                  <a:pt x="599" y="208"/>
                  <a:pt x="599" y="202"/>
                </a:cubicBezTo>
                <a:cubicBezTo>
                  <a:pt x="599" y="178"/>
                  <a:pt x="579" y="158"/>
                  <a:pt x="555" y="158"/>
                </a:cubicBezTo>
                <a:cubicBezTo>
                  <a:pt x="530" y="158"/>
                  <a:pt x="511" y="178"/>
                  <a:pt x="511" y="202"/>
                </a:cubicBezTo>
                <a:cubicBezTo>
                  <a:pt x="511" y="226"/>
                  <a:pt x="530" y="246"/>
                  <a:pt x="555" y="246"/>
                </a:cubicBezTo>
                <a:cubicBezTo>
                  <a:pt x="568" y="246"/>
                  <a:pt x="580" y="240"/>
                  <a:pt x="589" y="230"/>
                </a:cubicBezTo>
                <a:cubicBezTo>
                  <a:pt x="616" y="242"/>
                  <a:pt x="642" y="278"/>
                  <a:pt x="644" y="325"/>
                </a:cubicBezTo>
                <a:cubicBezTo>
                  <a:pt x="537" y="325"/>
                  <a:pt x="537" y="325"/>
                  <a:pt x="537" y="325"/>
                </a:cubicBezTo>
                <a:cubicBezTo>
                  <a:pt x="524" y="276"/>
                  <a:pt x="457" y="264"/>
                  <a:pt x="420" y="257"/>
                </a:cubicBezTo>
                <a:cubicBezTo>
                  <a:pt x="413" y="256"/>
                  <a:pt x="404" y="254"/>
                  <a:pt x="400" y="253"/>
                </a:cubicBezTo>
                <a:cubicBezTo>
                  <a:pt x="399" y="244"/>
                  <a:pt x="400" y="222"/>
                  <a:pt x="400" y="206"/>
                </a:cubicBezTo>
                <a:cubicBezTo>
                  <a:pt x="430" y="187"/>
                  <a:pt x="449" y="149"/>
                  <a:pt x="449" y="106"/>
                </a:cubicBezTo>
                <a:cubicBezTo>
                  <a:pt x="449" y="45"/>
                  <a:pt x="409" y="0"/>
                  <a:pt x="355" y="0"/>
                </a:cubicBezTo>
                <a:cubicBezTo>
                  <a:pt x="302" y="0"/>
                  <a:pt x="261" y="45"/>
                  <a:pt x="261" y="106"/>
                </a:cubicBezTo>
                <a:cubicBezTo>
                  <a:pt x="261" y="147"/>
                  <a:pt x="279" y="182"/>
                  <a:pt x="305" y="202"/>
                </a:cubicBezTo>
                <a:cubicBezTo>
                  <a:pt x="306" y="218"/>
                  <a:pt x="306" y="243"/>
                  <a:pt x="305" y="253"/>
                </a:cubicBezTo>
                <a:cubicBezTo>
                  <a:pt x="301" y="254"/>
                  <a:pt x="293" y="256"/>
                  <a:pt x="285" y="257"/>
                </a:cubicBezTo>
                <a:cubicBezTo>
                  <a:pt x="248" y="264"/>
                  <a:pt x="182" y="276"/>
                  <a:pt x="168" y="325"/>
                </a:cubicBezTo>
                <a:cubicBezTo>
                  <a:pt x="7" y="325"/>
                  <a:pt x="7" y="325"/>
                  <a:pt x="7" y="325"/>
                </a:cubicBezTo>
                <a:cubicBezTo>
                  <a:pt x="3" y="325"/>
                  <a:pt x="0" y="328"/>
                  <a:pt x="0" y="332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394"/>
                  <a:pt x="0" y="394"/>
                  <a:pt x="0" y="395"/>
                </a:cubicBezTo>
                <a:cubicBezTo>
                  <a:pt x="0" y="395"/>
                  <a:pt x="0" y="395"/>
                  <a:pt x="0" y="395"/>
                </a:cubicBezTo>
                <a:cubicBezTo>
                  <a:pt x="1" y="396"/>
                  <a:pt x="1" y="396"/>
                  <a:pt x="1" y="396"/>
                </a:cubicBezTo>
                <a:cubicBezTo>
                  <a:pt x="1" y="397"/>
                  <a:pt x="1" y="397"/>
                  <a:pt x="1" y="397"/>
                </a:cubicBezTo>
                <a:cubicBezTo>
                  <a:pt x="62" y="515"/>
                  <a:pt x="62" y="515"/>
                  <a:pt x="62" y="515"/>
                </a:cubicBezTo>
                <a:cubicBezTo>
                  <a:pt x="63" y="517"/>
                  <a:pt x="65" y="518"/>
                  <a:pt x="68" y="518"/>
                </a:cubicBezTo>
                <a:cubicBezTo>
                  <a:pt x="142" y="518"/>
                  <a:pt x="142" y="518"/>
                  <a:pt x="142" y="518"/>
                </a:cubicBezTo>
                <a:cubicBezTo>
                  <a:pt x="142" y="704"/>
                  <a:pt x="142" y="704"/>
                  <a:pt x="142" y="704"/>
                </a:cubicBezTo>
                <a:cubicBezTo>
                  <a:pt x="142" y="708"/>
                  <a:pt x="145" y="711"/>
                  <a:pt x="149" y="711"/>
                </a:cubicBezTo>
                <a:cubicBezTo>
                  <a:pt x="153" y="711"/>
                  <a:pt x="156" y="708"/>
                  <a:pt x="156" y="704"/>
                </a:cubicBezTo>
                <a:cubicBezTo>
                  <a:pt x="156" y="454"/>
                  <a:pt x="156" y="454"/>
                  <a:pt x="156" y="454"/>
                </a:cubicBezTo>
                <a:cubicBezTo>
                  <a:pt x="548" y="454"/>
                  <a:pt x="548" y="454"/>
                  <a:pt x="548" y="454"/>
                </a:cubicBezTo>
                <a:cubicBezTo>
                  <a:pt x="548" y="704"/>
                  <a:pt x="548" y="704"/>
                  <a:pt x="548" y="704"/>
                </a:cubicBezTo>
                <a:cubicBezTo>
                  <a:pt x="548" y="708"/>
                  <a:pt x="551" y="711"/>
                  <a:pt x="555" y="711"/>
                </a:cubicBezTo>
                <a:cubicBezTo>
                  <a:pt x="559" y="711"/>
                  <a:pt x="562" y="708"/>
                  <a:pt x="562" y="704"/>
                </a:cubicBezTo>
                <a:cubicBezTo>
                  <a:pt x="562" y="518"/>
                  <a:pt x="562" y="518"/>
                  <a:pt x="562" y="518"/>
                </a:cubicBezTo>
                <a:cubicBezTo>
                  <a:pt x="635" y="518"/>
                  <a:pt x="635" y="518"/>
                  <a:pt x="635" y="518"/>
                </a:cubicBezTo>
                <a:cubicBezTo>
                  <a:pt x="638" y="518"/>
                  <a:pt x="640" y="517"/>
                  <a:pt x="642" y="515"/>
                </a:cubicBezTo>
                <a:cubicBezTo>
                  <a:pt x="702" y="397"/>
                  <a:pt x="702" y="397"/>
                  <a:pt x="702" y="397"/>
                </a:cubicBezTo>
                <a:cubicBezTo>
                  <a:pt x="702" y="397"/>
                  <a:pt x="702" y="397"/>
                  <a:pt x="702" y="396"/>
                </a:cubicBezTo>
                <a:cubicBezTo>
                  <a:pt x="703" y="396"/>
                  <a:pt x="703" y="396"/>
                  <a:pt x="703" y="395"/>
                </a:cubicBezTo>
                <a:cubicBezTo>
                  <a:pt x="703" y="395"/>
                  <a:pt x="703" y="395"/>
                  <a:pt x="703" y="395"/>
                </a:cubicBezTo>
                <a:close/>
                <a:moveTo>
                  <a:pt x="555" y="232"/>
                </a:moveTo>
                <a:cubicBezTo>
                  <a:pt x="538" y="232"/>
                  <a:pt x="525" y="218"/>
                  <a:pt x="525" y="202"/>
                </a:cubicBezTo>
                <a:cubicBezTo>
                  <a:pt x="525" y="185"/>
                  <a:pt x="538" y="172"/>
                  <a:pt x="555" y="172"/>
                </a:cubicBezTo>
                <a:cubicBezTo>
                  <a:pt x="571" y="172"/>
                  <a:pt x="585" y="185"/>
                  <a:pt x="585" y="202"/>
                </a:cubicBezTo>
                <a:cubicBezTo>
                  <a:pt x="585" y="218"/>
                  <a:pt x="571" y="232"/>
                  <a:pt x="555" y="232"/>
                </a:cubicBezTo>
                <a:close/>
                <a:moveTo>
                  <a:pt x="275" y="106"/>
                </a:moveTo>
                <a:cubicBezTo>
                  <a:pt x="275" y="53"/>
                  <a:pt x="310" y="14"/>
                  <a:pt x="355" y="14"/>
                </a:cubicBezTo>
                <a:cubicBezTo>
                  <a:pt x="401" y="14"/>
                  <a:pt x="435" y="53"/>
                  <a:pt x="435" y="106"/>
                </a:cubicBezTo>
                <a:cubicBezTo>
                  <a:pt x="435" y="145"/>
                  <a:pt x="418" y="179"/>
                  <a:pt x="392" y="195"/>
                </a:cubicBezTo>
                <a:cubicBezTo>
                  <a:pt x="390" y="195"/>
                  <a:pt x="389" y="196"/>
                  <a:pt x="389" y="197"/>
                </a:cubicBezTo>
                <a:cubicBezTo>
                  <a:pt x="378" y="203"/>
                  <a:pt x="367" y="206"/>
                  <a:pt x="355" y="206"/>
                </a:cubicBezTo>
                <a:cubicBezTo>
                  <a:pt x="311" y="206"/>
                  <a:pt x="275" y="161"/>
                  <a:pt x="275" y="106"/>
                </a:cubicBezTo>
                <a:close/>
                <a:moveTo>
                  <a:pt x="288" y="271"/>
                </a:moveTo>
                <a:cubicBezTo>
                  <a:pt x="308" y="267"/>
                  <a:pt x="317" y="266"/>
                  <a:pt x="318" y="258"/>
                </a:cubicBezTo>
                <a:cubicBezTo>
                  <a:pt x="320" y="250"/>
                  <a:pt x="320" y="226"/>
                  <a:pt x="319" y="211"/>
                </a:cubicBezTo>
                <a:cubicBezTo>
                  <a:pt x="330" y="217"/>
                  <a:pt x="342" y="220"/>
                  <a:pt x="355" y="220"/>
                </a:cubicBezTo>
                <a:cubicBezTo>
                  <a:pt x="366" y="220"/>
                  <a:pt x="376" y="218"/>
                  <a:pt x="386" y="214"/>
                </a:cubicBezTo>
                <a:cubicBezTo>
                  <a:pt x="386" y="228"/>
                  <a:pt x="385" y="251"/>
                  <a:pt x="387" y="258"/>
                </a:cubicBezTo>
                <a:cubicBezTo>
                  <a:pt x="389" y="266"/>
                  <a:pt x="397" y="267"/>
                  <a:pt x="418" y="271"/>
                </a:cubicBezTo>
                <a:cubicBezTo>
                  <a:pt x="452" y="277"/>
                  <a:pt x="509" y="288"/>
                  <a:pt x="523" y="325"/>
                </a:cubicBezTo>
                <a:cubicBezTo>
                  <a:pt x="183" y="325"/>
                  <a:pt x="183" y="325"/>
                  <a:pt x="183" y="325"/>
                </a:cubicBezTo>
                <a:cubicBezTo>
                  <a:pt x="197" y="288"/>
                  <a:pt x="253" y="277"/>
                  <a:pt x="288" y="271"/>
                </a:cubicBezTo>
                <a:close/>
                <a:moveTo>
                  <a:pt x="14" y="339"/>
                </a:moveTo>
                <a:cubicBezTo>
                  <a:pt x="689" y="339"/>
                  <a:pt x="689" y="339"/>
                  <a:pt x="689" y="339"/>
                </a:cubicBezTo>
                <a:cubicBezTo>
                  <a:pt x="689" y="386"/>
                  <a:pt x="689" y="386"/>
                  <a:pt x="689" y="386"/>
                </a:cubicBezTo>
                <a:cubicBezTo>
                  <a:pt x="14" y="386"/>
                  <a:pt x="14" y="386"/>
                  <a:pt x="14" y="386"/>
                </a:cubicBezTo>
                <a:lnTo>
                  <a:pt x="14" y="339"/>
                </a:lnTo>
                <a:close/>
                <a:moveTo>
                  <a:pt x="631" y="504"/>
                </a:moveTo>
                <a:cubicBezTo>
                  <a:pt x="562" y="504"/>
                  <a:pt x="562" y="504"/>
                  <a:pt x="562" y="504"/>
                </a:cubicBezTo>
                <a:cubicBezTo>
                  <a:pt x="562" y="447"/>
                  <a:pt x="562" y="447"/>
                  <a:pt x="562" y="447"/>
                </a:cubicBezTo>
                <a:cubicBezTo>
                  <a:pt x="562" y="443"/>
                  <a:pt x="559" y="440"/>
                  <a:pt x="555" y="440"/>
                </a:cubicBezTo>
                <a:cubicBezTo>
                  <a:pt x="149" y="440"/>
                  <a:pt x="149" y="440"/>
                  <a:pt x="149" y="440"/>
                </a:cubicBezTo>
                <a:cubicBezTo>
                  <a:pt x="145" y="440"/>
                  <a:pt x="142" y="443"/>
                  <a:pt x="142" y="447"/>
                </a:cubicBezTo>
                <a:cubicBezTo>
                  <a:pt x="142" y="504"/>
                  <a:pt x="142" y="504"/>
                  <a:pt x="142" y="504"/>
                </a:cubicBezTo>
                <a:cubicBezTo>
                  <a:pt x="72" y="504"/>
                  <a:pt x="72" y="504"/>
                  <a:pt x="72" y="504"/>
                </a:cubicBezTo>
                <a:cubicBezTo>
                  <a:pt x="19" y="400"/>
                  <a:pt x="19" y="400"/>
                  <a:pt x="19" y="400"/>
                </a:cubicBezTo>
                <a:cubicBezTo>
                  <a:pt x="685" y="400"/>
                  <a:pt x="685" y="400"/>
                  <a:pt x="685" y="400"/>
                </a:cubicBezTo>
                <a:lnTo>
                  <a:pt x="631" y="5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2399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0" name="Freeform 121">
            <a:extLst>
              <a:ext uri="{FF2B5EF4-FFF2-40B4-BE49-F238E27FC236}">
                <a16:creationId xmlns:a16="http://schemas.microsoft.com/office/drawing/2014/main" id="{BDA7F9EA-FA9B-4E78-8360-7CE147E1C582}"/>
              </a:ext>
            </a:extLst>
          </p:cNvPr>
          <p:cNvSpPr>
            <a:spLocks noEditPoints="1"/>
          </p:cNvSpPr>
          <p:nvPr/>
        </p:nvSpPr>
        <p:spPr bwMode="auto">
          <a:xfrm>
            <a:off x="9279354" y="2161264"/>
            <a:ext cx="536558" cy="436977"/>
          </a:xfrm>
          <a:custGeom>
            <a:avLst/>
            <a:gdLst>
              <a:gd name="T0" fmla="*/ 333 w 703"/>
              <a:gd name="T1" fmla="*/ 406 h 572"/>
              <a:gd name="T2" fmla="*/ 198 w 703"/>
              <a:gd name="T3" fmla="*/ 553 h 572"/>
              <a:gd name="T4" fmla="*/ 157 w 703"/>
              <a:gd name="T5" fmla="*/ 568 h 572"/>
              <a:gd name="T6" fmla="*/ 79 w 703"/>
              <a:gd name="T7" fmla="*/ 460 h 572"/>
              <a:gd name="T8" fmla="*/ 207 w 703"/>
              <a:gd name="T9" fmla="*/ 350 h 572"/>
              <a:gd name="T10" fmla="*/ 112 w 703"/>
              <a:gd name="T11" fmla="*/ 218 h 572"/>
              <a:gd name="T12" fmla="*/ 17 w 703"/>
              <a:gd name="T13" fmla="*/ 75 h 572"/>
              <a:gd name="T14" fmla="*/ 82 w 703"/>
              <a:gd name="T15" fmla="*/ 129 h 572"/>
              <a:gd name="T16" fmla="*/ 76 w 703"/>
              <a:gd name="T17" fmla="*/ 24 h 572"/>
              <a:gd name="T18" fmla="*/ 112 w 703"/>
              <a:gd name="T19" fmla="*/ 8 h 572"/>
              <a:gd name="T20" fmla="*/ 317 w 703"/>
              <a:gd name="T21" fmla="*/ 245 h 572"/>
              <a:gd name="T22" fmla="*/ 381 w 703"/>
              <a:gd name="T23" fmla="*/ 208 h 572"/>
              <a:gd name="T24" fmla="*/ 400 w 703"/>
              <a:gd name="T25" fmla="*/ 75 h 572"/>
              <a:gd name="T26" fmla="*/ 300 w 703"/>
              <a:gd name="T27" fmla="*/ 32 h 572"/>
              <a:gd name="T28" fmla="*/ 563 w 703"/>
              <a:gd name="T29" fmla="*/ 80 h 572"/>
              <a:gd name="T30" fmla="*/ 609 w 703"/>
              <a:gd name="T31" fmla="*/ 172 h 572"/>
              <a:gd name="T32" fmla="*/ 695 w 703"/>
              <a:gd name="T33" fmla="*/ 219 h 572"/>
              <a:gd name="T34" fmla="*/ 611 w 703"/>
              <a:gd name="T35" fmla="*/ 324 h 572"/>
              <a:gd name="T36" fmla="*/ 557 w 703"/>
              <a:gd name="T37" fmla="*/ 265 h 572"/>
              <a:gd name="T38" fmla="*/ 439 w 703"/>
              <a:gd name="T39" fmla="*/ 265 h 572"/>
              <a:gd name="T40" fmla="*/ 402 w 703"/>
              <a:gd name="T41" fmla="*/ 330 h 572"/>
              <a:gd name="T42" fmla="*/ 555 w 703"/>
              <a:gd name="T43" fmla="*/ 556 h 572"/>
              <a:gd name="T44" fmla="*/ 338 w 703"/>
              <a:gd name="T45" fmla="*/ 392 h 572"/>
              <a:gd name="T46" fmla="*/ 545 w 703"/>
              <a:gd name="T47" fmla="*/ 546 h 572"/>
              <a:gd name="T48" fmla="*/ 387 w 703"/>
              <a:gd name="T49" fmla="*/ 336 h 572"/>
              <a:gd name="T50" fmla="*/ 425 w 703"/>
              <a:gd name="T51" fmla="*/ 276 h 572"/>
              <a:gd name="T52" fmla="*/ 423 w 703"/>
              <a:gd name="T53" fmla="*/ 265 h 572"/>
              <a:gd name="T54" fmla="*/ 560 w 703"/>
              <a:gd name="T55" fmla="*/ 217 h 572"/>
              <a:gd name="T56" fmla="*/ 606 w 703"/>
              <a:gd name="T57" fmla="*/ 308 h 572"/>
              <a:gd name="T58" fmla="*/ 685 w 703"/>
              <a:gd name="T59" fmla="*/ 229 h 572"/>
              <a:gd name="T60" fmla="*/ 644 w 703"/>
              <a:gd name="T61" fmla="*/ 193 h 572"/>
              <a:gd name="T62" fmla="*/ 594 w 703"/>
              <a:gd name="T63" fmla="*/ 142 h 572"/>
              <a:gd name="T64" fmla="*/ 314 w 703"/>
              <a:gd name="T65" fmla="*/ 28 h 572"/>
              <a:gd name="T66" fmla="*/ 324 w 703"/>
              <a:gd name="T67" fmla="*/ 29 h 572"/>
              <a:gd name="T68" fmla="*/ 414 w 703"/>
              <a:gd name="T69" fmla="*/ 195 h 572"/>
              <a:gd name="T70" fmla="*/ 377 w 703"/>
              <a:gd name="T71" fmla="*/ 222 h 572"/>
              <a:gd name="T72" fmla="*/ 359 w 703"/>
              <a:gd name="T73" fmla="*/ 230 h 572"/>
              <a:gd name="T74" fmla="*/ 200 w 703"/>
              <a:gd name="T75" fmla="*/ 148 h 572"/>
              <a:gd name="T76" fmla="*/ 112 w 703"/>
              <a:gd name="T77" fmla="*/ 22 h 572"/>
              <a:gd name="T78" fmla="*/ 131 w 703"/>
              <a:gd name="T79" fmla="*/ 132 h 572"/>
              <a:gd name="T80" fmla="*/ 22 w 703"/>
              <a:gd name="T81" fmla="*/ 95 h 572"/>
              <a:gd name="T82" fmla="*/ 140 w 703"/>
              <a:gd name="T83" fmla="*/ 199 h 572"/>
              <a:gd name="T84" fmla="*/ 255 w 703"/>
              <a:gd name="T85" fmla="*/ 318 h 572"/>
              <a:gd name="T86" fmla="*/ 98 w 703"/>
              <a:gd name="T87" fmla="*/ 464 h 572"/>
              <a:gd name="T88" fmla="*/ 142 w 703"/>
              <a:gd name="T89" fmla="*/ 533 h 572"/>
              <a:gd name="T90" fmla="*/ 178 w 703"/>
              <a:gd name="T91" fmla="*/ 557 h 572"/>
              <a:gd name="T92" fmla="*/ 299 w 703"/>
              <a:gd name="T93" fmla="*/ 417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03" h="572">
                <a:moveTo>
                  <a:pt x="518" y="572"/>
                </a:moveTo>
                <a:cubicBezTo>
                  <a:pt x="505" y="572"/>
                  <a:pt x="494" y="568"/>
                  <a:pt x="486" y="559"/>
                </a:cubicBezTo>
                <a:cubicBezTo>
                  <a:pt x="333" y="406"/>
                  <a:pt x="333" y="406"/>
                  <a:pt x="333" y="406"/>
                </a:cubicBezTo>
                <a:cubicBezTo>
                  <a:pt x="324" y="414"/>
                  <a:pt x="316" y="421"/>
                  <a:pt x="308" y="428"/>
                </a:cubicBezTo>
                <a:cubicBezTo>
                  <a:pt x="296" y="438"/>
                  <a:pt x="285" y="448"/>
                  <a:pt x="272" y="461"/>
                </a:cubicBezTo>
                <a:cubicBezTo>
                  <a:pt x="252" y="481"/>
                  <a:pt x="216" y="530"/>
                  <a:pt x="198" y="553"/>
                </a:cubicBezTo>
                <a:cubicBezTo>
                  <a:pt x="190" y="565"/>
                  <a:pt x="188" y="567"/>
                  <a:pt x="187" y="568"/>
                </a:cubicBezTo>
                <a:cubicBezTo>
                  <a:pt x="184" y="571"/>
                  <a:pt x="177" y="572"/>
                  <a:pt x="172" y="572"/>
                </a:cubicBezTo>
                <a:cubicBezTo>
                  <a:pt x="167" y="572"/>
                  <a:pt x="160" y="571"/>
                  <a:pt x="157" y="568"/>
                </a:cubicBezTo>
                <a:cubicBezTo>
                  <a:pt x="155" y="566"/>
                  <a:pt x="145" y="556"/>
                  <a:pt x="132" y="543"/>
                </a:cubicBezTo>
                <a:cubicBezTo>
                  <a:pt x="132" y="543"/>
                  <a:pt x="83" y="494"/>
                  <a:pt x="79" y="490"/>
                </a:cubicBezTo>
                <a:cubicBezTo>
                  <a:pt x="74" y="484"/>
                  <a:pt x="73" y="466"/>
                  <a:pt x="79" y="460"/>
                </a:cubicBezTo>
                <a:cubicBezTo>
                  <a:pt x="80" y="459"/>
                  <a:pt x="82" y="457"/>
                  <a:pt x="90" y="452"/>
                </a:cubicBezTo>
                <a:cubicBezTo>
                  <a:pt x="108" y="441"/>
                  <a:pt x="144" y="418"/>
                  <a:pt x="163" y="398"/>
                </a:cubicBezTo>
                <a:cubicBezTo>
                  <a:pt x="176" y="385"/>
                  <a:pt x="191" y="368"/>
                  <a:pt x="207" y="350"/>
                </a:cubicBezTo>
                <a:cubicBezTo>
                  <a:pt x="218" y="338"/>
                  <a:pt x="229" y="325"/>
                  <a:pt x="240" y="314"/>
                </a:cubicBezTo>
                <a:cubicBezTo>
                  <a:pt x="140" y="214"/>
                  <a:pt x="140" y="214"/>
                  <a:pt x="140" y="214"/>
                </a:cubicBezTo>
                <a:cubicBezTo>
                  <a:pt x="131" y="216"/>
                  <a:pt x="121" y="218"/>
                  <a:pt x="112" y="218"/>
                </a:cubicBezTo>
                <a:cubicBezTo>
                  <a:pt x="84" y="218"/>
                  <a:pt x="57" y="207"/>
                  <a:pt x="37" y="187"/>
                </a:cubicBezTo>
                <a:cubicBezTo>
                  <a:pt x="9" y="159"/>
                  <a:pt x="0" y="118"/>
                  <a:pt x="12" y="80"/>
                </a:cubicBezTo>
                <a:cubicBezTo>
                  <a:pt x="13" y="77"/>
                  <a:pt x="15" y="76"/>
                  <a:pt x="17" y="75"/>
                </a:cubicBezTo>
                <a:cubicBezTo>
                  <a:pt x="19" y="74"/>
                  <a:pt x="22" y="75"/>
                  <a:pt x="24" y="77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76" y="129"/>
                  <a:pt x="78" y="129"/>
                  <a:pt x="82" y="129"/>
                </a:cubicBezTo>
                <a:cubicBezTo>
                  <a:pt x="96" y="129"/>
                  <a:pt x="117" y="125"/>
                  <a:pt x="121" y="122"/>
                </a:cubicBezTo>
                <a:cubicBezTo>
                  <a:pt x="125" y="115"/>
                  <a:pt x="129" y="83"/>
                  <a:pt x="127" y="76"/>
                </a:cubicBezTo>
                <a:cubicBezTo>
                  <a:pt x="76" y="24"/>
                  <a:pt x="76" y="24"/>
                  <a:pt x="76" y="24"/>
                </a:cubicBezTo>
                <a:cubicBezTo>
                  <a:pt x="74" y="23"/>
                  <a:pt x="74" y="20"/>
                  <a:pt x="74" y="18"/>
                </a:cubicBezTo>
                <a:cubicBezTo>
                  <a:pt x="75" y="15"/>
                  <a:pt x="77" y="14"/>
                  <a:pt x="79" y="13"/>
                </a:cubicBezTo>
                <a:cubicBezTo>
                  <a:pt x="89" y="9"/>
                  <a:pt x="101" y="8"/>
                  <a:pt x="112" y="8"/>
                </a:cubicBezTo>
                <a:cubicBezTo>
                  <a:pt x="140" y="8"/>
                  <a:pt x="166" y="18"/>
                  <a:pt x="186" y="38"/>
                </a:cubicBezTo>
                <a:cubicBezTo>
                  <a:pt x="213" y="65"/>
                  <a:pt x="223" y="104"/>
                  <a:pt x="213" y="141"/>
                </a:cubicBezTo>
                <a:cubicBezTo>
                  <a:pt x="317" y="245"/>
                  <a:pt x="317" y="245"/>
                  <a:pt x="317" y="245"/>
                </a:cubicBezTo>
                <a:cubicBezTo>
                  <a:pt x="330" y="235"/>
                  <a:pt x="342" y="226"/>
                  <a:pt x="351" y="219"/>
                </a:cubicBezTo>
                <a:cubicBezTo>
                  <a:pt x="356" y="215"/>
                  <a:pt x="360" y="212"/>
                  <a:pt x="362" y="211"/>
                </a:cubicBezTo>
                <a:cubicBezTo>
                  <a:pt x="368" y="206"/>
                  <a:pt x="375" y="205"/>
                  <a:pt x="381" y="208"/>
                </a:cubicBezTo>
                <a:cubicBezTo>
                  <a:pt x="387" y="203"/>
                  <a:pt x="387" y="203"/>
                  <a:pt x="387" y="203"/>
                </a:cubicBezTo>
                <a:cubicBezTo>
                  <a:pt x="404" y="185"/>
                  <a:pt x="404" y="185"/>
                  <a:pt x="404" y="185"/>
                </a:cubicBezTo>
                <a:cubicBezTo>
                  <a:pt x="424" y="165"/>
                  <a:pt x="450" y="125"/>
                  <a:pt x="400" y="75"/>
                </a:cubicBezTo>
                <a:cubicBezTo>
                  <a:pt x="369" y="45"/>
                  <a:pt x="332" y="43"/>
                  <a:pt x="324" y="43"/>
                </a:cubicBezTo>
                <a:cubicBezTo>
                  <a:pt x="321" y="43"/>
                  <a:pt x="319" y="43"/>
                  <a:pt x="318" y="43"/>
                </a:cubicBezTo>
                <a:cubicBezTo>
                  <a:pt x="310" y="45"/>
                  <a:pt x="302" y="40"/>
                  <a:pt x="300" y="32"/>
                </a:cubicBezTo>
                <a:cubicBezTo>
                  <a:pt x="299" y="25"/>
                  <a:pt x="301" y="19"/>
                  <a:pt x="307" y="16"/>
                </a:cubicBezTo>
                <a:cubicBezTo>
                  <a:pt x="325" y="6"/>
                  <a:pt x="354" y="0"/>
                  <a:pt x="383" y="0"/>
                </a:cubicBezTo>
                <a:cubicBezTo>
                  <a:pt x="429" y="0"/>
                  <a:pt x="497" y="14"/>
                  <a:pt x="563" y="80"/>
                </a:cubicBezTo>
                <a:cubicBezTo>
                  <a:pt x="593" y="110"/>
                  <a:pt x="606" y="127"/>
                  <a:pt x="608" y="140"/>
                </a:cubicBezTo>
                <a:cubicBezTo>
                  <a:pt x="609" y="146"/>
                  <a:pt x="608" y="152"/>
                  <a:pt x="608" y="157"/>
                </a:cubicBezTo>
                <a:cubicBezTo>
                  <a:pt x="607" y="164"/>
                  <a:pt x="607" y="169"/>
                  <a:pt x="609" y="172"/>
                </a:cubicBezTo>
                <a:cubicBezTo>
                  <a:pt x="617" y="179"/>
                  <a:pt x="627" y="181"/>
                  <a:pt x="642" y="179"/>
                </a:cubicBezTo>
                <a:cubicBezTo>
                  <a:pt x="649" y="178"/>
                  <a:pt x="657" y="181"/>
                  <a:pt x="662" y="186"/>
                </a:cubicBezTo>
                <a:cubicBezTo>
                  <a:pt x="695" y="219"/>
                  <a:pt x="695" y="219"/>
                  <a:pt x="695" y="219"/>
                </a:cubicBezTo>
                <a:cubicBezTo>
                  <a:pt x="703" y="227"/>
                  <a:pt x="703" y="240"/>
                  <a:pt x="695" y="249"/>
                </a:cubicBezTo>
                <a:cubicBezTo>
                  <a:pt x="626" y="318"/>
                  <a:pt x="626" y="318"/>
                  <a:pt x="626" y="318"/>
                </a:cubicBezTo>
                <a:cubicBezTo>
                  <a:pt x="622" y="322"/>
                  <a:pt x="616" y="324"/>
                  <a:pt x="611" y="324"/>
                </a:cubicBezTo>
                <a:cubicBezTo>
                  <a:pt x="605" y="324"/>
                  <a:pt x="600" y="322"/>
                  <a:pt x="596" y="318"/>
                </a:cubicBezTo>
                <a:cubicBezTo>
                  <a:pt x="563" y="285"/>
                  <a:pt x="563" y="285"/>
                  <a:pt x="563" y="285"/>
                </a:cubicBezTo>
                <a:cubicBezTo>
                  <a:pt x="558" y="280"/>
                  <a:pt x="556" y="273"/>
                  <a:pt x="557" y="265"/>
                </a:cubicBezTo>
                <a:cubicBezTo>
                  <a:pt x="561" y="247"/>
                  <a:pt x="558" y="235"/>
                  <a:pt x="550" y="227"/>
                </a:cubicBezTo>
                <a:cubicBezTo>
                  <a:pt x="537" y="214"/>
                  <a:pt x="528" y="210"/>
                  <a:pt x="512" y="212"/>
                </a:cubicBezTo>
                <a:cubicBezTo>
                  <a:pt x="498" y="214"/>
                  <a:pt x="471" y="234"/>
                  <a:pt x="439" y="265"/>
                </a:cubicBezTo>
                <a:cubicBezTo>
                  <a:pt x="442" y="272"/>
                  <a:pt x="442" y="279"/>
                  <a:pt x="436" y="285"/>
                </a:cubicBezTo>
                <a:cubicBezTo>
                  <a:pt x="435" y="287"/>
                  <a:pt x="432" y="291"/>
                  <a:pt x="428" y="296"/>
                </a:cubicBezTo>
                <a:cubicBezTo>
                  <a:pt x="421" y="305"/>
                  <a:pt x="412" y="317"/>
                  <a:pt x="402" y="330"/>
                </a:cubicBezTo>
                <a:cubicBezTo>
                  <a:pt x="559" y="487"/>
                  <a:pt x="559" y="487"/>
                  <a:pt x="559" y="487"/>
                </a:cubicBezTo>
                <a:cubicBezTo>
                  <a:pt x="567" y="496"/>
                  <a:pt x="572" y="508"/>
                  <a:pt x="571" y="521"/>
                </a:cubicBezTo>
                <a:cubicBezTo>
                  <a:pt x="570" y="534"/>
                  <a:pt x="565" y="546"/>
                  <a:pt x="555" y="556"/>
                </a:cubicBezTo>
                <a:cubicBezTo>
                  <a:pt x="545" y="566"/>
                  <a:pt x="531" y="572"/>
                  <a:pt x="518" y="572"/>
                </a:cubicBezTo>
                <a:close/>
                <a:moveTo>
                  <a:pt x="333" y="390"/>
                </a:moveTo>
                <a:cubicBezTo>
                  <a:pt x="335" y="390"/>
                  <a:pt x="337" y="390"/>
                  <a:pt x="338" y="392"/>
                </a:cubicBezTo>
                <a:cubicBezTo>
                  <a:pt x="496" y="550"/>
                  <a:pt x="496" y="550"/>
                  <a:pt x="496" y="550"/>
                </a:cubicBezTo>
                <a:cubicBezTo>
                  <a:pt x="502" y="555"/>
                  <a:pt x="509" y="558"/>
                  <a:pt x="518" y="558"/>
                </a:cubicBezTo>
                <a:cubicBezTo>
                  <a:pt x="527" y="558"/>
                  <a:pt x="538" y="554"/>
                  <a:pt x="545" y="546"/>
                </a:cubicBezTo>
                <a:cubicBezTo>
                  <a:pt x="552" y="539"/>
                  <a:pt x="557" y="530"/>
                  <a:pt x="557" y="520"/>
                </a:cubicBezTo>
                <a:cubicBezTo>
                  <a:pt x="558" y="511"/>
                  <a:pt x="555" y="503"/>
                  <a:pt x="549" y="497"/>
                </a:cubicBezTo>
                <a:cubicBezTo>
                  <a:pt x="387" y="336"/>
                  <a:pt x="387" y="336"/>
                  <a:pt x="387" y="336"/>
                </a:cubicBezTo>
                <a:cubicBezTo>
                  <a:pt x="385" y="333"/>
                  <a:pt x="385" y="329"/>
                  <a:pt x="387" y="326"/>
                </a:cubicBezTo>
                <a:cubicBezTo>
                  <a:pt x="399" y="312"/>
                  <a:pt x="409" y="297"/>
                  <a:pt x="416" y="288"/>
                </a:cubicBezTo>
                <a:cubicBezTo>
                  <a:pt x="421" y="282"/>
                  <a:pt x="424" y="278"/>
                  <a:pt x="425" y="276"/>
                </a:cubicBezTo>
                <a:cubicBezTo>
                  <a:pt x="428" y="274"/>
                  <a:pt x="428" y="272"/>
                  <a:pt x="425" y="270"/>
                </a:cubicBezTo>
                <a:cubicBezTo>
                  <a:pt x="425" y="270"/>
                  <a:pt x="425" y="269"/>
                  <a:pt x="425" y="269"/>
                </a:cubicBezTo>
                <a:cubicBezTo>
                  <a:pt x="423" y="268"/>
                  <a:pt x="423" y="267"/>
                  <a:pt x="423" y="265"/>
                </a:cubicBezTo>
                <a:cubicBezTo>
                  <a:pt x="422" y="263"/>
                  <a:pt x="423" y="261"/>
                  <a:pt x="425" y="259"/>
                </a:cubicBezTo>
                <a:cubicBezTo>
                  <a:pt x="451" y="233"/>
                  <a:pt x="487" y="201"/>
                  <a:pt x="511" y="198"/>
                </a:cubicBezTo>
                <a:cubicBezTo>
                  <a:pt x="534" y="196"/>
                  <a:pt x="547" y="204"/>
                  <a:pt x="560" y="217"/>
                </a:cubicBezTo>
                <a:cubicBezTo>
                  <a:pt x="571" y="228"/>
                  <a:pt x="575" y="245"/>
                  <a:pt x="571" y="267"/>
                </a:cubicBezTo>
                <a:cubicBezTo>
                  <a:pt x="571" y="269"/>
                  <a:pt x="570" y="273"/>
                  <a:pt x="573" y="275"/>
                </a:cubicBezTo>
                <a:cubicBezTo>
                  <a:pt x="606" y="308"/>
                  <a:pt x="606" y="308"/>
                  <a:pt x="606" y="308"/>
                </a:cubicBezTo>
                <a:cubicBezTo>
                  <a:pt x="608" y="310"/>
                  <a:pt x="613" y="310"/>
                  <a:pt x="616" y="308"/>
                </a:cubicBezTo>
                <a:cubicBezTo>
                  <a:pt x="685" y="239"/>
                  <a:pt x="685" y="239"/>
                  <a:pt x="685" y="239"/>
                </a:cubicBezTo>
                <a:cubicBezTo>
                  <a:pt x="687" y="236"/>
                  <a:pt x="687" y="232"/>
                  <a:pt x="685" y="229"/>
                </a:cubicBezTo>
                <a:cubicBezTo>
                  <a:pt x="652" y="196"/>
                  <a:pt x="652" y="196"/>
                  <a:pt x="652" y="196"/>
                </a:cubicBezTo>
                <a:cubicBezTo>
                  <a:pt x="650" y="194"/>
                  <a:pt x="647" y="193"/>
                  <a:pt x="645" y="193"/>
                </a:cubicBezTo>
                <a:cubicBezTo>
                  <a:pt x="645" y="193"/>
                  <a:pt x="644" y="193"/>
                  <a:pt x="644" y="193"/>
                </a:cubicBezTo>
                <a:cubicBezTo>
                  <a:pt x="624" y="196"/>
                  <a:pt x="610" y="192"/>
                  <a:pt x="600" y="182"/>
                </a:cubicBezTo>
                <a:cubicBezTo>
                  <a:pt x="592" y="174"/>
                  <a:pt x="593" y="164"/>
                  <a:pt x="594" y="155"/>
                </a:cubicBezTo>
                <a:cubicBezTo>
                  <a:pt x="594" y="151"/>
                  <a:pt x="595" y="146"/>
                  <a:pt x="594" y="142"/>
                </a:cubicBezTo>
                <a:cubicBezTo>
                  <a:pt x="592" y="129"/>
                  <a:pt x="563" y="100"/>
                  <a:pt x="553" y="90"/>
                </a:cubicBezTo>
                <a:cubicBezTo>
                  <a:pt x="490" y="27"/>
                  <a:pt x="426" y="14"/>
                  <a:pt x="383" y="14"/>
                </a:cubicBezTo>
                <a:cubicBezTo>
                  <a:pt x="351" y="14"/>
                  <a:pt x="326" y="21"/>
                  <a:pt x="314" y="28"/>
                </a:cubicBezTo>
                <a:cubicBezTo>
                  <a:pt x="314" y="28"/>
                  <a:pt x="314" y="29"/>
                  <a:pt x="314" y="29"/>
                </a:cubicBezTo>
                <a:cubicBezTo>
                  <a:pt x="315" y="30"/>
                  <a:pt x="315" y="30"/>
                  <a:pt x="315" y="30"/>
                </a:cubicBezTo>
                <a:cubicBezTo>
                  <a:pt x="318" y="29"/>
                  <a:pt x="321" y="29"/>
                  <a:pt x="324" y="29"/>
                </a:cubicBezTo>
                <a:cubicBezTo>
                  <a:pt x="333" y="29"/>
                  <a:pt x="375" y="31"/>
                  <a:pt x="410" y="65"/>
                </a:cubicBezTo>
                <a:cubicBezTo>
                  <a:pt x="435" y="90"/>
                  <a:pt x="446" y="116"/>
                  <a:pt x="442" y="143"/>
                </a:cubicBezTo>
                <a:cubicBezTo>
                  <a:pt x="439" y="168"/>
                  <a:pt x="423" y="186"/>
                  <a:pt x="414" y="195"/>
                </a:cubicBezTo>
                <a:cubicBezTo>
                  <a:pt x="396" y="213"/>
                  <a:pt x="396" y="213"/>
                  <a:pt x="396" y="213"/>
                </a:cubicBezTo>
                <a:cubicBezTo>
                  <a:pt x="387" y="222"/>
                  <a:pt x="387" y="222"/>
                  <a:pt x="387" y="222"/>
                </a:cubicBezTo>
                <a:cubicBezTo>
                  <a:pt x="384" y="224"/>
                  <a:pt x="380" y="224"/>
                  <a:pt x="377" y="222"/>
                </a:cubicBezTo>
                <a:cubicBezTo>
                  <a:pt x="376" y="221"/>
                  <a:pt x="375" y="220"/>
                  <a:pt x="374" y="220"/>
                </a:cubicBezTo>
                <a:cubicBezTo>
                  <a:pt x="373" y="220"/>
                  <a:pt x="372" y="220"/>
                  <a:pt x="371" y="222"/>
                </a:cubicBezTo>
                <a:cubicBezTo>
                  <a:pt x="369" y="223"/>
                  <a:pt x="365" y="226"/>
                  <a:pt x="359" y="230"/>
                </a:cubicBezTo>
                <a:cubicBezTo>
                  <a:pt x="350" y="237"/>
                  <a:pt x="336" y="248"/>
                  <a:pt x="321" y="260"/>
                </a:cubicBezTo>
                <a:cubicBezTo>
                  <a:pt x="318" y="262"/>
                  <a:pt x="314" y="262"/>
                  <a:pt x="311" y="260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198" y="146"/>
                  <a:pt x="197" y="144"/>
                  <a:pt x="198" y="141"/>
                </a:cubicBezTo>
                <a:cubicBezTo>
                  <a:pt x="209" y="108"/>
                  <a:pt x="201" y="73"/>
                  <a:pt x="176" y="48"/>
                </a:cubicBezTo>
                <a:cubicBezTo>
                  <a:pt x="159" y="31"/>
                  <a:pt x="136" y="22"/>
                  <a:pt x="112" y="22"/>
                </a:cubicBezTo>
                <a:cubicBezTo>
                  <a:pt x="106" y="22"/>
                  <a:pt x="100" y="22"/>
                  <a:pt x="95" y="23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47" y="75"/>
                  <a:pt x="138" y="125"/>
                  <a:pt x="131" y="132"/>
                </a:cubicBezTo>
                <a:cubicBezTo>
                  <a:pt x="124" y="139"/>
                  <a:pt x="95" y="143"/>
                  <a:pt x="82" y="143"/>
                </a:cubicBezTo>
                <a:cubicBezTo>
                  <a:pt x="73" y="143"/>
                  <a:pt x="69" y="142"/>
                  <a:pt x="66" y="139"/>
                </a:cubicBezTo>
                <a:cubicBezTo>
                  <a:pt x="22" y="95"/>
                  <a:pt x="22" y="95"/>
                  <a:pt x="22" y="95"/>
                </a:cubicBezTo>
                <a:cubicBezTo>
                  <a:pt x="17" y="125"/>
                  <a:pt x="26" y="155"/>
                  <a:pt x="47" y="177"/>
                </a:cubicBezTo>
                <a:cubicBezTo>
                  <a:pt x="65" y="194"/>
                  <a:pt x="87" y="204"/>
                  <a:pt x="112" y="204"/>
                </a:cubicBezTo>
                <a:cubicBezTo>
                  <a:pt x="121" y="204"/>
                  <a:pt x="131" y="202"/>
                  <a:pt x="140" y="199"/>
                </a:cubicBezTo>
                <a:cubicBezTo>
                  <a:pt x="143" y="198"/>
                  <a:pt x="145" y="199"/>
                  <a:pt x="147" y="201"/>
                </a:cubicBezTo>
                <a:cubicBezTo>
                  <a:pt x="255" y="308"/>
                  <a:pt x="255" y="308"/>
                  <a:pt x="255" y="308"/>
                </a:cubicBezTo>
                <a:cubicBezTo>
                  <a:pt x="258" y="311"/>
                  <a:pt x="258" y="315"/>
                  <a:pt x="255" y="318"/>
                </a:cubicBezTo>
                <a:cubicBezTo>
                  <a:pt x="243" y="331"/>
                  <a:pt x="230" y="346"/>
                  <a:pt x="217" y="360"/>
                </a:cubicBezTo>
                <a:cubicBezTo>
                  <a:pt x="201" y="378"/>
                  <a:pt x="186" y="395"/>
                  <a:pt x="173" y="408"/>
                </a:cubicBezTo>
                <a:cubicBezTo>
                  <a:pt x="152" y="428"/>
                  <a:pt x="116" y="452"/>
                  <a:pt x="98" y="464"/>
                </a:cubicBezTo>
                <a:cubicBezTo>
                  <a:pt x="95" y="466"/>
                  <a:pt x="91" y="468"/>
                  <a:pt x="89" y="469"/>
                </a:cubicBezTo>
                <a:cubicBezTo>
                  <a:pt x="89" y="472"/>
                  <a:pt x="89" y="479"/>
                  <a:pt x="90" y="481"/>
                </a:cubicBezTo>
                <a:cubicBezTo>
                  <a:pt x="95" y="486"/>
                  <a:pt x="142" y="533"/>
                  <a:pt x="142" y="533"/>
                </a:cubicBezTo>
                <a:cubicBezTo>
                  <a:pt x="154" y="545"/>
                  <a:pt x="164" y="555"/>
                  <a:pt x="166" y="557"/>
                </a:cubicBezTo>
                <a:cubicBezTo>
                  <a:pt x="167" y="558"/>
                  <a:pt x="169" y="558"/>
                  <a:pt x="172" y="558"/>
                </a:cubicBezTo>
                <a:cubicBezTo>
                  <a:pt x="175" y="558"/>
                  <a:pt x="177" y="558"/>
                  <a:pt x="178" y="557"/>
                </a:cubicBezTo>
                <a:cubicBezTo>
                  <a:pt x="179" y="556"/>
                  <a:pt x="183" y="551"/>
                  <a:pt x="187" y="545"/>
                </a:cubicBezTo>
                <a:cubicBezTo>
                  <a:pt x="204" y="521"/>
                  <a:pt x="241" y="472"/>
                  <a:pt x="262" y="451"/>
                </a:cubicBezTo>
                <a:cubicBezTo>
                  <a:pt x="275" y="438"/>
                  <a:pt x="287" y="428"/>
                  <a:pt x="299" y="417"/>
                </a:cubicBezTo>
                <a:cubicBezTo>
                  <a:pt x="309" y="409"/>
                  <a:pt x="318" y="401"/>
                  <a:pt x="329" y="392"/>
                </a:cubicBezTo>
                <a:cubicBezTo>
                  <a:pt x="330" y="390"/>
                  <a:pt x="332" y="390"/>
                  <a:pt x="333" y="3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2399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1" name="Line 7">
            <a:extLst>
              <a:ext uri="{FF2B5EF4-FFF2-40B4-BE49-F238E27FC236}">
                <a16:creationId xmlns:a16="http://schemas.microsoft.com/office/drawing/2014/main" id="{88F4D6DD-7D6E-44A0-BB0A-B6F2627F4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7421" y="1184225"/>
            <a:ext cx="6480593" cy="30223"/>
          </a:xfrm>
          <a:prstGeom prst="line">
            <a:avLst/>
          </a:prstGeom>
          <a:noFill/>
          <a:ln w="88900" cap="rnd">
            <a:gradFill>
              <a:gsLst>
                <a:gs pos="0">
                  <a:srgbClr val="4DB3C7">
                    <a:lumMod val="75000"/>
                  </a:srgbClr>
                </a:gs>
                <a:gs pos="25000">
                  <a:srgbClr val="4DB3C7"/>
                </a:gs>
              </a:gsLst>
              <a:lin ang="19800000" scaled="0"/>
            </a:gradFill>
            <a:prstDash val="solid"/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31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DC2608B9-D11D-4A92-B120-310642040156}"/>
              </a:ext>
            </a:extLst>
          </p:cNvPr>
          <p:cNvSpPr>
            <a:spLocks/>
          </p:cNvSpPr>
          <p:nvPr/>
        </p:nvSpPr>
        <p:spPr bwMode="auto">
          <a:xfrm>
            <a:off x="4126937" y="1184225"/>
            <a:ext cx="400485" cy="490946"/>
          </a:xfrm>
          <a:custGeom>
            <a:avLst/>
            <a:gdLst>
              <a:gd name="T0" fmla="*/ 129 w 129"/>
              <a:gd name="T1" fmla="*/ 258 h 258"/>
              <a:gd name="T2" fmla="*/ 0 w 129"/>
              <a:gd name="T3" fmla="*/ 129 h 258"/>
              <a:gd name="T4" fmla="*/ 129 w 129"/>
              <a:gd name="T5" fmla="*/ 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258">
                <a:moveTo>
                  <a:pt x="129" y="258"/>
                </a:moveTo>
                <a:cubicBezTo>
                  <a:pt x="57" y="258"/>
                  <a:pt x="0" y="200"/>
                  <a:pt x="0" y="129"/>
                </a:cubicBezTo>
                <a:cubicBezTo>
                  <a:pt x="0" y="57"/>
                  <a:pt x="57" y="0"/>
                  <a:pt x="129" y="0"/>
                </a:cubicBezTo>
              </a:path>
            </a:pathLst>
          </a:custGeom>
          <a:noFill/>
          <a:ln w="88900" cap="rnd">
            <a:gradFill>
              <a:gsLst>
                <a:gs pos="0">
                  <a:srgbClr val="4DB3C7">
                    <a:lumMod val="75000"/>
                  </a:srgbClr>
                </a:gs>
                <a:gs pos="32000">
                  <a:srgbClr val="4DB3C7"/>
                </a:gs>
              </a:gsLst>
              <a:lin ang="5400000" scaled="1"/>
            </a:gra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31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9E584868-EBF8-4424-8CFC-521EE22B8C5F}"/>
              </a:ext>
            </a:extLst>
          </p:cNvPr>
          <p:cNvSpPr>
            <a:spLocks/>
          </p:cNvSpPr>
          <p:nvPr/>
        </p:nvSpPr>
        <p:spPr bwMode="auto">
          <a:xfrm>
            <a:off x="4527420" y="1184225"/>
            <a:ext cx="400485" cy="490946"/>
          </a:xfrm>
          <a:custGeom>
            <a:avLst/>
            <a:gdLst>
              <a:gd name="T0" fmla="*/ 0 w 129"/>
              <a:gd name="T1" fmla="*/ 0 h 258"/>
              <a:gd name="T2" fmla="*/ 129 w 129"/>
              <a:gd name="T3" fmla="*/ 129 h 258"/>
              <a:gd name="T4" fmla="*/ 0 w 129"/>
              <a:gd name="T5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" h="258">
                <a:moveTo>
                  <a:pt x="0" y="0"/>
                </a:moveTo>
                <a:cubicBezTo>
                  <a:pt x="71" y="0"/>
                  <a:pt x="129" y="57"/>
                  <a:pt x="129" y="129"/>
                </a:cubicBezTo>
                <a:cubicBezTo>
                  <a:pt x="129" y="200"/>
                  <a:pt x="71" y="258"/>
                  <a:pt x="0" y="258"/>
                </a:cubicBezTo>
              </a:path>
            </a:pathLst>
          </a:custGeom>
          <a:noFill/>
          <a:ln w="88900" cap="rnd">
            <a:solidFill>
              <a:srgbClr val="4DB3C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31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CE3852EE-B7C1-4078-826B-CA19ACD315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55380" y="1168911"/>
            <a:ext cx="3372043" cy="4683"/>
          </a:xfrm>
          <a:prstGeom prst="line">
            <a:avLst/>
          </a:prstGeom>
          <a:noFill/>
          <a:ln w="88900" cap="rnd">
            <a:solidFill>
              <a:srgbClr val="4DB3C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3199" kern="0">
              <a:solidFill>
                <a:srgbClr val="57565A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A6B3E-00E9-4B95-B277-CF62928B1F88}"/>
              </a:ext>
            </a:extLst>
          </p:cNvPr>
          <p:cNvSpPr/>
          <p:nvPr/>
        </p:nvSpPr>
        <p:spPr>
          <a:xfrm>
            <a:off x="5179902" y="1261947"/>
            <a:ext cx="2626903" cy="3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804"/>
            <a:r>
              <a:rPr lang="en-US" sz="1467" dirty="0">
                <a:solidFill>
                  <a:srgbClr val="57565A"/>
                </a:solidFill>
                <a:latin typeface="+mj-lt"/>
              </a:rPr>
              <a:t>Alerts &amp;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75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7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7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7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31" grpId="0" animBg="1"/>
          <p:bldP spid="32" grpId="0" animBg="1"/>
          <p:bldP spid="33" grpId="0" animBg="1"/>
          <p:bldP spid="34" grpId="0" animBg="1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2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0" presetClass="entr" presetSubtype="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7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1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78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" dur="1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4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31" grpId="0" animBg="1"/>
          <p:bldP spid="32" grpId="0" animBg="1"/>
          <p:bldP spid="33" grpId="0" animBg="1"/>
          <p:bldP spid="34" grpId="0" animBg="1"/>
          <p:bldP spid="3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380" y="-9710"/>
            <a:ext cx="11036619" cy="909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sz="28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Continuous Integration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1332470" y="1167716"/>
            <a:ext cx="2924606" cy="2899520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rgbClr val="4DB3C7">
              <a:alpha val="60000"/>
            </a:srgbClr>
          </a:solidFill>
          <a:ln w="19050" cap="rnd">
            <a:solidFill>
              <a:srgbClr val="4DB3C7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1799" kern="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312918" y="1862682"/>
            <a:ext cx="2924606" cy="2914150"/>
          </a:xfrm>
          <a:custGeom>
            <a:avLst/>
            <a:gdLst>
              <a:gd name="T0" fmla="*/ 189 w 197"/>
              <a:gd name="T1" fmla="*/ 92 h 196"/>
              <a:gd name="T2" fmla="*/ 196 w 197"/>
              <a:gd name="T3" fmla="*/ 80 h 196"/>
              <a:gd name="T4" fmla="*/ 187 w 197"/>
              <a:gd name="T5" fmla="*/ 79 h 196"/>
              <a:gd name="T6" fmla="*/ 189 w 197"/>
              <a:gd name="T7" fmla="*/ 58 h 196"/>
              <a:gd name="T8" fmla="*/ 183 w 197"/>
              <a:gd name="T9" fmla="*/ 50 h 196"/>
              <a:gd name="T10" fmla="*/ 172 w 197"/>
              <a:gd name="T11" fmla="*/ 35 h 196"/>
              <a:gd name="T12" fmla="*/ 165 w 197"/>
              <a:gd name="T13" fmla="*/ 26 h 196"/>
              <a:gd name="T14" fmla="*/ 147 w 197"/>
              <a:gd name="T15" fmla="*/ 21 h 196"/>
              <a:gd name="T16" fmla="*/ 141 w 197"/>
              <a:gd name="T17" fmla="*/ 9 h 196"/>
              <a:gd name="T18" fmla="*/ 135 w 197"/>
              <a:gd name="T19" fmla="*/ 15 h 196"/>
              <a:gd name="T20" fmla="*/ 122 w 197"/>
              <a:gd name="T21" fmla="*/ 4 h 196"/>
              <a:gd name="T22" fmla="*/ 111 w 197"/>
              <a:gd name="T23" fmla="*/ 0 h 196"/>
              <a:gd name="T24" fmla="*/ 98 w 197"/>
              <a:gd name="T25" fmla="*/ 8 h 196"/>
              <a:gd name="T26" fmla="*/ 98 w 197"/>
              <a:gd name="T27" fmla="*/ 8 h 196"/>
              <a:gd name="T28" fmla="*/ 92 w 197"/>
              <a:gd name="T29" fmla="*/ 2 h 196"/>
              <a:gd name="T30" fmla="*/ 81 w 197"/>
              <a:gd name="T31" fmla="*/ 1 h 196"/>
              <a:gd name="T32" fmla="*/ 65 w 197"/>
              <a:gd name="T33" fmla="*/ 14 h 196"/>
              <a:gd name="T34" fmla="*/ 59 w 197"/>
              <a:gd name="T35" fmla="*/ 7 h 196"/>
              <a:gd name="T36" fmla="*/ 53 w 197"/>
              <a:gd name="T37" fmla="*/ 20 h 196"/>
              <a:gd name="T38" fmla="*/ 35 w 197"/>
              <a:gd name="T39" fmla="*/ 23 h 196"/>
              <a:gd name="T40" fmla="*/ 27 w 197"/>
              <a:gd name="T41" fmla="*/ 33 h 196"/>
              <a:gd name="T42" fmla="*/ 16 w 197"/>
              <a:gd name="T43" fmla="*/ 47 h 196"/>
              <a:gd name="T44" fmla="*/ 9 w 197"/>
              <a:gd name="T45" fmla="*/ 55 h 196"/>
              <a:gd name="T46" fmla="*/ 13 w 197"/>
              <a:gd name="T47" fmla="*/ 69 h 196"/>
              <a:gd name="T48" fmla="*/ 4 w 197"/>
              <a:gd name="T49" fmla="*/ 75 h 196"/>
              <a:gd name="T50" fmla="*/ 2 w 197"/>
              <a:gd name="T51" fmla="*/ 88 h 196"/>
              <a:gd name="T52" fmla="*/ 2 w 197"/>
              <a:gd name="T53" fmla="*/ 105 h 196"/>
              <a:gd name="T54" fmla="*/ 4 w 197"/>
              <a:gd name="T55" fmla="*/ 118 h 196"/>
              <a:gd name="T56" fmla="*/ 15 w 197"/>
              <a:gd name="T57" fmla="*/ 132 h 196"/>
              <a:gd name="T58" fmla="*/ 12 w 197"/>
              <a:gd name="T59" fmla="*/ 145 h 196"/>
              <a:gd name="T60" fmla="*/ 21 w 197"/>
              <a:gd name="T61" fmla="*/ 144 h 196"/>
              <a:gd name="T62" fmla="*/ 25 w 197"/>
              <a:gd name="T63" fmla="*/ 163 h 196"/>
              <a:gd name="T64" fmla="*/ 34 w 197"/>
              <a:gd name="T65" fmla="*/ 170 h 196"/>
              <a:gd name="T66" fmla="*/ 48 w 197"/>
              <a:gd name="T67" fmla="*/ 180 h 196"/>
              <a:gd name="T68" fmla="*/ 58 w 197"/>
              <a:gd name="T69" fmla="*/ 187 h 196"/>
              <a:gd name="T70" fmla="*/ 70 w 197"/>
              <a:gd name="T71" fmla="*/ 183 h 196"/>
              <a:gd name="T72" fmla="*/ 78 w 197"/>
              <a:gd name="T73" fmla="*/ 194 h 196"/>
              <a:gd name="T74" fmla="*/ 89 w 197"/>
              <a:gd name="T75" fmla="*/ 194 h 196"/>
              <a:gd name="T76" fmla="*/ 105 w 197"/>
              <a:gd name="T77" fmla="*/ 188 h 196"/>
              <a:gd name="T78" fmla="*/ 108 w 197"/>
              <a:gd name="T79" fmla="*/ 196 h 196"/>
              <a:gd name="T80" fmla="*/ 118 w 197"/>
              <a:gd name="T81" fmla="*/ 186 h 196"/>
              <a:gd name="T82" fmla="*/ 137 w 197"/>
              <a:gd name="T83" fmla="*/ 189 h 196"/>
              <a:gd name="T84" fmla="*/ 147 w 197"/>
              <a:gd name="T85" fmla="*/ 182 h 196"/>
              <a:gd name="T86" fmla="*/ 161 w 197"/>
              <a:gd name="T87" fmla="*/ 172 h 196"/>
              <a:gd name="T88" fmla="*/ 171 w 197"/>
              <a:gd name="T89" fmla="*/ 166 h 196"/>
              <a:gd name="T90" fmla="*/ 176 w 197"/>
              <a:gd name="T91" fmla="*/ 146 h 196"/>
              <a:gd name="T92" fmla="*/ 184 w 197"/>
              <a:gd name="T93" fmla="*/ 148 h 196"/>
              <a:gd name="T94" fmla="*/ 182 w 197"/>
              <a:gd name="T95" fmla="*/ 134 h 196"/>
              <a:gd name="T96" fmla="*/ 193 w 197"/>
              <a:gd name="T97" fmla="*/ 121 h 196"/>
              <a:gd name="T98" fmla="*/ 197 w 197"/>
              <a:gd name="T99" fmla="*/ 11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7" h="196">
                <a:moveTo>
                  <a:pt x="195" y="108"/>
                </a:moveTo>
                <a:cubicBezTo>
                  <a:pt x="189" y="107"/>
                  <a:pt x="189" y="107"/>
                  <a:pt x="189" y="107"/>
                </a:cubicBezTo>
                <a:cubicBezTo>
                  <a:pt x="190" y="102"/>
                  <a:pt x="190" y="97"/>
                  <a:pt x="189" y="92"/>
                </a:cubicBezTo>
                <a:cubicBezTo>
                  <a:pt x="195" y="91"/>
                  <a:pt x="195" y="91"/>
                  <a:pt x="195" y="91"/>
                </a:cubicBezTo>
                <a:cubicBezTo>
                  <a:pt x="197" y="90"/>
                  <a:pt x="197" y="89"/>
                  <a:pt x="197" y="88"/>
                </a:cubicBezTo>
                <a:cubicBezTo>
                  <a:pt x="197" y="85"/>
                  <a:pt x="197" y="83"/>
                  <a:pt x="196" y="80"/>
                </a:cubicBezTo>
                <a:cubicBezTo>
                  <a:pt x="196" y="79"/>
                  <a:pt x="195" y="78"/>
                  <a:pt x="194" y="78"/>
                </a:cubicBezTo>
                <a:cubicBezTo>
                  <a:pt x="194" y="78"/>
                  <a:pt x="194" y="78"/>
                  <a:pt x="194" y="78"/>
                </a:cubicBezTo>
                <a:cubicBezTo>
                  <a:pt x="187" y="79"/>
                  <a:pt x="187" y="79"/>
                  <a:pt x="187" y="79"/>
                </a:cubicBezTo>
                <a:cubicBezTo>
                  <a:pt x="186" y="74"/>
                  <a:pt x="185" y="69"/>
                  <a:pt x="183" y="64"/>
                </a:cubicBezTo>
                <a:cubicBezTo>
                  <a:pt x="188" y="61"/>
                  <a:pt x="188" y="61"/>
                  <a:pt x="188" y="61"/>
                </a:cubicBezTo>
                <a:cubicBezTo>
                  <a:pt x="189" y="61"/>
                  <a:pt x="190" y="59"/>
                  <a:pt x="189" y="58"/>
                </a:cubicBezTo>
                <a:cubicBezTo>
                  <a:pt x="188" y="56"/>
                  <a:pt x="187" y="53"/>
                  <a:pt x="186" y="51"/>
                </a:cubicBezTo>
                <a:cubicBezTo>
                  <a:pt x="185" y="50"/>
                  <a:pt x="184" y="49"/>
                  <a:pt x="184" y="49"/>
                </a:cubicBezTo>
                <a:cubicBezTo>
                  <a:pt x="183" y="49"/>
                  <a:pt x="183" y="50"/>
                  <a:pt x="183" y="50"/>
                </a:cubicBezTo>
                <a:cubicBezTo>
                  <a:pt x="177" y="52"/>
                  <a:pt x="177" y="52"/>
                  <a:pt x="177" y="52"/>
                </a:cubicBezTo>
                <a:cubicBezTo>
                  <a:pt x="174" y="48"/>
                  <a:pt x="171" y="44"/>
                  <a:pt x="168" y="40"/>
                </a:cubicBezTo>
                <a:cubicBezTo>
                  <a:pt x="172" y="35"/>
                  <a:pt x="172" y="35"/>
                  <a:pt x="172" y="35"/>
                </a:cubicBezTo>
                <a:cubicBezTo>
                  <a:pt x="173" y="35"/>
                  <a:pt x="173" y="33"/>
                  <a:pt x="173" y="32"/>
                </a:cubicBezTo>
                <a:cubicBezTo>
                  <a:pt x="171" y="30"/>
                  <a:pt x="169" y="28"/>
                  <a:pt x="167" y="26"/>
                </a:cubicBezTo>
                <a:cubicBezTo>
                  <a:pt x="166" y="26"/>
                  <a:pt x="166" y="26"/>
                  <a:pt x="165" y="26"/>
                </a:cubicBezTo>
                <a:cubicBezTo>
                  <a:pt x="164" y="26"/>
                  <a:pt x="164" y="26"/>
                  <a:pt x="163" y="26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55" y="27"/>
                  <a:pt x="151" y="24"/>
                  <a:pt x="147" y="21"/>
                </a:cubicBezTo>
                <a:cubicBezTo>
                  <a:pt x="150" y="16"/>
                  <a:pt x="150" y="16"/>
                  <a:pt x="150" y="16"/>
                </a:cubicBezTo>
                <a:cubicBezTo>
                  <a:pt x="150" y="15"/>
                  <a:pt x="150" y="13"/>
                  <a:pt x="149" y="13"/>
                </a:cubicBezTo>
                <a:cubicBezTo>
                  <a:pt x="146" y="12"/>
                  <a:pt x="144" y="10"/>
                  <a:pt x="141" y="9"/>
                </a:cubicBezTo>
                <a:cubicBezTo>
                  <a:pt x="141" y="9"/>
                  <a:pt x="140" y="9"/>
                  <a:pt x="140" y="9"/>
                </a:cubicBezTo>
                <a:cubicBezTo>
                  <a:pt x="139" y="9"/>
                  <a:pt x="139" y="9"/>
                  <a:pt x="138" y="10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3" y="14"/>
                  <a:pt x="130" y="13"/>
                  <a:pt x="128" y="13"/>
                </a:cubicBezTo>
                <a:cubicBezTo>
                  <a:pt x="126" y="12"/>
                  <a:pt x="123" y="11"/>
                  <a:pt x="121" y="10"/>
                </a:cubicBezTo>
                <a:cubicBezTo>
                  <a:pt x="122" y="4"/>
                  <a:pt x="122" y="4"/>
                  <a:pt x="122" y="4"/>
                </a:cubicBezTo>
                <a:cubicBezTo>
                  <a:pt x="122" y="3"/>
                  <a:pt x="121" y="2"/>
                  <a:pt x="120" y="2"/>
                </a:cubicBezTo>
                <a:cubicBezTo>
                  <a:pt x="117" y="1"/>
                  <a:pt x="114" y="1"/>
                  <a:pt x="111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0" y="0"/>
                  <a:pt x="109" y="1"/>
                  <a:pt x="109" y="2"/>
                </a:cubicBezTo>
                <a:cubicBezTo>
                  <a:pt x="108" y="8"/>
                  <a:pt x="108" y="8"/>
                  <a:pt x="108" y="8"/>
                </a:cubicBezTo>
                <a:cubicBezTo>
                  <a:pt x="105" y="8"/>
                  <a:pt x="102" y="8"/>
                  <a:pt x="98" y="8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6" y="8"/>
                  <a:pt x="95" y="8"/>
                  <a:pt x="93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1" y="1"/>
                  <a:pt x="90" y="0"/>
                  <a:pt x="89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6" y="0"/>
                  <a:pt x="83" y="0"/>
                  <a:pt x="81" y="1"/>
                </a:cubicBezTo>
                <a:cubicBezTo>
                  <a:pt x="79" y="1"/>
                  <a:pt x="79" y="2"/>
                  <a:pt x="79" y="3"/>
                </a:cubicBezTo>
                <a:cubicBezTo>
                  <a:pt x="80" y="10"/>
                  <a:pt x="80" y="10"/>
                  <a:pt x="80" y="10"/>
                </a:cubicBezTo>
                <a:cubicBezTo>
                  <a:pt x="75" y="11"/>
                  <a:pt x="70" y="12"/>
                  <a:pt x="65" y="14"/>
                </a:cubicBezTo>
                <a:cubicBezTo>
                  <a:pt x="62" y="8"/>
                  <a:pt x="62" y="8"/>
                  <a:pt x="62" y="8"/>
                </a:cubicBezTo>
                <a:cubicBezTo>
                  <a:pt x="62" y="8"/>
                  <a:pt x="61" y="7"/>
                  <a:pt x="60" y="7"/>
                </a:cubicBezTo>
                <a:cubicBezTo>
                  <a:pt x="60" y="7"/>
                  <a:pt x="59" y="7"/>
                  <a:pt x="59" y="7"/>
                </a:cubicBezTo>
                <a:cubicBezTo>
                  <a:pt x="57" y="8"/>
                  <a:pt x="54" y="10"/>
                  <a:pt x="52" y="11"/>
                </a:cubicBezTo>
                <a:cubicBezTo>
                  <a:pt x="50" y="12"/>
                  <a:pt x="50" y="13"/>
                  <a:pt x="51" y="14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2"/>
                  <a:pt x="45" y="25"/>
                  <a:pt x="41" y="2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5" y="23"/>
                  <a:pt x="35" y="23"/>
                </a:cubicBezTo>
                <a:cubicBezTo>
                  <a:pt x="34" y="23"/>
                  <a:pt x="33" y="24"/>
                  <a:pt x="33" y="24"/>
                </a:cubicBezTo>
                <a:cubicBezTo>
                  <a:pt x="31" y="26"/>
                  <a:pt x="29" y="28"/>
                  <a:pt x="27" y="30"/>
                </a:cubicBezTo>
                <a:cubicBezTo>
                  <a:pt x="26" y="31"/>
                  <a:pt x="26" y="32"/>
                  <a:pt x="27" y="33"/>
                </a:cubicBezTo>
                <a:cubicBezTo>
                  <a:pt x="31" y="38"/>
                  <a:pt x="31" y="38"/>
                  <a:pt x="31" y="38"/>
                </a:cubicBezTo>
                <a:cubicBezTo>
                  <a:pt x="28" y="41"/>
                  <a:pt x="25" y="45"/>
                  <a:pt x="22" y="50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5" y="47"/>
                </a:cubicBezTo>
                <a:cubicBezTo>
                  <a:pt x="14" y="47"/>
                  <a:pt x="14" y="47"/>
                  <a:pt x="13" y="48"/>
                </a:cubicBezTo>
                <a:cubicBezTo>
                  <a:pt x="12" y="50"/>
                  <a:pt x="11" y="53"/>
                  <a:pt x="9" y="55"/>
                </a:cubicBezTo>
                <a:cubicBezTo>
                  <a:pt x="9" y="56"/>
                  <a:pt x="9" y="58"/>
                  <a:pt x="10" y="58"/>
                </a:cubicBezTo>
                <a:cubicBezTo>
                  <a:pt x="16" y="61"/>
                  <a:pt x="16" y="61"/>
                  <a:pt x="16" y="61"/>
                </a:cubicBezTo>
                <a:cubicBezTo>
                  <a:pt x="15" y="64"/>
                  <a:pt x="14" y="66"/>
                  <a:pt x="13" y="69"/>
                </a:cubicBezTo>
                <a:cubicBezTo>
                  <a:pt x="12" y="71"/>
                  <a:pt x="11" y="73"/>
                  <a:pt x="11" y="76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4" y="75"/>
                  <a:pt x="4" y="75"/>
                </a:cubicBezTo>
                <a:cubicBezTo>
                  <a:pt x="3" y="75"/>
                  <a:pt x="2" y="76"/>
                  <a:pt x="2" y="77"/>
                </a:cubicBezTo>
                <a:cubicBezTo>
                  <a:pt x="1" y="80"/>
                  <a:pt x="1" y="82"/>
                  <a:pt x="0" y="85"/>
                </a:cubicBezTo>
                <a:cubicBezTo>
                  <a:pt x="0" y="86"/>
                  <a:pt x="1" y="87"/>
                  <a:pt x="2" y="88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94"/>
                  <a:pt x="8" y="99"/>
                  <a:pt x="8" y="104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5"/>
                  <a:pt x="0" y="106"/>
                  <a:pt x="0" y="108"/>
                </a:cubicBezTo>
                <a:cubicBezTo>
                  <a:pt x="1" y="110"/>
                  <a:pt x="1" y="113"/>
                  <a:pt x="1" y="116"/>
                </a:cubicBezTo>
                <a:cubicBezTo>
                  <a:pt x="2" y="117"/>
                  <a:pt x="3" y="118"/>
                  <a:pt x="4" y="118"/>
                </a:cubicBezTo>
                <a:cubicBezTo>
                  <a:pt x="4" y="118"/>
                  <a:pt x="4" y="118"/>
                  <a:pt x="4" y="118"/>
                </a:cubicBezTo>
                <a:cubicBezTo>
                  <a:pt x="10" y="117"/>
                  <a:pt x="10" y="117"/>
                  <a:pt x="10" y="117"/>
                </a:cubicBezTo>
                <a:cubicBezTo>
                  <a:pt x="11" y="122"/>
                  <a:pt x="13" y="127"/>
                  <a:pt x="15" y="132"/>
                </a:cubicBezTo>
                <a:cubicBezTo>
                  <a:pt x="9" y="135"/>
                  <a:pt x="9" y="135"/>
                  <a:pt x="9" y="135"/>
                </a:cubicBezTo>
                <a:cubicBezTo>
                  <a:pt x="8" y="135"/>
                  <a:pt x="8" y="136"/>
                  <a:pt x="8" y="138"/>
                </a:cubicBezTo>
                <a:cubicBezTo>
                  <a:pt x="9" y="140"/>
                  <a:pt x="11" y="143"/>
                  <a:pt x="12" y="145"/>
                </a:cubicBezTo>
                <a:cubicBezTo>
                  <a:pt x="12" y="146"/>
                  <a:pt x="13" y="146"/>
                  <a:pt x="14" y="146"/>
                </a:cubicBezTo>
                <a:cubicBezTo>
                  <a:pt x="14" y="146"/>
                  <a:pt x="15" y="146"/>
                  <a:pt x="15" y="146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3" y="148"/>
                  <a:pt x="26" y="152"/>
                  <a:pt x="29" y="156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24" y="161"/>
                  <a:pt x="24" y="163"/>
                  <a:pt x="25" y="163"/>
                </a:cubicBezTo>
                <a:cubicBezTo>
                  <a:pt x="27" y="166"/>
                  <a:pt x="29" y="168"/>
                  <a:pt x="31" y="170"/>
                </a:cubicBezTo>
                <a:cubicBezTo>
                  <a:pt x="31" y="170"/>
                  <a:pt x="32" y="170"/>
                  <a:pt x="33" y="170"/>
                </a:cubicBezTo>
                <a:cubicBezTo>
                  <a:pt x="33" y="170"/>
                  <a:pt x="34" y="170"/>
                  <a:pt x="34" y="170"/>
                </a:cubicBezTo>
                <a:cubicBezTo>
                  <a:pt x="39" y="165"/>
                  <a:pt x="39" y="165"/>
                  <a:pt x="39" y="165"/>
                </a:cubicBezTo>
                <a:cubicBezTo>
                  <a:pt x="42" y="169"/>
                  <a:pt x="47" y="172"/>
                  <a:pt x="51" y="174"/>
                </a:cubicBezTo>
                <a:cubicBezTo>
                  <a:pt x="48" y="180"/>
                  <a:pt x="48" y="180"/>
                  <a:pt x="48" y="180"/>
                </a:cubicBezTo>
                <a:cubicBezTo>
                  <a:pt x="48" y="181"/>
                  <a:pt x="48" y="182"/>
                  <a:pt x="49" y="183"/>
                </a:cubicBezTo>
                <a:cubicBezTo>
                  <a:pt x="51" y="184"/>
                  <a:pt x="54" y="186"/>
                  <a:pt x="57" y="187"/>
                </a:cubicBezTo>
                <a:cubicBezTo>
                  <a:pt x="57" y="187"/>
                  <a:pt x="57" y="187"/>
                  <a:pt x="58" y="187"/>
                </a:cubicBezTo>
                <a:cubicBezTo>
                  <a:pt x="58" y="187"/>
                  <a:pt x="59" y="187"/>
                  <a:pt x="59" y="186"/>
                </a:cubicBezTo>
                <a:cubicBezTo>
                  <a:pt x="63" y="181"/>
                  <a:pt x="63" y="181"/>
                  <a:pt x="63" y="181"/>
                </a:cubicBezTo>
                <a:cubicBezTo>
                  <a:pt x="65" y="182"/>
                  <a:pt x="67" y="182"/>
                  <a:pt x="70" y="183"/>
                </a:cubicBezTo>
                <a:cubicBezTo>
                  <a:pt x="72" y="184"/>
                  <a:pt x="74" y="185"/>
                  <a:pt x="77" y="185"/>
                </a:cubicBezTo>
                <a:cubicBezTo>
                  <a:pt x="76" y="192"/>
                  <a:pt x="76" y="192"/>
                  <a:pt x="76" y="192"/>
                </a:cubicBezTo>
                <a:cubicBezTo>
                  <a:pt x="76" y="193"/>
                  <a:pt x="76" y="194"/>
                  <a:pt x="78" y="194"/>
                </a:cubicBezTo>
                <a:cubicBezTo>
                  <a:pt x="81" y="195"/>
                  <a:pt x="83" y="195"/>
                  <a:pt x="86" y="196"/>
                </a:cubicBezTo>
                <a:cubicBezTo>
                  <a:pt x="86" y="196"/>
                  <a:pt x="86" y="196"/>
                  <a:pt x="86" y="196"/>
                </a:cubicBezTo>
                <a:cubicBezTo>
                  <a:pt x="87" y="196"/>
                  <a:pt x="88" y="195"/>
                  <a:pt x="89" y="194"/>
                </a:cubicBezTo>
                <a:cubicBezTo>
                  <a:pt x="90" y="188"/>
                  <a:pt x="90" y="188"/>
                  <a:pt x="90" y="188"/>
                </a:cubicBezTo>
                <a:cubicBezTo>
                  <a:pt x="93" y="188"/>
                  <a:pt x="96" y="188"/>
                  <a:pt x="99" y="188"/>
                </a:cubicBezTo>
                <a:cubicBezTo>
                  <a:pt x="101" y="188"/>
                  <a:pt x="103" y="188"/>
                  <a:pt x="105" y="188"/>
                </a:cubicBezTo>
                <a:cubicBezTo>
                  <a:pt x="106" y="194"/>
                  <a:pt x="106" y="194"/>
                  <a:pt x="106" y="194"/>
                </a:cubicBezTo>
                <a:cubicBezTo>
                  <a:pt x="106" y="195"/>
                  <a:pt x="107" y="196"/>
                  <a:pt x="108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11" y="196"/>
                  <a:pt x="114" y="195"/>
                  <a:pt x="117" y="195"/>
                </a:cubicBezTo>
                <a:cubicBezTo>
                  <a:pt x="118" y="195"/>
                  <a:pt x="119" y="194"/>
                  <a:pt x="119" y="192"/>
                </a:cubicBezTo>
                <a:cubicBezTo>
                  <a:pt x="118" y="186"/>
                  <a:pt x="118" y="186"/>
                  <a:pt x="118" y="186"/>
                </a:cubicBezTo>
                <a:cubicBezTo>
                  <a:pt x="123" y="185"/>
                  <a:pt x="128" y="184"/>
                  <a:pt x="133" y="182"/>
                </a:cubicBezTo>
                <a:cubicBezTo>
                  <a:pt x="135" y="187"/>
                  <a:pt x="135" y="187"/>
                  <a:pt x="135" y="187"/>
                </a:cubicBezTo>
                <a:cubicBezTo>
                  <a:pt x="136" y="188"/>
                  <a:pt x="137" y="189"/>
                  <a:pt x="137" y="189"/>
                </a:cubicBezTo>
                <a:cubicBezTo>
                  <a:pt x="138" y="189"/>
                  <a:pt x="138" y="189"/>
                  <a:pt x="138" y="188"/>
                </a:cubicBezTo>
                <a:cubicBezTo>
                  <a:pt x="141" y="187"/>
                  <a:pt x="143" y="186"/>
                  <a:pt x="146" y="185"/>
                </a:cubicBezTo>
                <a:cubicBezTo>
                  <a:pt x="147" y="184"/>
                  <a:pt x="148" y="183"/>
                  <a:pt x="147" y="182"/>
                </a:cubicBezTo>
                <a:cubicBezTo>
                  <a:pt x="144" y="176"/>
                  <a:pt x="144" y="176"/>
                  <a:pt x="144" y="176"/>
                </a:cubicBezTo>
                <a:cubicBezTo>
                  <a:pt x="149" y="174"/>
                  <a:pt x="153" y="171"/>
                  <a:pt x="157" y="167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62" y="172"/>
                  <a:pt x="162" y="172"/>
                  <a:pt x="163" y="172"/>
                </a:cubicBezTo>
                <a:cubicBezTo>
                  <a:pt x="164" y="172"/>
                  <a:pt x="164" y="172"/>
                  <a:pt x="165" y="172"/>
                </a:cubicBezTo>
                <a:cubicBezTo>
                  <a:pt x="167" y="170"/>
                  <a:pt x="169" y="168"/>
                  <a:pt x="171" y="166"/>
                </a:cubicBezTo>
                <a:cubicBezTo>
                  <a:pt x="172" y="165"/>
                  <a:pt x="172" y="164"/>
                  <a:pt x="171" y="163"/>
                </a:cubicBezTo>
                <a:cubicBezTo>
                  <a:pt x="166" y="158"/>
                  <a:pt x="166" y="158"/>
                  <a:pt x="166" y="158"/>
                </a:cubicBezTo>
                <a:cubicBezTo>
                  <a:pt x="170" y="155"/>
                  <a:pt x="173" y="150"/>
                  <a:pt x="176" y="146"/>
                </a:cubicBezTo>
                <a:cubicBezTo>
                  <a:pt x="181" y="149"/>
                  <a:pt x="181" y="149"/>
                  <a:pt x="181" y="149"/>
                </a:cubicBezTo>
                <a:cubicBezTo>
                  <a:pt x="182" y="149"/>
                  <a:pt x="182" y="149"/>
                  <a:pt x="182" y="149"/>
                </a:cubicBezTo>
                <a:cubicBezTo>
                  <a:pt x="183" y="149"/>
                  <a:pt x="184" y="149"/>
                  <a:pt x="184" y="148"/>
                </a:cubicBezTo>
                <a:cubicBezTo>
                  <a:pt x="186" y="146"/>
                  <a:pt x="187" y="143"/>
                  <a:pt x="188" y="140"/>
                </a:cubicBezTo>
                <a:cubicBezTo>
                  <a:pt x="189" y="139"/>
                  <a:pt x="188" y="138"/>
                  <a:pt x="187" y="138"/>
                </a:cubicBezTo>
                <a:cubicBezTo>
                  <a:pt x="182" y="134"/>
                  <a:pt x="182" y="134"/>
                  <a:pt x="182" y="134"/>
                </a:cubicBezTo>
                <a:cubicBezTo>
                  <a:pt x="183" y="132"/>
                  <a:pt x="184" y="130"/>
                  <a:pt x="185" y="127"/>
                </a:cubicBezTo>
                <a:cubicBezTo>
                  <a:pt x="186" y="125"/>
                  <a:pt x="186" y="122"/>
                  <a:pt x="187" y="120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3" y="121"/>
                  <a:pt x="193" y="121"/>
                  <a:pt x="193" y="121"/>
                </a:cubicBezTo>
                <a:cubicBezTo>
                  <a:pt x="194" y="121"/>
                  <a:pt x="195" y="120"/>
                  <a:pt x="196" y="119"/>
                </a:cubicBezTo>
                <a:cubicBezTo>
                  <a:pt x="196" y="116"/>
                  <a:pt x="197" y="113"/>
                  <a:pt x="197" y="111"/>
                </a:cubicBezTo>
                <a:cubicBezTo>
                  <a:pt x="197" y="110"/>
                  <a:pt x="196" y="108"/>
                  <a:pt x="195" y="108"/>
                </a:cubicBezTo>
                <a:close/>
              </a:path>
            </a:pathLst>
          </a:custGeom>
          <a:solidFill>
            <a:srgbClr val="F49D00">
              <a:alpha val="60000"/>
            </a:srgbClr>
          </a:solidFill>
          <a:ln w="19050" cap="rnd">
            <a:solidFill>
              <a:srgbClr val="F49D00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1799" kern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3467614" y="3293161"/>
            <a:ext cx="2153215" cy="2140669"/>
          </a:xfrm>
          <a:custGeom>
            <a:avLst/>
            <a:gdLst>
              <a:gd name="T0" fmla="*/ 135 w 145"/>
              <a:gd name="T1" fmla="*/ 77 h 144"/>
              <a:gd name="T2" fmla="*/ 143 w 145"/>
              <a:gd name="T3" fmla="*/ 65 h 144"/>
              <a:gd name="T4" fmla="*/ 143 w 145"/>
              <a:gd name="T5" fmla="*/ 53 h 144"/>
              <a:gd name="T6" fmla="*/ 141 w 145"/>
              <a:gd name="T7" fmla="*/ 51 h 144"/>
              <a:gd name="T8" fmla="*/ 129 w 145"/>
              <a:gd name="T9" fmla="*/ 45 h 144"/>
              <a:gd name="T10" fmla="*/ 135 w 145"/>
              <a:gd name="T11" fmla="*/ 39 h 144"/>
              <a:gd name="T12" fmla="*/ 130 w 145"/>
              <a:gd name="T13" fmla="*/ 28 h 144"/>
              <a:gd name="T14" fmla="*/ 127 w 145"/>
              <a:gd name="T15" fmla="*/ 27 h 144"/>
              <a:gd name="T16" fmla="*/ 113 w 145"/>
              <a:gd name="T17" fmla="*/ 25 h 144"/>
              <a:gd name="T18" fmla="*/ 117 w 145"/>
              <a:gd name="T19" fmla="*/ 15 h 144"/>
              <a:gd name="T20" fmla="*/ 108 w 145"/>
              <a:gd name="T21" fmla="*/ 9 h 144"/>
              <a:gd name="T22" fmla="*/ 101 w 145"/>
              <a:gd name="T23" fmla="*/ 17 h 144"/>
              <a:gd name="T24" fmla="*/ 92 w 145"/>
              <a:gd name="T25" fmla="*/ 13 h 144"/>
              <a:gd name="T26" fmla="*/ 92 w 145"/>
              <a:gd name="T27" fmla="*/ 2 h 144"/>
              <a:gd name="T28" fmla="*/ 82 w 145"/>
              <a:gd name="T29" fmla="*/ 0 h 144"/>
              <a:gd name="T30" fmla="*/ 78 w 145"/>
              <a:gd name="T31" fmla="*/ 10 h 144"/>
              <a:gd name="T32" fmla="*/ 72 w 145"/>
              <a:gd name="T33" fmla="*/ 10 h 144"/>
              <a:gd name="T34" fmla="*/ 66 w 145"/>
              <a:gd name="T35" fmla="*/ 2 h 144"/>
              <a:gd name="T36" fmla="*/ 63 w 145"/>
              <a:gd name="T37" fmla="*/ 0 h 144"/>
              <a:gd name="T38" fmla="*/ 52 w 145"/>
              <a:gd name="T39" fmla="*/ 4 h 144"/>
              <a:gd name="T40" fmla="*/ 45 w 145"/>
              <a:gd name="T41" fmla="*/ 17 h 144"/>
              <a:gd name="T42" fmla="*/ 38 w 145"/>
              <a:gd name="T43" fmla="*/ 9 h 144"/>
              <a:gd name="T44" fmla="*/ 28 w 145"/>
              <a:gd name="T45" fmla="*/ 14 h 144"/>
              <a:gd name="T46" fmla="*/ 32 w 145"/>
              <a:gd name="T47" fmla="*/ 25 h 144"/>
              <a:gd name="T48" fmla="*/ 18 w 145"/>
              <a:gd name="T49" fmla="*/ 27 h 144"/>
              <a:gd name="T50" fmla="*/ 15 w 145"/>
              <a:gd name="T51" fmla="*/ 28 h 144"/>
              <a:gd name="T52" fmla="*/ 10 w 145"/>
              <a:gd name="T53" fmla="*/ 39 h 144"/>
              <a:gd name="T54" fmla="*/ 14 w 145"/>
              <a:gd name="T55" fmla="*/ 52 h 144"/>
              <a:gd name="T56" fmla="*/ 5 w 145"/>
              <a:gd name="T57" fmla="*/ 51 h 144"/>
              <a:gd name="T58" fmla="*/ 2 w 145"/>
              <a:gd name="T59" fmla="*/ 53 h 144"/>
              <a:gd name="T60" fmla="*/ 2 w 145"/>
              <a:gd name="T61" fmla="*/ 65 h 144"/>
              <a:gd name="T62" fmla="*/ 11 w 145"/>
              <a:gd name="T63" fmla="*/ 77 h 144"/>
              <a:gd name="T64" fmla="*/ 0 w 145"/>
              <a:gd name="T65" fmla="*/ 82 h 144"/>
              <a:gd name="T66" fmla="*/ 5 w 145"/>
              <a:gd name="T67" fmla="*/ 93 h 144"/>
              <a:gd name="T68" fmla="*/ 14 w 145"/>
              <a:gd name="T69" fmla="*/ 91 h 144"/>
              <a:gd name="T70" fmla="*/ 17 w 145"/>
              <a:gd name="T71" fmla="*/ 100 h 144"/>
              <a:gd name="T72" fmla="*/ 10 w 145"/>
              <a:gd name="T73" fmla="*/ 108 h 144"/>
              <a:gd name="T74" fmla="*/ 17 w 145"/>
              <a:gd name="T75" fmla="*/ 117 h 144"/>
              <a:gd name="T76" fmla="*/ 26 w 145"/>
              <a:gd name="T77" fmla="*/ 112 h 144"/>
              <a:gd name="T78" fmla="*/ 28 w 145"/>
              <a:gd name="T79" fmla="*/ 127 h 144"/>
              <a:gd name="T80" fmla="*/ 37 w 145"/>
              <a:gd name="T81" fmla="*/ 135 h 144"/>
              <a:gd name="T82" fmla="*/ 40 w 145"/>
              <a:gd name="T83" fmla="*/ 134 h 144"/>
              <a:gd name="T84" fmla="*/ 53 w 145"/>
              <a:gd name="T85" fmla="*/ 131 h 144"/>
              <a:gd name="T86" fmla="*/ 52 w 145"/>
              <a:gd name="T87" fmla="*/ 140 h 144"/>
              <a:gd name="T88" fmla="*/ 63 w 145"/>
              <a:gd name="T89" fmla="*/ 144 h 144"/>
              <a:gd name="T90" fmla="*/ 66 w 145"/>
              <a:gd name="T91" fmla="*/ 142 h 144"/>
              <a:gd name="T92" fmla="*/ 73 w 145"/>
              <a:gd name="T93" fmla="*/ 134 h 144"/>
              <a:gd name="T94" fmla="*/ 80 w 145"/>
              <a:gd name="T95" fmla="*/ 142 h 144"/>
              <a:gd name="T96" fmla="*/ 82 w 145"/>
              <a:gd name="T97" fmla="*/ 144 h 144"/>
              <a:gd name="T98" fmla="*/ 93 w 145"/>
              <a:gd name="T99" fmla="*/ 140 h 144"/>
              <a:gd name="T100" fmla="*/ 101 w 145"/>
              <a:gd name="T101" fmla="*/ 127 h 144"/>
              <a:gd name="T102" fmla="*/ 108 w 145"/>
              <a:gd name="T103" fmla="*/ 136 h 144"/>
              <a:gd name="T104" fmla="*/ 117 w 145"/>
              <a:gd name="T105" fmla="*/ 130 h 144"/>
              <a:gd name="T106" fmla="*/ 113 w 145"/>
              <a:gd name="T107" fmla="*/ 119 h 144"/>
              <a:gd name="T108" fmla="*/ 128 w 145"/>
              <a:gd name="T109" fmla="*/ 117 h 144"/>
              <a:gd name="T110" fmla="*/ 131 w 145"/>
              <a:gd name="T111" fmla="*/ 117 h 144"/>
              <a:gd name="T112" fmla="*/ 135 w 145"/>
              <a:gd name="T113" fmla="*/ 106 h 144"/>
              <a:gd name="T114" fmla="*/ 132 w 145"/>
              <a:gd name="T115" fmla="*/ 92 h 144"/>
              <a:gd name="T116" fmla="*/ 141 w 145"/>
              <a:gd name="T117" fmla="*/ 93 h 144"/>
              <a:gd name="T118" fmla="*/ 143 w 145"/>
              <a:gd name="T119" fmla="*/ 91 h 144"/>
              <a:gd name="T120" fmla="*/ 143 w 145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5" h="144">
                <a:moveTo>
                  <a:pt x="143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4"/>
                  <a:pt x="135" y="70"/>
                  <a:pt x="135" y="67"/>
                </a:cubicBezTo>
                <a:cubicBezTo>
                  <a:pt x="143" y="65"/>
                  <a:pt x="143" y="65"/>
                  <a:pt x="143" y="65"/>
                </a:cubicBezTo>
                <a:cubicBezTo>
                  <a:pt x="144" y="65"/>
                  <a:pt x="145" y="64"/>
                  <a:pt x="145" y="63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8"/>
                  <a:pt x="129" y="45"/>
                </a:cubicBezTo>
                <a:cubicBezTo>
                  <a:pt x="128" y="45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6" y="37"/>
                  <a:pt x="136" y="36"/>
                </a:cubicBezTo>
                <a:cubicBezTo>
                  <a:pt x="134" y="33"/>
                  <a:pt x="132" y="30"/>
                  <a:pt x="130" y="28"/>
                </a:cubicBezTo>
                <a:cubicBezTo>
                  <a:pt x="130" y="27"/>
                  <a:pt x="129" y="27"/>
                  <a:pt x="129" y="27"/>
                </a:cubicBezTo>
                <a:cubicBezTo>
                  <a:pt x="128" y="27"/>
                  <a:pt x="128" y="27"/>
                  <a:pt x="127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5" y="27"/>
                  <a:pt x="113" y="25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8" y="17"/>
                  <a:pt x="118" y="15"/>
                  <a:pt x="117" y="15"/>
                </a:cubicBezTo>
                <a:cubicBezTo>
                  <a:pt x="114" y="13"/>
                  <a:pt x="112" y="11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6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8" y="16"/>
                  <a:pt x="96" y="15"/>
                  <a:pt x="93" y="14"/>
                </a:cubicBezTo>
                <a:cubicBezTo>
                  <a:pt x="92" y="14"/>
                  <a:pt x="92" y="13"/>
                  <a:pt x="92" y="13"/>
                </a:cubicBezTo>
                <a:cubicBezTo>
                  <a:pt x="93" y="5"/>
                  <a:pt x="93" y="5"/>
                  <a:pt x="93" y="5"/>
                </a:cubicBezTo>
                <a:cubicBezTo>
                  <a:pt x="94" y="4"/>
                  <a:pt x="93" y="2"/>
                  <a:pt x="92" y="2"/>
                </a:cubicBezTo>
                <a:cubicBezTo>
                  <a:pt x="88" y="1"/>
                  <a:pt x="85" y="1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1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4" y="10"/>
                  <a:pt x="72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1" y="10"/>
                  <a:pt x="69" y="10"/>
                  <a:pt x="68" y="10"/>
                </a:cubicBezTo>
                <a:cubicBezTo>
                  <a:pt x="66" y="2"/>
                  <a:pt x="66" y="2"/>
                  <a:pt x="66" y="2"/>
                </a:cubicBezTo>
                <a:cubicBezTo>
                  <a:pt x="66" y="1"/>
                  <a:pt x="65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0" y="14"/>
                  <a:pt x="47" y="15"/>
                  <a:pt x="45" y="17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9"/>
                  <a:pt x="38" y="9"/>
                  <a:pt x="38" y="9"/>
                </a:cubicBezTo>
                <a:cubicBezTo>
                  <a:pt x="37" y="9"/>
                  <a:pt x="37" y="9"/>
                  <a:pt x="36" y="9"/>
                </a:cubicBezTo>
                <a:cubicBezTo>
                  <a:pt x="34" y="11"/>
                  <a:pt x="31" y="12"/>
                  <a:pt x="28" y="14"/>
                </a:cubicBezTo>
                <a:cubicBezTo>
                  <a:pt x="27" y="15"/>
                  <a:pt x="27" y="16"/>
                  <a:pt x="28" y="17"/>
                </a:cubicBezTo>
                <a:cubicBezTo>
                  <a:pt x="32" y="25"/>
                  <a:pt x="32" y="25"/>
                  <a:pt x="32" y="25"/>
                </a:cubicBezTo>
                <a:cubicBezTo>
                  <a:pt x="30" y="27"/>
                  <a:pt x="28" y="29"/>
                  <a:pt x="25" y="3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7"/>
                </a:cubicBezTo>
                <a:cubicBezTo>
                  <a:pt x="16" y="27"/>
                  <a:pt x="15" y="27"/>
                  <a:pt x="15" y="28"/>
                </a:cubicBezTo>
                <a:cubicBezTo>
                  <a:pt x="13" y="30"/>
                  <a:pt x="11" y="33"/>
                  <a:pt x="9" y="36"/>
                </a:cubicBezTo>
                <a:cubicBezTo>
                  <a:pt x="9" y="37"/>
                  <a:pt x="9" y="38"/>
                  <a:pt x="10" y="39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4" y="51"/>
                </a:cubicBezTo>
                <a:cubicBezTo>
                  <a:pt x="3" y="51"/>
                  <a:pt x="3" y="52"/>
                  <a:pt x="2" y="53"/>
                </a:cubicBezTo>
                <a:cubicBezTo>
                  <a:pt x="1" y="56"/>
                  <a:pt x="1" y="60"/>
                  <a:pt x="0" y="63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0" y="70"/>
                  <a:pt x="10" y="74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0" y="80"/>
                  <a:pt x="0" y="82"/>
                </a:cubicBezTo>
                <a:cubicBezTo>
                  <a:pt x="1" y="85"/>
                  <a:pt x="2" y="88"/>
                  <a:pt x="2" y="91"/>
                </a:cubicBezTo>
                <a:cubicBezTo>
                  <a:pt x="3" y="92"/>
                  <a:pt x="4" y="93"/>
                  <a:pt x="5" y="93"/>
                </a:cubicBezTo>
                <a:cubicBezTo>
                  <a:pt x="5" y="93"/>
                  <a:pt x="5" y="93"/>
                  <a:pt x="5" y="93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7"/>
                  <a:pt x="17" y="99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9" y="106"/>
                  <a:pt x="9" y="107"/>
                  <a:pt x="10" y="108"/>
                </a:cubicBezTo>
                <a:cubicBezTo>
                  <a:pt x="11" y="111"/>
                  <a:pt x="13" y="114"/>
                  <a:pt x="15" y="117"/>
                </a:cubicBezTo>
                <a:cubicBezTo>
                  <a:pt x="16" y="117"/>
                  <a:pt x="16" y="117"/>
                  <a:pt x="17" y="117"/>
                </a:cubicBezTo>
                <a:cubicBezTo>
                  <a:pt x="17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5"/>
                  <a:pt x="30" y="117"/>
                  <a:pt x="33" y="119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7" y="128"/>
                  <a:pt x="27" y="129"/>
                  <a:pt x="28" y="130"/>
                </a:cubicBezTo>
                <a:cubicBezTo>
                  <a:pt x="31" y="132"/>
                  <a:pt x="34" y="133"/>
                  <a:pt x="37" y="135"/>
                </a:cubicBezTo>
                <a:cubicBezTo>
                  <a:pt x="37" y="135"/>
                  <a:pt x="37" y="135"/>
                  <a:pt x="38" y="135"/>
                </a:cubicBezTo>
                <a:cubicBezTo>
                  <a:pt x="38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7" y="129"/>
                  <a:pt x="50" y="130"/>
                  <a:pt x="53" y="131"/>
                </a:cubicBezTo>
                <a:cubicBezTo>
                  <a:pt x="53" y="131"/>
                  <a:pt x="53" y="131"/>
                  <a:pt x="54" y="131"/>
                </a:cubicBezTo>
                <a:cubicBezTo>
                  <a:pt x="52" y="140"/>
                  <a:pt x="52" y="140"/>
                  <a:pt x="52" y="140"/>
                </a:cubicBezTo>
                <a:cubicBezTo>
                  <a:pt x="52" y="141"/>
                  <a:pt x="53" y="142"/>
                  <a:pt x="54" y="142"/>
                </a:cubicBezTo>
                <a:cubicBezTo>
                  <a:pt x="57" y="143"/>
                  <a:pt x="60" y="144"/>
                  <a:pt x="63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70" y="134"/>
                  <a:pt x="71" y="134"/>
                  <a:pt x="73" y="134"/>
                </a:cubicBezTo>
                <a:cubicBezTo>
                  <a:pt x="75" y="134"/>
                  <a:pt x="76" y="134"/>
                  <a:pt x="78" y="134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5" y="144"/>
                  <a:pt x="89" y="143"/>
                  <a:pt x="92" y="142"/>
                </a:cubicBezTo>
                <a:cubicBezTo>
                  <a:pt x="93" y="142"/>
                  <a:pt x="94" y="141"/>
                  <a:pt x="93" y="140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5"/>
                  <a:pt x="106" y="135"/>
                  <a:pt x="106" y="135"/>
                </a:cubicBezTo>
                <a:cubicBezTo>
                  <a:pt x="106" y="135"/>
                  <a:pt x="107" y="136"/>
                  <a:pt x="108" y="136"/>
                </a:cubicBezTo>
                <a:cubicBezTo>
                  <a:pt x="108" y="136"/>
                  <a:pt x="109" y="135"/>
                  <a:pt x="109" y="135"/>
                </a:cubicBezTo>
                <a:cubicBezTo>
                  <a:pt x="112" y="134"/>
                  <a:pt x="115" y="132"/>
                  <a:pt x="117" y="130"/>
                </a:cubicBezTo>
                <a:cubicBezTo>
                  <a:pt x="118" y="129"/>
                  <a:pt x="118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8" y="118"/>
                  <a:pt x="129" y="118"/>
                </a:cubicBezTo>
                <a:cubicBezTo>
                  <a:pt x="129" y="118"/>
                  <a:pt x="130" y="117"/>
                  <a:pt x="131" y="117"/>
                </a:cubicBezTo>
                <a:cubicBezTo>
                  <a:pt x="133" y="114"/>
                  <a:pt x="134" y="111"/>
                  <a:pt x="136" y="109"/>
                </a:cubicBezTo>
                <a:cubicBezTo>
                  <a:pt x="137" y="108"/>
                  <a:pt x="136" y="106"/>
                  <a:pt x="135" y="106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9" y="98"/>
                  <a:pt x="131" y="95"/>
                  <a:pt x="132" y="92"/>
                </a:cubicBezTo>
                <a:cubicBezTo>
                  <a:pt x="132" y="92"/>
                  <a:pt x="132" y="92"/>
                  <a:pt x="132" y="91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42" y="93"/>
                  <a:pt x="143" y="92"/>
                  <a:pt x="143" y="91"/>
                </a:cubicBezTo>
                <a:cubicBezTo>
                  <a:pt x="144" y="88"/>
                  <a:pt x="145" y="85"/>
                  <a:pt x="145" y="82"/>
                </a:cubicBezTo>
                <a:cubicBezTo>
                  <a:pt x="145" y="80"/>
                  <a:pt x="145" y="79"/>
                  <a:pt x="143" y="79"/>
                </a:cubicBezTo>
                <a:close/>
              </a:path>
            </a:pathLst>
          </a:custGeom>
          <a:solidFill>
            <a:srgbClr val="85CA46">
              <a:alpha val="60000"/>
            </a:srgbClr>
          </a:solidFill>
          <a:ln w="19050" cap="rnd">
            <a:solidFill>
              <a:srgbClr val="85CA46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1799" kern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8088267" y="2930937"/>
            <a:ext cx="2167846" cy="2140669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D2326B">
              <a:alpha val="60000"/>
            </a:srgbClr>
          </a:solidFill>
          <a:ln w="19050" cap="rnd">
            <a:solidFill>
              <a:srgbClr val="D2326B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1799" kern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17777" y="2948083"/>
            <a:ext cx="2747645" cy="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804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  <a:latin typeface="Open Sans Light"/>
              </a:rPr>
              <a:t>Source Control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16779" y="4405773"/>
            <a:ext cx="854883" cy="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804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  <a:latin typeface="Open Sans Light"/>
              </a:rPr>
              <a:t>Unit Test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94001" y="3493762"/>
            <a:ext cx="1962462" cy="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804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  <a:latin typeface="Open Sans Light"/>
              </a:rPr>
              <a:t>Code Quality &amp; Metrics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96747" y="4219818"/>
            <a:ext cx="505006" cy="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804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  <a:latin typeface="Open Sans Light"/>
              </a:rPr>
              <a:t>Test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990859" y="3770888"/>
            <a:ext cx="1106729" cy="531146"/>
            <a:chOff x="10460038" y="4997451"/>
            <a:chExt cx="830263" cy="398463"/>
          </a:xfrm>
          <a:noFill/>
        </p:grpSpPr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10460038" y="4997451"/>
              <a:ext cx="390525" cy="398463"/>
            </a:xfrm>
            <a:custGeom>
              <a:avLst/>
              <a:gdLst>
                <a:gd name="T0" fmla="*/ 90 w 123"/>
                <a:gd name="T1" fmla="*/ 92 h 126"/>
                <a:gd name="T2" fmla="*/ 79 w 123"/>
                <a:gd name="T3" fmla="*/ 70 h 126"/>
                <a:gd name="T4" fmla="*/ 91 w 123"/>
                <a:gd name="T5" fmla="*/ 39 h 126"/>
                <a:gd name="T6" fmla="*/ 61 w 123"/>
                <a:gd name="T7" fmla="*/ 0 h 126"/>
                <a:gd name="T8" fmla="*/ 32 w 123"/>
                <a:gd name="T9" fmla="*/ 39 h 126"/>
                <a:gd name="T10" fmla="*/ 44 w 123"/>
                <a:gd name="T11" fmla="*/ 70 h 126"/>
                <a:gd name="T12" fmla="*/ 34 w 123"/>
                <a:gd name="T13" fmla="*/ 92 h 126"/>
                <a:gd name="T14" fmla="*/ 0 w 123"/>
                <a:gd name="T15" fmla="*/ 123 h 126"/>
                <a:gd name="T16" fmla="*/ 2 w 123"/>
                <a:gd name="T17" fmla="*/ 126 h 126"/>
                <a:gd name="T18" fmla="*/ 121 w 123"/>
                <a:gd name="T19" fmla="*/ 126 h 126"/>
                <a:gd name="T20" fmla="*/ 123 w 123"/>
                <a:gd name="T21" fmla="*/ 123 h 126"/>
                <a:gd name="T22" fmla="*/ 90 w 123"/>
                <a:gd name="T23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26">
                  <a:moveTo>
                    <a:pt x="90" y="92"/>
                  </a:moveTo>
                  <a:cubicBezTo>
                    <a:pt x="82" y="90"/>
                    <a:pt x="80" y="78"/>
                    <a:pt x="79" y="70"/>
                  </a:cubicBezTo>
                  <a:cubicBezTo>
                    <a:pt x="86" y="62"/>
                    <a:pt x="91" y="51"/>
                    <a:pt x="91" y="39"/>
                  </a:cubicBezTo>
                  <a:cubicBezTo>
                    <a:pt x="91" y="15"/>
                    <a:pt x="80" y="0"/>
                    <a:pt x="61" y="0"/>
                  </a:cubicBezTo>
                  <a:cubicBezTo>
                    <a:pt x="43" y="0"/>
                    <a:pt x="32" y="15"/>
                    <a:pt x="32" y="39"/>
                  </a:cubicBezTo>
                  <a:cubicBezTo>
                    <a:pt x="32" y="52"/>
                    <a:pt x="37" y="63"/>
                    <a:pt x="44" y="70"/>
                  </a:cubicBezTo>
                  <a:cubicBezTo>
                    <a:pt x="44" y="79"/>
                    <a:pt x="41" y="90"/>
                    <a:pt x="34" y="92"/>
                  </a:cubicBezTo>
                  <a:cubicBezTo>
                    <a:pt x="11" y="97"/>
                    <a:pt x="0" y="108"/>
                    <a:pt x="0" y="123"/>
                  </a:cubicBezTo>
                  <a:cubicBezTo>
                    <a:pt x="0" y="125"/>
                    <a:pt x="1" y="126"/>
                    <a:pt x="2" y="12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2" y="126"/>
                    <a:pt x="123" y="125"/>
                    <a:pt x="123" y="123"/>
                  </a:cubicBezTo>
                  <a:cubicBezTo>
                    <a:pt x="123" y="108"/>
                    <a:pt x="112" y="97"/>
                    <a:pt x="90" y="92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46" name="Freeform 12"/>
            <p:cNvSpPr>
              <a:spLocks/>
            </p:cNvSpPr>
            <p:nvPr/>
          </p:nvSpPr>
          <p:spPr bwMode="auto">
            <a:xfrm>
              <a:off x="10898188" y="4997451"/>
              <a:ext cx="392113" cy="398463"/>
            </a:xfrm>
            <a:custGeom>
              <a:avLst/>
              <a:gdLst>
                <a:gd name="T0" fmla="*/ 90 w 124"/>
                <a:gd name="T1" fmla="*/ 92 h 126"/>
                <a:gd name="T2" fmla="*/ 80 w 124"/>
                <a:gd name="T3" fmla="*/ 70 h 126"/>
                <a:gd name="T4" fmla="*/ 92 w 124"/>
                <a:gd name="T5" fmla="*/ 39 h 126"/>
                <a:gd name="T6" fmla="*/ 62 w 124"/>
                <a:gd name="T7" fmla="*/ 0 h 126"/>
                <a:gd name="T8" fmla="*/ 32 w 124"/>
                <a:gd name="T9" fmla="*/ 39 h 126"/>
                <a:gd name="T10" fmla="*/ 44 w 124"/>
                <a:gd name="T11" fmla="*/ 70 h 126"/>
                <a:gd name="T12" fmla="*/ 34 w 124"/>
                <a:gd name="T13" fmla="*/ 92 h 126"/>
                <a:gd name="T14" fmla="*/ 0 w 124"/>
                <a:gd name="T15" fmla="*/ 123 h 126"/>
                <a:gd name="T16" fmla="*/ 2 w 124"/>
                <a:gd name="T17" fmla="*/ 126 h 126"/>
                <a:gd name="T18" fmla="*/ 121 w 124"/>
                <a:gd name="T19" fmla="*/ 126 h 126"/>
                <a:gd name="T20" fmla="*/ 124 w 124"/>
                <a:gd name="T21" fmla="*/ 123 h 126"/>
                <a:gd name="T22" fmla="*/ 90 w 124"/>
                <a:gd name="T23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26">
                  <a:moveTo>
                    <a:pt x="90" y="92"/>
                  </a:moveTo>
                  <a:cubicBezTo>
                    <a:pt x="82" y="90"/>
                    <a:pt x="80" y="78"/>
                    <a:pt x="80" y="70"/>
                  </a:cubicBezTo>
                  <a:cubicBezTo>
                    <a:pt x="87" y="62"/>
                    <a:pt x="92" y="51"/>
                    <a:pt x="92" y="39"/>
                  </a:cubicBezTo>
                  <a:cubicBezTo>
                    <a:pt x="92" y="15"/>
                    <a:pt x="80" y="0"/>
                    <a:pt x="62" y="0"/>
                  </a:cubicBezTo>
                  <a:cubicBezTo>
                    <a:pt x="44" y="0"/>
                    <a:pt x="32" y="15"/>
                    <a:pt x="32" y="39"/>
                  </a:cubicBezTo>
                  <a:cubicBezTo>
                    <a:pt x="32" y="52"/>
                    <a:pt x="37" y="63"/>
                    <a:pt x="44" y="70"/>
                  </a:cubicBezTo>
                  <a:cubicBezTo>
                    <a:pt x="44" y="79"/>
                    <a:pt x="41" y="90"/>
                    <a:pt x="34" y="92"/>
                  </a:cubicBezTo>
                  <a:cubicBezTo>
                    <a:pt x="12" y="97"/>
                    <a:pt x="0" y="108"/>
                    <a:pt x="0" y="123"/>
                  </a:cubicBezTo>
                  <a:cubicBezTo>
                    <a:pt x="0" y="125"/>
                    <a:pt x="1" y="126"/>
                    <a:pt x="2" y="126"/>
                  </a:cubicBezTo>
                  <a:cubicBezTo>
                    <a:pt x="121" y="126"/>
                    <a:pt x="121" y="126"/>
                    <a:pt x="121" y="126"/>
                  </a:cubicBezTo>
                  <a:cubicBezTo>
                    <a:pt x="123" y="126"/>
                    <a:pt x="124" y="125"/>
                    <a:pt x="124" y="123"/>
                  </a:cubicBezTo>
                  <a:cubicBezTo>
                    <a:pt x="124" y="108"/>
                    <a:pt x="112" y="97"/>
                    <a:pt x="90" y="92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0764838" y="5097463"/>
              <a:ext cx="47625" cy="47625"/>
            </a:xfrm>
            <a:custGeom>
              <a:avLst/>
              <a:gdLst>
                <a:gd name="T0" fmla="*/ 7 w 15"/>
                <a:gd name="T1" fmla="*/ 15 h 15"/>
                <a:gd name="T2" fmla="*/ 13 w 15"/>
                <a:gd name="T3" fmla="*/ 12 h 15"/>
                <a:gd name="T4" fmla="*/ 15 w 15"/>
                <a:gd name="T5" fmla="*/ 7 h 15"/>
                <a:gd name="T6" fmla="*/ 13 w 15"/>
                <a:gd name="T7" fmla="*/ 2 h 15"/>
                <a:gd name="T8" fmla="*/ 7 w 15"/>
                <a:gd name="T9" fmla="*/ 0 h 15"/>
                <a:gd name="T10" fmla="*/ 2 w 15"/>
                <a:gd name="T11" fmla="*/ 2 h 15"/>
                <a:gd name="T12" fmla="*/ 0 w 15"/>
                <a:gd name="T13" fmla="*/ 7 h 15"/>
                <a:gd name="T14" fmla="*/ 2 w 15"/>
                <a:gd name="T15" fmla="*/ 12 h 15"/>
                <a:gd name="T16" fmla="*/ 7 w 1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9" y="15"/>
                    <a:pt x="11" y="14"/>
                    <a:pt x="13" y="12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5"/>
                    <a:pt x="14" y="3"/>
                    <a:pt x="13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9"/>
                    <a:pt x="0" y="11"/>
                    <a:pt x="2" y="12"/>
                  </a:cubicBezTo>
                  <a:cubicBezTo>
                    <a:pt x="3" y="14"/>
                    <a:pt x="5" y="15"/>
                    <a:pt x="7" y="15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10879138" y="5097463"/>
              <a:ext cx="47625" cy="47625"/>
            </a:xfrm>
            <a:prstGeom prst="ellips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0821988" y="5097463"/>
              <a:ext cx="47625" cy="47625"/>
            </a:xfrm>
            <a:prstGeom prst="ellips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10939463" y="5097463"/>
              <a:ext cx="47625" cy="47625"/>
            </a:xfrm>
            <a:custGeom>
              <a:avLst/>
              <a:gdLst>
                <a:gd name="T0" fmla="*/ 7 w 15"/>
                <a:gd name="T1" fmla="*/ 15 h 15"/>
                <a:gd name="T2" fmla="*/ 12 w 15"/>
                <a:gd name="T3" fmla="*/ 12 h 15"/>
                <a:gd name="T4" fmla="*/ 15 w 15"/>
                <a:gd name="T5" fmla="*/ 7 h 15"/>
                <a:gd name="T6" fmla="*/ 12 w 15"/>
                <a:gd name="T7" fmla="*/ 2 h 15"/>
                <a:gd name="T8" fmla="*/ 7 w 15"/>
                <a:gd name="T9" fmla="*/ 0 h 15"/>
                <a:gd name="T10" fmla="*/ 2 w 15"/>
                <a:gd name="T11" fmla="*/ 2 h 15"/>
                <a:gd name="T12" fmla="*/ 0 w 15"/>
                <a:gd name="T13" fmla="*/ 7 h 15"/>
                <a:gd name="T14" fmla="*/ 2 w 15"/>
                <a:gd name="T15" fmla="*/ 13 h 15"/>
                <a:gd name="T16" fmla="*/ 7 w 15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7" y="15"/>
                  </a:moveTo>
                  <a:cubicBezTo>
                    <a:pt x="9" y="15"/>
                    <a:pt x="11" y="14"/>
                    <a:pt x="12" y="12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5"/>
                    <a:pt x="14" y="3"/>
                    <a:pt x="12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5" y="15"/>
                    <a:pt x="7" y="15"/>
                  </a:cubicBez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round/>
              <a:headEnd/>
              <a:tailEnd/>
            </a:ln>
            <a:extLst/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1799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51" name="Freeform 19"/>
          <p:cNvSpPr>
            <a:spLocks noEditPoints="1"/>
          </p:cNvSpPr>
          <p:nvPr/>
        </p:nvSpPr>
        <p:spPr bwMode="auto">
          <a:xfrm>
            <a:off x="6289574" y="2435256"/>
            <a:ext cx="971296" cy="973411"/>
          </a:xfrm>
          <a:custGeom>
            <a:avLst/>
            <a:gdLst>
              <a:gd name="T0" fmla="*/ 498 w 558"/>
              <a:gd name="T1" fmla="*/ 298 h 559"/>
              <a:gd name="T2" fmla="*/ 488 w 558"/>
              <a:gd name="T3" fmla="*/ 288 h 559"/>
              <a:gd name="T4" fmla="*/ 452 w 558"/>
              <a:gd name="T5" fmla="*/ 217 h 559"/>
              <a:gd name="T6" fmla="*/ 554 w 558"/>
              <a:gd name="T7" fmla="*/ 113 h 559"/>
              <a:gd name="T8" fmla="*/ 450 w 558"/>
              <a:gd name="T9" fmla="*/ 6 h 559"/>
              <a:gd name="T10" fmla="*/ 343 w 558"/>
              <a:gd name="T11" fmla="*/ 103 h 559"/>
              <a:gd name="T12" fmla="*/ 290 w 558"/>
              <a:gd name="T13" fmla="*/ 61 h 559"/>
              <a:gd name="T14" fmla="*/ 326 w 558"/>
              <a:gd name="T15" fmla="*/ 106 h 559"/>
              <a:gd name="T16" fmla="*/ 113 w 558"/>
              <a:gd name="T17" fmla="*/ 0 h 559"/>
              <a:gd name="T18" fmla="*/ 97 w 558"/>
              <a:gd name="T19" fmla="*/ 224 h 559"/>
              <a:gd name="T20" fmla="*/ 61 w 558"/>
              <a:gd name="T21" fmla="*/ 270 h 559"/>
              <a:gd name="T22" fmla="*/ 106 w 558"/>
              <a:gd name="T23" fmla="*/ 235 h 559"/>
              <a:gd name="T24" fmla="*/ 7 w 558"/>
              <a:gd name="T25" fmla="*/ 334 h 559"/>
              <a:gd name="T26" fmla="*/ 0 w 558"/>
              <a:gd name="T27" fmla="*/ 552 h 559"/>
              <a:gd name="T28" fmla="*/ 219 w 558"/>
              <a:gd name="T29" fmla="*/ 559 h 559"/>
              <a:gd name="T30" fmla="*/ 226 w 558"/>
              <a:gd name="T31" fmla="*/ 341 h 559"/>
              <a:gd name="T32" fmla="*/ 120 w 558"/>
              <a:gd name="T33" fmla="*/ 334 h 559"/>
              <a:gd name="T34" fmla="*/ 155 w 558"/>
              <a:gd name="T35" fmla="*/ 270 h 559"/>
              <a:gd name="T36" fmla="*/ 165 w 558"/>
              <a:gd name="T37" fmla="*/ 270 h 559"/>
              <a:gd name="T38" fmla="*/ 129 w 558"/>
              <a:gd name="T39" fmla="*/ 224 h 559"/>
              <a:gd name="T40" fmla="*/ 326 w 558"/>
              <a:gd name="T41" fmla="*/ 120 h 559"/>
              <a:gd name="T42" fmla="*/ 290 w 558"/>
              <a:gd name="T43" fmla="*/ 165 h 559"/>
              <a:gd name="T44" fmla="*/ 300 w 558"/>
              <a:gd name="T45" fmla="*/ 165 h 559"/>
              <a:gd name="T46" fmla="*/ 438 w 558"/>
              <a:gd name="T47" fmla="*/ 217 h 559"/>
              <a:gd name="T48" fmla="*/ 403 w 558"/>
              <a:gd name="T49" fmla="*/ 288 h 559"/>
              <a:gd name="T50" fmla="*/ 393 w 558"/>
              <a:gd name="T51" fmla="*/ 298 h 559"/>
              <a:gd name="T52" fmla="*/ 333 w 558"/>
              <a:gd name="T53" fmla="*/ 446 h 559"/>
              <a:gd name="T54" fmla="*/ 558 w 558"/>
              <a:gd name="T55" fmla="*/ 446 h 559"/>
              <a:gd name="T56" fmla="*/ 212 w 558"/>
              <a:gd name="T57" fmla="*/ 545 h 559"/>
              <a:gd name="T58" fmla="*/ 14 w 558"/>
              <a:gd name="T59" fmla="*/ 348 h 559"/>
              <a:gd name="T60" fmla="*/ 212 w 558"/>
              <a:gd name="T61" fmla="*/ 545 h 559"/>
              <a:gd name="T62" fmla="*/ 113 w 558"/>
              <a:gd name="T63" fmla="*/ 211 h 559"/>
              <a:gd name="T64" fmla="*/ 14 w 558"/>
              <a:gd name="T65" fmla="*/ 113 h 559"/>
              <a:gd name="T66" fmla="*/ 212 w 558"/>
              <a:gd name="T67" fmla="*/ 113 h 559"/>
              <a:gd name="T68" fmla="*/ 445 w 558"/>
              <a:gd name="T69" fmla="*/ 21 h 559"/>
              <a:gd name="T70" fmla="*/ 445 w 558"/>
              <a:gd name="T71" fmla="*/ 204 h 559"/>
              <a:gd name="T72" fmla="*/ 445 w 558"/>
              <a:gd name="T73" fmla="*/ 21 h 559"/>
              <a:gd name="T74" fmla="*/ 347 w 558"/>
              <a:gd name="T75" fmla="*/ 446 h 559"/>
              <a:gd name="T76" fmla="*/ 544 w 558"/>
              <a:gd name="T77" fmla="*/ 44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8" h="559">
                <a:moveTo>
                  <a:pt x="461" y="335"/>
                </a:moveTo>
                <a:cubicBezTo>
                  <a:pt x="498" y="298"/>
                  <a:pt x="498" y="298"/>
                  <a:pt x="498" y="298"/>
                </a:cubicBezTo>
                <a:cubicBezTo>
                  <a:pt x="500" y="295"/>
                  <a:pt x="500" y="291"/>
                  <a:pt x="498" y="288"/>
                </a:cubicBezTo>
                <a:cubicBezTo>
                  <a:pt x="495" y="285"/>
                  <a:pt x="490" y="285"/>
                  <a:pt x="488" y="288"/>
                </a:cubicBezTo>
                <a:cubicBezTo>
                  <a:pt x="452" y="323"/>
                  <a:pt x="452" y="323"/>
                  <a:pt x="452" y="323"/>
                </a:cubicBezTo>
                <a:cubicBezTo>
                  <a:pt x="452" y="217"/>
                  <a:pt x="452" y="217"/>
                  <a:pt x="452" y="217"/>
                </a:cubicBezTo>
                <a:cubicBezTo>
                  <a:pt x="552" y="118"/>
                  <a:pt x="552" y="118"/>
                  <a:pt x="552" y="118"/>
                </a:cubicBezTo>
                <a:cubicBezTo>
                  <a:pt x="553" y="116"/>
                  <a:pt x="554" y="115"/>
                  <a:pt x="554" y="113"/>
                </a:cubicBezTo>
                <a:cubicBezTo>
                  <a:pt x="554" y="111"/>
                  <a:pt x="553" y="109"/>
                  <a:pt x="552" y="108"/>
                </a:cubicBezTo>
                <a:cubicBezTo>
                  <a:pt x="450" y="6"/>
                  <a:pt x="450" y="6"/>
                  <a:pt x="450" y="6"/>
                </a:cubicBezTo>
                <a:cubicBezTo>
                  <a:pt x="448" y="4"/>
                  <a:pt x="443" y="4"/>
                  <a:pt x="440" y="6"/>
                </a:cubicBezTo>
                <a:cubicBezTo>
                  <a:pt x="343" y="103"/>
                  <a:pt x="343" y="103"/>
                  <a:pt x="343" y="103"/>
                </a:cubicBezTo>
                <a:cubicBezTo>
                  <a:pt x="300" y="61"/>
                  <a:pt x="300" y="61"/>
                  <a:pt x="300" y="61"/>
                </a:cubicBezTo>
                <a:cubicBezTo>
                  <a:pt x="297" y="58"/>
                  <a:pt x="293" y="58"/>
                  <a:pt x="290" y="61"/>
                </a:cubicBezTo>
                <a:cubicBezTo>
                  <a:pt x="288" y="63"/>
                  <a:pt x="288" y="68"/>
                  <a:pt x="290" y="70"/>
                </a:cubicBezTo>
                <a:cubicBezTo>
                  <a:pt x="326" y="106"/>
                  <a:pt x="326" y="106"/>
                  <a:pt x="326" y="106"/>
                </a:cubicBezTo>
                <a:cubicBezTo>
                  <a:pt x="225" y="106"/>
                  <a:pt x="225" y="106"/>
                  <a:pt x="225" y="106"/>
                </a:cubicBezTo>
                <a:cubicBezTo>
                  <a:pt x="222" y="47"/>
                  <a:pt x="173" y="0"/>
                  <a:pt x="113" y="0"/>
                </a:cubicBezTo>
                <a:cubicBezTo>
                  <a:pt x="51" y="0"/>
                  <a:pt x="0" y="51"/>
                  <a:pt x="0" y="113"/>
                </a:cubicBezTo>
                <a:cubicBezTo>
                  <a:pt x="0" y="169"/>
                  <a:pt x="42" y="217"/>
                  <a:pt x="97" y="224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58" y="263"/>
                  <a:pt x="58" y="268"/>
                  <a:pt x="61" y="270"/>
                </a:cubicBezTo>
                <a:cubicBezTo>
                  <a:pt x="63" y="273"/>
                  <a:pt x="68" y="273"/>
                  <a:pt x="71" y="270"/>
                </a:cubicBezTo>
                <a:cubicBezTo>
                  <a:pt x="106" y="235"/>
                  <a:pt x="106" y="235"/>
                  <a:pt x="106" y="235"/>
                </a:cubicBezTo>
                <a:cubicBezTo>
                  <a:pt x="106" y="334"/>
                  <a:pt x="106" y="334"/>
                  <a:pt x="106" y="334"/>
                </a:cubicBezTo>
                <a:cubicBezTo>
                  <a:pt x="7" y="334"/>
                  <a:pt x="7" y="334"/>
                  <a:pt x="7" y="334"/>
                </a:cubicBezTo>
                <a:cubicBezTo>
                  <a:pt x="3" y="334"/>
                  <a:pt x="0" y="337"/>
                  <a:pt x="0" y="341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56"/>
                  <a:pt x="3" y="559"/>
                  <a:pt x="7" y="559"/>
                </a:cubicBezTo>
                <a:cubicBezTo>
                  <a:pt x="219" y="559"/>
                  <a:pt x="219" y="559"/>
                  <a:pt x="219" y="559"/>
                </a:cubicBezTo>
                <a:cubicBezTo>
                  <a:pt x="223" y="559"/>
                  <a:pt x="226" y="556"/>
                  <a:pt x="226" y="552"/>
                </a:cubicBezTo>
                <a:cubicBezTo>
                  <a:pt x="226" y="341"/>
                  <a:pt x="226" y="341"/>
                  <a:pt x="226" y="341"/>
                </a:cubicBezTo>
                <a:cubicBezTo>
                  <a:pt x="226" y="337"/>
                  <a:pt x="223" y="334"/>
                  <a:pt x="219" y="334"/>
                </a:cubicBezTo>
                <a:cubicBezTo>
                  <a:pt x="120" y="334"/>
                  <a:pt x="120" y="334"/>
                  <a:pt x="120" y="334"/>
                </a:cubicBezTo>
                <a:cubicBezTo>
                  <a:pt x="120" y="235"/>
                  <a:pt x="120" y="235"/>
                  <a:pt x="120" y="235"/>
                </a:cubicBezTo>
                <a:cubicBezTo>
                  <a:pt x="155" y="270"/>
                  <a:pt x="155" y="270"/>
                  <a:pt x="155" y="270"/>
                </a:cubicBezTo>
                <a:cubicBezTo>
                  <a:pt x="157" y="272"/>
                  <a:pt x="158" y="272"/>
                  <a:pt x="160" y="272"/>
                </a:cubicBezTo>
                <a:cubicBezTo>
                  <a:pt x="162" y="272"/>
                  <a:pt x="164" y="272"/>
                  <a:pt x="165" y="270"/>
                </a:cubicBezTo>
                <a:cubicBezTo>
                  <a:pt x="168" y="268"/>
                  <a:pt x="168" y="263"/>
                  <a:pt x="165" y="260"/>
                </a:cubicBezTo>
                <a:cubicBezTo>
                  <a:pt x="129" y="224"/>
                  <a:pt x="129" y="224"/>
                  <a:pt x="129" y="224"/>
                </a:cubicBezTo>
                <a:cubicBezTo>
                  <a:pt x="181" y="217"/>
                  <a:pt x="222" y="173"/>
                  <a:pt x="225" y="120"/>
                </a:cubicBezTo>
                <a:cubicBezTo>
                  <a:pt x="326" y="120"/>
                  <a:pt x="326" y="120"/>
                  <a:pt x="326" y="120"/>
                </a:cubicBezTo>
                <a:cubicBezTo>
                  <a:pt x="290" y="155"/>
                  <a:pt x="290" y="155"/>
                  <a:pt x="290" y="155"/>
                </a:cubicBezTo>
                <a:cubicBezTo>
                  <a:pt x="288" y="158"/>
                  <a:pt x="288" y="162"/>
                  <a:pt x="290" y="165"/>
                </a:cubicBezTo>
                <a:cubicBezTo>
                  <a:pt x="292" y="166"/>
                  <a:pt x="293" y="167"/>
                  <a:pt x="295" y="167"/>
                </a:cubicBezTo>
                <a:cubicBezTo>
                  <a:pt x="297" y="167"/>
                  <a:pt x="299" y="166"/>
                  <a:pt x="300" y="165"/>
                </a:cubicBezTo>
                <a:cubicBezTo>
                  <a:pt x="343" y="122"/>
                  <a:pt x="343" y="122"/>
                  <a:pt x="343" y="122"/>
                </a:cubicBezTo>
                <a:cubicBezTo>
                  <a:pt x="438" y="217"/>
                  <a:pt x="438" y="217"/>
                  <a:pt x="438" y="217"/>
                </a:cubicBezTo>
                <a:cubicBezTo>
                  <a:pt x="438" y="323"/>
                  <a:pt x="438" y="323"/>
                  <a:pt x="438" y="323"/>
                </a:cubicBezTo>
                <a:cubicBezTo>
                  <a:pt x="403" y="288"/>
                  <a:pt x="403" y="288"/>
                  <a:pt x="403" y="288"/>
                </a:cubicBezTo>
                <a:cubicBezTo>
                  <a:pt x="400" y="285"/>
                  <a:pt x="396" y="285"/>
                  <a:pt x="393" y="288"/>
                </a:cubicBezTo>
                <a:cubicBezTo>
                  <a:pt x="390" y="291"/>
                  <a:pt x="390" y="295"/>
                  <a:pt x="393" y="298"/>
                </a:cubicBezTo>
                <a:cubicBezTo>
                  <a:pt x="430" y="335"/>
                  <a:pt x="430" y="335"/>
                  <a:pt x="430" y="335"/>
                </a:cubicBezTo>
                <a:cubicBezTo>
                  <a:pt x="375" y="342"/>
                  <a:pt x="333" y="389"/>
                  <a:pt x="333" y="446"/>
                </a:cubicBezTo>
                <a:cubicBezTo>
                  <a:pt x="333" y="508"/>
                  <a:pt x="383" y="559"/>
                  <a:pt x="445" y="559"/>
                </a:cubicBezTo>
                <a:cubicBezTo>
                  <a:pt x="508" y="559"/>
                  <a:pt x="558" y="508"/>
                  <a:pt x="558" y="446"/>
                </a:cubicBezTo>
                <a:cubicBezTo>
                  <a:pt x="558" y="389"/>
                  <a:pt x="516" y="342"/>
                  <a:pt x="461" y="335"/>
                </a:cubicBezTo>
                <a:close/>
                <a:moveTo>
                  <a:pt x="212" y="545"/>
                </a:moveTo>
                <a:cubicBezTo>
                  <a:pt x="14" y="545"/>
                  <a:pt x="14" y="545"/>
                  <a:pt x="14" y="545"/>
                </a:cubicBezTo>
                <a:cubicBezTo>
                  <a:pt x="14" y="348"/>
                  <a:pt x="14" y="348"/>
                  <a:pt x="14" y="348"/>
                </a:cubicBezTo>
                <a:cubicBezTo>
                  <a:pt x="212" y="348"/>
                  <a:pt x="212" y="348"/>
                  <a:pt x="212" y="348"/>
                </a:cubicBezTo>
                <a:lnTo>
                  <a:pt x="212" y="545"/>
                </a:lnTo>
                <a:close/>
                <a:moveTo>
                  <a:pt x="116" y="211"/>
                </a:moveTo>
                <a:cubicBezTo>
                  <a:pt x="115" y="211"/>
                  <a:pt x="114" y="211"/>
                  <a:pt x="113" y="211"/>
                </a:cubicBezTo>
                <a:cubicBezTo>
                  <a:pt x="112" y="211"/>
                  <a:pt x="111" y="211"/>
                  <a:pt x="110" y="211"/>
                </a:cubicBezTo>
                <a:cubicBezTo>
                  <a:pt x="57" y="210"/>
                  <a:pt x="14" y="166"/>
                  <a:pt x="14" y="113"/>
                </a:cubicBezTo>
                <a:cubicBezTo>
                  <a:pt x="14" y="58"/>
                  <a:pt x="58" y="14"/>
                  <a:pt x="113" y="14"/>
                </a:cubicBezTo>
                <a:cubicBezTo>
                  <a:pt x="167" y="14"/>
                  <a:pt x="212" y="58"/>
                  <a:pt x="212" y="113"/>
                </a:cubicBezTo>
                <a:cubicBezTo>
                  <a:pt x="212" y="166"/>
                  <a:pt x="169" y="210"/>
                  <a:pt x="116" y="211"/>
                </a:cubicBezTo>
                <a:close/>
                <a:moveTo>
                  <a:pt x="445" y="21"/>
                </a:moveTo>
                <a:cubicBezTo>
                  <a:pt x="537" y="113"/>
                  <a:pt x="537" y="113"/>
                  <a:pt x="537" y="113"/>
                </a:cubicBezTo>
                <a:cubicBezTo>
                  <a:pt x="445" y="204"/>
                  <a:pt x="445" y="204"/>
                  <a:pt x="445" y="204"/>
                </a:cubicBezTo>
                <a:cubicBezTo>
                  <a:pt x="354" y="113"/>
                  <a:pt x="354" y="113"/>
                  <a:pt x="354" y="113"/>
                </a:cubicBezTo>
                <a:lnTo>
                  <a:pt x="445" y="21"/>
                </a:lnTo>
                <a:close/>
                <a:moveTo>
                  <a:pt x="445" y="545"/>
                </a:moveTo>
                <a:cubicBezTo>
                  <a:pt x="391" y="545"/>
                  <a:pt x="347" y="501"/>
                  <a:pt x="347" y="446"/>
                </a:cubicBezTo>
                <a:cubicBezTo>
                  <a:pt x="347" y="392"/>
                  <a:pt x="391" y="348"/>
                  <a:pt x="445" y="348"/>
                </a:cubicBezTo>
                <a:cubicBezTo>
                  <a:pt x="500" y="348"/>
                  <a:pt x="544" y="392"/>
                  <a:pt x="544" y="446"/>
                </a:cubicBezTo>
                <a:cubicBezTo>
                  <a:pt x="544" y="501"/>
                  <a:pt x="500" y="545"/>
                  <a:pt x="445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3199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2" name="Freeform 23"/>
          <p:cNvSpPr>
            <a:spLocks noEditPoints="1"/>
          </p:cNvSpPr>
          <p:nvPr/>
        </p:nvSpPr>
        <p:spPr bwMode="auto">
          <a:xfrm>
            <a:off x="8896747" y="3318763"/>
            <a:ext cx="550888" cy="750485"/>
          </a:xfrm>
          <a:custGeom>
            <a:avLst/>
            <a:gdLst>
              <a:gd name="T0" fmla="*/ 32 w 465"/>
              <a:gd name="T1" fmla="*/ 633 h 633"/>
              <a:gd name="T2" fmla="*/ 0 w 465"/>
              <a:gd name="T3" fmla="*/ 31 h 633"/>
              <a:gd name="T4" fmla="*/ 433 w 465"/>
              <a:gd name="T5" fmla="*/ 0 h 633"/>
              <a:gd name="T6" fmla="*/ 465 w 465"/>
              <a:gd name="T7" fmla="*/ 602 h 633"/>
              <a:gd name="T8" fmla="*/ 32 w 465"/>
              <a:gd name="T9" fmla="*/ 14 h 633"/>
              <a:gd name="T10" fmla="*/ 14 w 465"/>
              <a:gd name="T11" fmla="*/ 602 h 633"/>
              <a:gd name="T12" fmla="*/ 433 w 465"/>
              <a:gd name="T13" fmla="*/ 619 h 633"/>
              <a:gd name="T14" fmla="*/ 451 w 465"/>
              <a:gd name="T15" fmla="*/ 31 h 633"/>
              <a:gd name="T16" fmla="*/ 32 w 465"/>
              <a:gd name="T17" fmla="*/ 14 h 633"/>
              <a:gd name="T18" fmla="*/ 309 w 465"/>
              <a:gd name="T19" fmla="*/ 516 h 633"/>
              <a:gd name="T20" fmla="*/ 411 w 465"/>
              <a:gd name="T21" fmla="*/ 516 h 633"/>
              <a:gd name="T22" fmla="*/ 360 w 465"/>
              <a:gd name="T23" fmla="*/ 479 h 633"/>
              <a:gd name="T24" fmla="*/ 360 w 465"/>
              <a:gd name="T25" fmla="*/ 552 h 633"/>
              <a:gd name="T26" fmla="*/ 360 w 465"/>
              <a:gd name="T27" fmla="*/ 479 h 633"/>
              <a:gd name="T28" fmla="*/ 182 w 465"/>
              <a:gd name="T29" fmla="*/ 516 h 633"/>
              <a:gd name="T30" fmla="*/ 283 w 465"/>
              <a:gd name="T31" fmla="*/ 516 h 633"/>
              <a:gd name="T32" fmla="*/ 232 w 465"/>
              <a:gd name="T33" fmla="*/ 479 h 633"/>
              <a:gd name="T34" fmla="*/ 232 w 465"/>
              <a:gd name="T35" fmla="*/ 552 h 633"/>
              <a:gd name="T36" fmla="*/ 232 w 465"/>
              <a:gd name="T37" fmla="*/ 479 h 633"/>
              <a:gd name="T38" fmla="*/ 54 w 465"/>
              <a:gd name="T39" fmla="*/ 516 h 633"/>
              <a:gd name="T40" fmla="*/ 156 w 465"/>
              <a:gd name="T41" fmla="*/ 516 h 633"/>
              <a:gd name="T42" fmla="*/ 105 w 465"/>
              <a:gd name="T43" fmla="*/ 479 h 633"/>
              <a:gd name="T44" fmla="*/ 105 w 465"/>
              <a:gd name="T45" fmla="*/ 552 h 633"/>
              <a:gd name="T46" fmla="*/ 105 w 465"/>
              <a:gd name="T47" fmla="*/ 479 h 633"/>
              <a:gd name="T48" fmla="*/ 309 w 465"/>
              <a:gd name="T49" fmla="*/ 389 h 633"/>
              <a:gd name="T50" fmla="*/ 411 w 465"/>
              <a:gd name="T51" fmla="*/ 389 h 633"/>
              <a:gd name="T52" fmla="*/ 360 w 465"/>
              <a:gd name="T53" fmla="*/ 352 h 633"/>
              <a:gd name="T54" fmla="*/ 360 w 465"/>
              <a:gd name="T55" fmla="*/ 426 h 633"/>
              <a:gd name="T56" fmla="*/ 360 w 465"/>
              <a:gd name="T57" fmla="*/ 352 h 633"/>
              <a:gd name="T58" fmla="*/ 182 w 465"/>
              <a:gd name="T59" fmla="*/ 389 h 633"/>
              <a:gd name="T60" fmla="*/ 283 w 465"/>
              <a:gd name="T61" fmla="*/ 389 h 633"/>
              <a:gd name="T62" fmla="*/ 232 w 465"/>
              <a:gd name="T63" fmla="*/ 352 h 633"/>
              <a:gd name="T64" fmla="*/ 232 w 465"/>
              <a:gd name="T65" fmla="*/ 426 h 633"/>
              <a:gd name="T66" fmla="*/ 232 w 465"/>
              <a:gd name="T67" fmla="*/ 352 h 633"/>
              <a:gd name="T68" fmla="*/ 54 w 465"/>
              <a:gd name="T69" fmla="*/ 389 h 633"/>
              <a:gd name="T70" fmla="*/ 156 w 465"/>
              <a:gd name="T71" fmla="*/ 389 h 633"/>
              <a:gd name="T72" fmla="*/ 105 w 465"/>
              <a:gd name="T73" fmla="*/ 352 h 633"/>
              <a:gd name="T74" fmla="*/ 105 w 465"/>
              <a:gd name="T75" fmla="*/ 426 h 633"/>
              <a:gd name="T76" fmla="*/ 105 w 465"/>
              <a:gd name="T77" fmla="*/ 352 h 633"/>
              <a:gd name="T78" fmla="*/ 309 w 465"/>
              <a:gd name="T79" fmla="*/ 262 h 633"/>
              <a:gd name="T80" fmla="*/ 411 w 465"/>
              <a:gd name="T81" fmla="*/ 262 h 633"/>
              <a:gd name="T82" fmla="*/ 360 w 465"/>
              <a:gd name="T83" fmla="*/ 226 h 633"/>
              <a:gd name="T84" fmla="*/ 360 w 465"/>
              <a:gd name="T85" fmla="*/ 299 h 633"/>
              <a:gd name="T86" fmla="*/ 360 w 465"/>
              <a:gd name="T87" fmla="*/ 226 h 633"/>
              <a:gd name="T88" fmla="*/ 182 w 465"/>
              <a:gd name="T89" fmla="*/ 262 h 633"/>
              <a:gd name="T90" fmla="*/ 283 w 465"/>
              <a:gd name="T91" fmla="*/ 262 h 633"/>
              <a:gd name="T92" fmla="*/ 232 w 465"/>
              <a:gd name="T93" fmla="*/ 226 h 633"/>
              <a:gd name="T94" fmla="*/ 232 w 465"/>
              <a:gd name="T95" fmla="*/ 299 h 633"/>
              <a:gd name="T96" fmla="*/ 232 w 465"/>
              <a:gd name="T97" fmla="*/ 226 h 633"/>
              <a:gd name="T98" fmla="*/ 54 w 465"/>
              <a:gd name="T99" fmla="*/ 262 h 633"/>
              <a:gd name="T100" fmla="*/ 156 w 465"/>
              <a:gd name="T101" fmla="*/ 262 h 633"/>
              <a:gd name="T102" fmla="*/ 105 w 465"/>
              <a:gd name="T103" fmla="*/ 226 h 633"/>
              <a:gd name="T104" fmla="*/ 105 w 465"/>
              <a:gd name="T105" fmla="*/ 299 h 633"/>
              <a:gd name="T106" fmla="*/ 105 w 465"/>
              <a:gd name="T107" fmla="*/ 226 h 633"/>
              <a:gd name="T108" fmla="*/ 105 w 465"/>
              <a:gd name="T109" fmla="*/ 168 h 633"/>
              <a:gd name="T110" fmla="*/ 105 w 465"/>
              <a:gd name="T111" fmla="*/ 66 h 633"/>
              <a:gd name="T112" fmla="*/ 411 w 465"/>
              <a:gd name="T113" fmla="*/ 117 h 633"/>
              <a:gd name="T114" fmla="*/ 105 w 465"/>
              <a:gd name="T115" fmla="*/ 80 h 633"/>
              <a:gd name="T116" fmla="*/ 105 w 465"/>
              <a:gd name="T117" fmla="*/ 154 h 633"/>
              <a:gd name="T118" fmla="*/ 397 w 465"/>
              <a:gd name="T119" fmla="*/ 117 h 633"/>
              <a:gd name="T120" fmla="*/ 105 w 465"/>
              <a:gd name="T121" fmla="*/ 8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5" h="633">
                <a:moveTo>
                  <a:pt x="433" y="633"/>
                </a:moveTo>
                <a:cubicBezTo>
                  <a:pt x="32" y="633"/>
                  <a:pt x="32" y="633"/>
                  <a:pt x="32" y="633"/>
                </a:cubicBezTo>
                <a:cubicBezTo>
                  <a:pt x="14" y="633"/>
                  <a:pt x="0" y="619"/>
                  <a:pt x="0" y="60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1" y="0"/>
                  <a:pt x="465" y="14"/>
                  <a:pt x="465" y="31"/>
                </a:cubicBezTo>
                <a:cubicBezTo>
                  <a:pt x="465" y="602"/>
                  <a:pt x="465" y="602"/>
                  <a:pt x="465" y="602"/>
                </a:cubicBezTo>
                <a:cubicBezTo>
                  <a:pt x="465" y="619"/>
                  <a:pt x="451" y="633"/>
                  <a:pt x="433" y="633"/>
                </a:cubicBezTo>
                <a:close/>
                <a:moveTo>
                  <a:pt x="32" y="14"/>
                </a:moveTo>
                <a:cubicBezTo>
                  <a:pt x="22" y="14"/>
                  <a:pt x="14" y="22"/>
                  <a:pt x="14" y="31"/>
                </a:cubicBezTo>
                <a:cubicBezTo>
                  <a:pt x="14" y="602"/>
                  <a:pt x="14" y="602"/>
                  <a:pt x="14" y="602"/>
                </a:cubicBezTo>
                <a:cubicBezTo>
                  <a:pt x="14" y="611"/>
                  <a:pt x="22" y="619"/>
                  <a:pt x="32" y="619"/>
                </a:cubicBezTo>
                <a:cubicBezTo>
                  <a:pt x="433" y="619"/>
                  <a:pt x="433" y="619"/>
                  <a:pt x="433" y="619"/>
                </a:cubicBezTo>
                <a:cubicBezTo>
                  <a:pt x="443" y="619"/>
                  <a:pt x="451" y="611"/>
                  <a:pt x="451" y="602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51" y="22"/>
                  <a:pt x="443" y="14"/>
                  <a:pt x="433" y="14"/>
                </a:cubicBezTo>
                <a:lnTo>
                  <a:pt x="32" y="14"/>
                </a:lnTo>
                <a:close/>
                <a:moveTo>
                  <a:pt x="360" y="566"/>
                </a:moveTo>
                <a:cubicBezTo>
                  <a:pt x="332" y="566"/>
                  <a:pt x="309" y="544"/>
                  <a:pt x="309" y="516"/>
                </a:cubicBezTo>
                <a:cubicBezTo>
                  <a:pt x="309" y="488"/>
                  <a:pt x="332" y="465"/>
                  <a:pt x="360" y="465"/>
                </a:cubicBezTo>
                <a:cubicBezTo>
                  <a:pt x="388" y="465"/>
                  <a:pt x="411" y="488"/>
                  <a:pt x="411" y="516"/>
                </a:cubicBezTo>
                <a:cubicBezTo>
                  <a:pt x="411" y="544"/>
                  <a:pt x="388" y="566"/>
                  <a:pt x="360" y="566"/>
                </a:cubicBezTo>
                <a:close/>
                <a:moveTo>
                  <a:pt x="360" y="479"/>
                </a:moveTo>
                <a:cubicBezTo>
                  <a:pt x="340" y="479"/>
                  <a:pt x="323" y="495"/>
                  <a:pt x="323" y="516"/>
                </a:cubicBezTo>
                <a:cubicBezTo>
                  <a:pt x="323" y="536"/>
                  <a:pt x="340" y="552"/>
                  <a:pt x="360" y="552"/>
                </a:cubicBezTo>
                <a:cubicBezTo>
                  <a:pt x="380" y="552"/>
                  <a:pt x="397" y="536"/>
                  <a:pt x="397" y="516"/>
                </a:cubicBezTo>
                <a:cubicBezTo>
                  <a:pt x="397" y="495"/>
                  <a:pt x="380" y="479"/>
                  <a:pt x="360" y="479"/>
                </a:cubicBezTo>
                <a:close/>
                <a:moveTo>
                  <a:pt x="232" y="566"/>
                </a:moveTo>
                <a:cubicBezTo>
                  <a:pt x="204" y="566"/>
                  <a:pt x="182" y="544"/>
                  <a:pt x="182" y="516"/>
                </a:cubicBezTo>
                <a:cubicBezTo>
                  <a:pt x="182" y="488"/>
                  <a:pt x="204" y="465"/>
                  <a:pt x="232" y="465"/>
                </a:cubicBezTo>
                <a:cubicBezTo>
                  <a:pt x="260" y="465"/>
                  <a:pt x="283" y="488"/>
                  <a:pt x="283" y="516"/>
                </a:cubicBezTo>
                <a:cubicBezTo>
                  <a:pt x="283" y="544"/>
                  <a:pt x="260" y="566"/>
                  <a:pt x="232" y="566"/>
                </a:cubicBezTo>
                <a:close/>
                <a:moveTo>
                  <a:pt x="232" y="479"/>
                </a:moveTo>
                <a:cubicBezTo>
                  <a:pt x="212" y="479"/>
                  <a:pt x="196" y="495"/>
                  <a:pt x="196" y="516"/>
                </a:cubicBezTo>
                <a:cubicBezTo>
                  <a:pt x="196" y="536"/>
                  <a:pt x="212" y="552"/>
                  <a:pt x="232" y="552"/>
                </a:cubicBezTo>
                <a:cubicBezTo>
                  <a:pt x="253" y="552"/>
                  <a:pt x="269" y="536"/>
                  <a:pt x="269" y="516"/>
                </a:cubicBezTo>
                <a:cubicBezTo>
                  <a:pt x="269" y="495"/>
                  <a:pt x="253" y="479"/>
                  <a:pt x="232" y="479"/>
                </a:cubicBezTo>
                <a:close/>
                <a:moveTo>
                  <a:pt x="105" y="566"/>
                </a:moveTo>
                <a:cubicBezTo>
                  <a:pt x="77" y="566"/>
                  <a:pt x="54" y="544"/>
                  <a:pt x="54" y="516"/>
                </a:cubicBezTo>
                <a:cubicBezTo>
                  <a:pt x="54" y="488"/>
                  <a:pt x="77" y="465"/>
                  <a:pt x="105" y="465"/>
                </a:cubicBezTo>
                <a:cubicBezTo>
                  <a:pt x="133" y="465"/>
                  <a:pt x="156" y="488"/>
                  <a:pt x="156" y="516"/>
                </a:cubicBezTo>
                <a:cubicBezTo>
                  <a:pt x="156" y="544"/>
                  <a:pt x="133" y="566"/>
                  <a:pt x="105" y="566"/>
                </a:cubicBezTo>
                <a:close/>
                <a:moveTo>
                  <a:pt x="105" y="479"/>
                </a:moveTo>
                <a:cubicBezTo>
                  <a:pt x="85" y="479"/>
                  <a:pt x="68" y="495"/>
                  <a:pt x="68" y="516"/>
                </a:cubicBezTo>
                <a:cubicBezTo>
                  <a:pt x="68" y="536"/>
                  <a:pt x="85" y="552"/>
                  <a:pt x="105" y="552"/>
                </a:cubicBezTo>
                <a:cubicBezTo>
                  <a:pt x="125" y="552"/>
                  <a:pt x="142" y="536"/>
                  <a:pt x="142" y="516"/>
                </a:cubicBezTo>
                <a:cubicBezTo>
                  <a:pt x="142" y="495"/>
                  <a:pt x="125" y="479"/>
                  <a:pt x="105" y="479"/>
                </a:cubicBezTo>
                <a:close/>
                <a:moveTo>
                  <a:pt x="360" y="440"/>
                </a:moveTo>
                <a:cubicBezTo>
                  <a:pt x="332" y="440"/>
                  <a:pt x="309" y="417"/>
                  <a:pt x="309" y="389"/>
                </a:cubicBezTo>
                <a:cubicBezTo>
                  <a:pt x="309" y="361"/>
                  <a:pt x="332" y="338"/>
                  <a:pt x="360" y="338"/>
                </a:cubicBezTo>
                <a:cubicBezTo>
                  <a:pt x="388" y="338"/>
                  <a:pt x="411" y="361"/>
                  <a:pt x="411" y="389"/>
                </a:cubicBezTo>
                <a:cubicBezTo>
                  <a:pt x="411" y="417"/>
                  <a:pt x="388" y="440"/>
                  <a:pt x="360" y="440"/>
                </a:cubicBezTo>
                <a:close/>
                <a:moveTo>
                  <a:pt x="360" y="352"/>
                </a:moveTo>
                <a:cubicBezTo>
                  <a:pt x="340" y="352"/>
                  <a:pt x="323" y="369"/>
                  <a:pt x="323" y="389"/>
                </a:cubicBezTo>
                <a:cubicBezTo>
                  <a:pt x="323" y="409"/>
                  <a:pt x="340" y="426"/>
                  <a:pt x="360" y="426"/>
                </a:cubicBezTo>
                <a:cubicBezTo>
                  <a:pt x="380" y="426"/>
                  <a:pt x="397" y="409"/>
                  <a:pt x="397" y="389"/>
                </a:cubicBezTo>
                <a:cubicBezTo>
                  <a:pt x="397" y="369"/>
                  <a:pt x="380" y="352"/>
                  <a:pt x="360" y="352"/>
                </a:cubicBezTo>
                <a:close/>
                <a:moveTo>
                  <a:pt x="232" y="440"/>
                </a:moveTo>
                <a:cubicBezTo>
                  <a:pt x="204" y="440"/>
                  <a:pt x="182" y="417"/>
                  <a:pt x="182" y="389"/>
                </a:cubicBezTo>
                <a:cubicBezTo>
                  <a:pt x="182" y="361"/>
                  <a:pt x="204" y="338"/>
                  <a:pt x="232" y="338"/>
                </a:cubicBezTo>
                <a:cubicBezTo>
                  <a:pt x="260" y="338"/>
                  <a:pt x="283" y="361"/>
                  <a:pt x="283" y="389"/>
                </a:cubicBezTo>
                <a:cubicBezTo>
                  <a:pt x="283" y="417"/>
                  <a:pt x="260" y="440"/>
                  <a:pt x="232" y="440"/>
                </a:cubicBezTo>
                <a:close/>
                <a:moveTo>
                  <a:pt x="232" y="352"/>
                </a:moveTo>
                <a:cubicBezTo>
                  <a:pt x="212" y="352"/>
                  <a:pt x="196" y="369"/>
                  <a:pt x="196" y="389"/>
                </a:cubicBezTo>
                <a:cubicBezTo>
                  <a:pt x="196" y="409"/>
                  <a:pt x="212" y="426"/>
                  <a:pt x="232" y="426"/>
                </a:cubicBezTo>
                <a:cubicBezTo>
                  <a:pt x="253" y="426"/>
                  <a:pt x="269" y="409"/>
                  <a:pt x="269" y="389"/>
                </a:cubicBezTo>
                <a:cubicBezTo>
                  <a:pt x="269" y="369"/>
                  <a:pt x="253" y="352"/>
                  <a:pt x="232" y="352"/>
                </a:cubicBezTo>
                <a:close/>
                <a:moveTo>
                  <a:pt x="105" y="440"/>
                </a:moveTo>
                <a:cubicBezTo>
                  <a:pt x="77" y="440"/>
                  <a:pt x="54" y="417"/>
                  <a:pt x="54" y="389"/>
                </a:cubicBezTo>
                <a:cubicBezTo>
                  <a:pt x="54" y="361"/>
                  <a:pt x="77" y="338"/>
                  <a:pt x="105" y="338"/>
                </a:cubicBezTo>
                <a:cubicBezTo>
                  <a:pt x="133" y="338"/>
                  <a:pt x="156" y="361"/>
                  <a:pt x="156" y="389"/>
                </a:cubicBezTo>
                <a:cubicBezTo>
                  <a:pt x="156" y="417"/>
                  <a:pt x="133" y="440"/>
                  <a:pt x="105" y="440"/>
                </a:cubicBezTo>
                <a:close/>
                <a:moveTo>
                  <a:pt x="105" y="352"/>
                </a:moveTo>
                <a:cubicBezTo>
                  <a:pt x="85" y="352"/>
                  <a:pt x="68" y="369"/>
                  <a:pt x="68" y="389"/>
                </a:cubicBezTo>
                <a:cubicBezTo>
                  <a:pt x="68" y="409"/>
                  <a:pt x="85" y="426"/>
                  <a:pt x="105" y="426"/>
                </a:cubicBezTo>
                <a:cubicBezTo>
                  <a:pt x="125" y="426"/>
                  <a:pt x="142" y="409"/>
                  <a:pt x="142" y="389"/>
                </a:cubicBezTo>
                <a:cubicBezTo>
                  <a:pt x="142" y="369"/>
                  <a:pt x="125" y="352"/>
                  <a:pt x="105" y="352"/>
                </a:cubicBezTo>
                <a:close/>
                <a:moveTo>
                  <a:pt x="360" y="313"/>
                </a:moveTo>
                <a:cubicBezTo>
                  <a:pt x="332" y="313"/>
                  <a:pt x="309" y="290"/>
                  <a:pt x="309" y="262"/>
                </a:cubicBezTo>
                <a:cubicBezTo>
                  <a:pt x="309" y="234"/>
                  <a:pt x="332" y="212"/>
                  <a:pt x="360" y="212"/>
                </a:cubicBezTo>
                <a:cubicBezTo>
                  <a:pt x="388" y="212"/>
                  <a:pt x="411" y="234"/>
                  <a:pt x="411" y="262"/>
                </a:cubicBezTo>
                <a:cubicBezTo>
                  <a:pt x="411" y="290"/>
                  <a:pt x="388" y="313"/>
                  <a:pt x="360" y="313"/>
                </a:cubicBezTo>
                <a:close/>
                <a:moveTo>
                  <a:pt x="360" y="226"/>
                </a:moveTo>
                <a:cubicBezTo>
                  <a:pt x="340" y="226"/>
                  <a:pt x="323" y="242"/>
                  <a:pt x="323" y="262"/>
                </a:cubicBezTo>
                <a:cubicBezTo>
                  <a:pt x="323" y="283"/>
                  <a:pt x="340" y="299"/>
                  <a:pt x="360" y="299"/>
                </a:cubicBezTo>
                <a:cubicBezTo>
                  <a:pt x="380" y="299"/>
                  <a:pt x="397" y="283"/>
                  <a:pt x="397" y="262"/>
                </a:cubicBezTo>
                <a:cubicBezTo>
                  <a:pt x="397" y="242"/>
                  <a:pt x="380" y="226"/>
                  <a:pt x="360" y="226"/>
                </a:cubicBezTo>
                <a:close/>
                <a:moveTo>
                  <a:pt x="232" y="313"/>
                </a:moveTo>
                <a:cubicBezTo>
                  <a:pt x="204" y="313"/>
                  <a:pt x="182" y="290"/>
                  <a:pt x="182" y="262"/>
                </a:cubicBezTo>
                <a:cubicBezTo>
                  <a:pt x="182" y="234"/>
                  <a:pt x="204" y="212"/>
                  <a:pt x="232" y="212"/>
                </a:cubicBezTo>
                <a:cubicBezTo>
                  <a:pt x="260" y="212"/>
                  <a:pt x="283" y="234"/>
                  <a:pt x="283" y="262"/>
                </a:cubicBezTo>
                <a:cubicBezTo>
                  <a:pt x="283" y="290"/>
                  <a:pt x="260" y="313"/>
                  <a:pt x="232" y="313"/>
                </a:cubicBezTo>
                <a:close/>
                <a:moveTo>
                  <a:pt x="232" y="226"/>
                </a:moveTo>
                <a:cubicBezTo>
                  <a:pt x="212" y="226"/>
                  <a:pt x="196" y="242"/>
                  <a:pt x="196" y="262"/>
                </a:cubicBezTo>
                <a:cubicBezTo>
                  <a:pt x="196" y="283"/>
                  <a:pt x="212" y="299"/>
                  <a:pt x="232" y="299"/>
                </a:cubicBezTo>
                <a:cubicBezTo>
                  <a:pt x="253" y="299"/>
                  <a:pt x="269" y="283"/>
                  <a:pt x="269" y="262"/>
                </a:cubicBezTo>
                <a:cubicBezTo>
                  <a:pt x="269" y="242"/>
                  <a:pt x="253" y="226"/>
                  <a:pt x="232" y="226"/>
                </a:cubicBezTo>
                <a:close/>
                <a:moveTo>
                  <a:pt x="105" y="313"/>
                </a:moveTo>
                <a:cubicBezTo>
                  <a:pt x="77" y="313"/>
                  <a:pt x="54" y="290"/>
                  <a:pt x="54" y="262"/>
                </a:cubicBezTo>
                <a:cubicBezTo>
                  <a:pt x="54" y="234"/>
                  <a:pt x="77" y="212"/>
                  <a:pt x="105" y="212"/>
                </a:cubicBezTo>
                <a:cubicBezTo>
                  <a:pt x="133" y="212"/>
                  <a:pt x="156" y="234"/>
                  <a:pt x="156" y="262"/>
                </a:cubicBezTo>
                <a:cubicBezTo>
                  <a:pt x="156" y="290"/>
                  <a:pt x="133" y="313"/>
                  <a:pt x="105" y="313"/>
                </a:cubicBezTo>
                <a:close/>
                <a:moveTo>
                  <a:pt x="105" y="226"/>
                </a:moveTo>
                <a:cubicBezTo>
                  <a:pt x="85" y="226"/>
                  <a:pt x="68" y="242"/>
                  <a:pt x="68" y="262"/>
                </a:cubicBezTo>
                <a:cubicBezTo>
                  <a:pt x="68" y="283"/>
                  <a:pt x="85" y="299"/>
                  <a:pt x="105" y="299"/>
                </a:cubicBezTo>
                <a:cubicBezTo>
                  <a:pt x="125" y="299"/>
                  <a:pt x="142" y="283"/>
                  <a:pt x="142" y="262"/>
                </a:cubicBezTo>
                <a:cubicBezTo>
                  <a:pt x="142" y="242"/>
                  <a:pt x="125" y="226"/>
                  <a:pt x="105" y="226"/>
                </a:cubicBezTo>
                <a:close/>
                <a:moveTo>
                  <a:pt x="360" y="168"/>
                </a:moveTo>
                <a:cubicBezTo>
                  <a:pt x="105" y="168"/>
                  <a:pt x="105" y="168"/>
                  <a:pt x="105" y="168"/>
                </a:cubicBezTo>
                <a:cubicBezTo>
                  <a:pt x="77" y="168"/>
                  <a:pt x="54" y="145"/>
                  <a:pt x="54" y="117"/>
                </a:cubicBezTo>
                <a:cubicBezTo>
                  <a:pt x="54" y="89"/>
                  <a:pt x="77" y="66"/>
                  <a:pt x="105" y="66"/>
                </a:cubicBezTo>
                <a:cubicBezTo>
                  <a:pt x="360" y="66"/>
                  <a:pt x="360" y="66"/>
                  <a:pt x="360" y="66"/>
                </a:cubicBezTo>
                <a:cubicBezTo>
                  <a:pt x="388" y="66"/>
                  <a:pt x="411" y="89"/>
                  <a:pt x="411" y="117"/>
                </a:cubicBezTo>
                <a:cubicBezTo>
                  <a:pt x="411" y="145"/>
                  <a:pt x="388" y="168"/>
                  <a:pt x="360" y="168"/>
                </a:cubicBezTo>
                <a:close/>
                <a:moveTo>
                  <a:pt x="105" y="80"/>
                </a:moveTo>
                <a:cubicBezTo>
                  <a:pt x="85" y="80"/>
                  <a:pt x="68" y="97"/>
                  <a:pt x="68" y="117"/>
                </a:cubicBezTo>
                <a:cubicBezTo>
                  <a:pt x="68" y="137"/>
                  <a:pt x="85" y="154"/>
                  <a:pt x="105" y="154"/>
                </a:cubicBezTo>
                <a:cubicBezTo>
                  <a:pt x="360" y="154"/>
                  <a:pt x="360" y="154"/>
                  <a:pt x="360" y="154"/>
                </a:cubicBezTo>
                <a:cubicBezTo>
                  <a:pt x="380" y="154"/>
                  <a:pt x="397" y="137"/>
                  <a:pt x="397" y="117"/>
                </a:cubicBezTo>
                <a:cubicBezTo>
                  <a:pt x="397" y="97"/>
                  <a:pt x="380" y="80"/>
                  <a:pt x="360" y="80"/>
                </a:cubicBezTo>
                <a:lnTo>
                  <a:pt x="105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218804"/>
            <a:endParaRPr lang="en-US" sz="3199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3" name="Freeform 8"/>
          <p:cNvSpPr>
            <a:spLocks/>
          </p:cNvSpPr>
          <p:nvPr/>
        </p:nvSpPr>
        <p:spPr bwMode="auto">
          <a:xfrm>
            <a:off x="9417552" y="1326475"/>
            <a:ext cx="2167846" cy="2140669"/>
          </a:xfrm>
          <a:custGeom>
            <a:avLst/>
            <a:gdLst>
              <a:gd name="T0" fmla="*/ 135 w 146"/>
              <a:gd name="T1" fmla="*/ 77 h 144"/>
              <a:gd name="T2" fmla="*/ 144 w 146"/>
              <a:gd name="T3" fmla="*/ 65 h 144"/>
              <a:gd name="T4" fmla="*/ 143 w 146"/>
              <a:gd name="T5" fmla="*/ 53 h 144"/>
              <a:gd name="T6" fmla="*/ 141 w 146"/>
              <a:gd name="T7" fmla="*/ 51 h 144"/>
              <a:gd name="T8" fmla="*/ 129 w 146"/>
              <a:gd name="T9" fmla="*/ 45 h 144"/>
              <a:gd name="T10" fmla="*/ 135 w 146"/>
              <a:gd name="T11" fmla="*/ 39 h 144"/>
              <a:gd name="T12" fmla="*/ 131 w 146"/>
              <a:gd name="T13" fmla="*/ 27 h 144"/>
              <a:gd name="T14" fmla="*/ 128 w 146"/>
              <a:gd name="T15" fmla="*/ 27 h 144"/>
              <a:gd name="T16" fmla="*/ 113 w 146"/>
              <a:gd name="T17" fmla="*/ 25 h 144"/>
              <a:gd name="T18" fmla="*/ 117 w 146"/>
              <a:gd name="T19" fmla="*/ 14 h 144"/>
              <a:gd name="T20" fmla="*/ 108 w 146"/>
              <a:gd name="T21" fmla="*/ 9 h 144"/>
              <a:gd name="T22" fmla="*/ 101 w 146"/>
              <a:gd name="T23" fmla="*/ 17 h 144"/>
              <a:gd name="T24" fmla="*/ 92 w 146"/>
              <a:gd name="T25" fmla="*/ 13 h 144"/>
              <a:gd name="T26" fmla="*/ 92 w 146"/>
              <a:gd name="T27" fmla="*/ 2 h 144"/>
              <a:gd name="T28" fmla="*/ 82 w 146"/>
              <a:gd name="T29" fmla="*/ 0 h 144"/>
              <a:gd name="T30" fmla="*/ 78 w 146"/>
              <a:gd name="T31" fmla="*/ 10 h 144"/>
              <a:gd name="T32" fmla="*/ 73 w 146"/>
              <a:gd name="T33" fmla="*/ 10 h 144"/>
              <a:gd name="T34" fmla="*/ 66 w 146"/>
              <a:gd name="T35" fmla="*/ 1 h 144"/>
              <a:gd name="T36" fmla="*/ 64 w 146"/>
              <a:gd name="T37" fmla="*/ 0 h 144"/>
              <a:gd name="T38" fmla="*/ 52 w 146"/>
              <a:gd name="T39" fmla="*/ 4 h 144"/>
              <a:gd name="T40" fmla="*/ 45 w 146"/>
              <a:gd name="T41" fmla="*/ 17 h 144"/>
              <a:gd name="T42" fmla="*/ 38 w 146"/>
              <a:gd name="T43" fmla="*/ 8 h 144"/>
              <a:gd name="T44" fmla="*/ 29 w 146"/>
              <a:gd name="T45" fmla="*/ 14 h 144"/>
              <a:gd name="T46" fmla="*/ 33 w 146"/>
              <a:gd name="T47" fmla="*/ 25 h 144"/>
              <a:gd name="T48" fmla="*/ 18 w 146"/>
              <a:gd name="T49" fmla="*/ 27 h 144"/>
              <a:gd name="T50" fmla="*/ 15 w 146"/>
              <a:gd name="T51" fmla="*/ 27 h 144"/>
              <a:gd name="T52" fmla="*/ 10 w 146"/>
              <a:gd name="T53" fmla="*/ 38 h 144"/>
              <a:gd name="T54" fmla="*/ 14 w 146"/>
              <a:gd name="T55" fmla="*/ 52 h 144"/>
              <a:gd name="T56" fmla="*/ 5 w 146"/>
              <a:gd name="T57" fmla="*/ 51 h 144"/>
              <a:gd name="T58" fmla="*/ 3 w 146"/>
              <a:gd name="T59" fmla="*/ 53 h 144"/>
              <a:gd name="T60" fmla="*/ 2 w 146"/>
              <a:gd name="T61" fmla="*/ 65 h 144"/>
              <a:gd name="T62" fmla="*/ 11 w 146"/>
              <a:gd name="T63" fmla="*/ 77 h 144"/>
              <a:gd name="T64" fmla="*/ 1 w 146"/>
              <a:gd name="T65" fmla="*/ 81 h 144"/>
              <a:gd name="T66" fmla="*/ 5 w 146"/>
              <a:gd name="T67" fmla="*/ 92 h 144"/>
              <a:gd name="T68" fmla="*/ 14 w 146"/>
              <a:gd name="T69" fmla="*/ 91 h 144"/>
              <a:gd name="T70" fmla="*/ 18 w 146"/>
              <a:gd name="T71" fmla="*/ 100 h 144"/>
              <a:gd name="T72" fmla="*/ 10 w 146"/>
              <a:gd name="T73" fmla="*/ 108 h 144"/>
              <a:gd name="T74" fmla="*/ 17 w 146"/>
              <a:gd name="T75" fmla="*/ 117 h 144"/>
              <a:gd name="T76" fmla="*/ 26 w 146"/>
              <a:gd name="T77" fmla="*/ 112 h 144"/>
              <a:gd name="T78" fmla="*/ 28 w 146"/>
              <a:gd name="T79" fmla="*/ 126 h 144"/>
              <a:gd name="T80" fmla="*/ 37 w 146"/>
              <a:gd name="T81" fmla="*/ 135 h 144"/>
              <a:gd name="T82" fmla="*/ 40 w 146"/>
              <a:gd name="T83" fmla="*/ 134 h 144"/>
              <a:gd name="T84" fmla="*/ 53 w 146"/>
              <a:gd name="T85" fmla="*/ 130 h 144"/>
              <a:gd name="T86" fmla="*/ 52 w 146"/>
              <a:gd name="T87" fmla="*/ 139 h 144"/>
              <a:gd name="T88" fmla="*/ 64 w 146"/>
              <a:gd name="T89" fmla="*/ 144 h 144"/>
              <a:gd name="T90" fmla="*/ 66 w 146"/>
              <a:gd name="T91" fmla="*/ 142 h 144"/>
              <a:gd name="T92" fmla="*/ 73 w 146"/>
              <a:gd name="T93" fmla="*/ 134 h 144"/>
              <a:gd name="T94" fmla="*/ 80 w 146"/>
              <a:gd name="T95" fmla="*/ 142 h 144"/>
              <a:gd name="T96" fmla="*/ 82 w 146"/>
              <a:gd name="T97" fmla="*/ 144 h 144"/>
              <a:gd name="T98" fmla="*/ 94 w 146"/>
              <a:gd name="T99" fmla="*/ 139 h 144"/>
              <a:gd name="T100" fmla="*/ 101 w 146"/>
              <a:gd name="T101" fmla="*/ 127 h 144"/>
              <a:gd name="T102" fmla="*/ 108 w 146"/>
              <a:gd name="T103" fmla="*/ 135 h 144"/>
              <a:gd name="T104" fmla="*/ 118 w 146"/>
              <a:gd name="T105" fmla="*/ 130 h 144"/>
              <a:gd name="T106" fmla="*/ 113 w 146"/>
              <a:gd name="T107" fmla="*/ 119 h 144"/>
              <a:gd name="T108" fmla="*/ 128 w 146"/>
              <a:gd name="T109" fmla="*/ 117 h 144"/>
              <a:gd name="T110" fmla="*/ 131 w 146"/>
              <a:gd name="T111" fmla="*/ 116 h 144"/>
              <a:gd name="T112" fmla="*/ 136 w 146"/>
              <a:gd name="T113" fmla="*/ 105 h 144"/>
              <a:gd name="T114" fmla="*/ 132 w 146"/>
              <a:gd name="T115" fmla="*/ 92 h 144"/>
              <a:gd name="T116" fmla="*/ 141 w 146"/>
              <a:gd name="T117" fmla="*/ 92 h 144"/>
              <a:gd name="T118" fmla="*/ 144 w 146"/>
              <a:gd name="T119" fmla="*/ 91 h 144"/>
              <a:gd name="T120" fmla="*/ 144 w 146"/>
              <a:gd name="T121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6" h="144">
                <a:moveTo>
                  <a:pt x="144" y="79"/>
                </a:moveTo>
                <a:cubicBezTo>
                  <a:pt x="135" y="77"/>
                  <a:pt x="135" y="77"/>
                  <a:pt x="135" y="77"/>
                </a:cubicBezTo>
                <a:cubicBezTo>
                  <a:pt x="135" y="73"/>
                  <a:pt x="135" y="70"/>
                  <a:pt x="135" y="67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4"/>
                  <a:pt x="145" y="62"/>
                </a:cubicBezTo>
                <a:cubicBezTo>
                  <a:pt x="145" y="59"/>
                  <a:pt x="144" y="56"/>
                  <a:pt x="143" y="53"/>
                </a:cubicBezTo>
                <a:cubicBezTo>
                  <a:pt x="143" y="52"/>
                  <a:pt x="142" y="51"/>
                  <a:pt x="141" y="5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1" y="50"/>
                  <a:pt x="130" y="47"/>
                  <a:pt x="129" y="45"/>
                </a:cubicBezTo>
                <a:cubicBezTo>
                  <a:pt x="129" y="44"/>
                  <a:pt x="128" y="44"/>
                  <a:pt x="128" y="44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6" y="38"/>
                  <a:pt x="137" y="37"/>
                  <a:pt x="136" y="36"/>
                </a:cubicBezTo>
                <a:cubicBezTo>
                  <a:pt x="134" y="33"/>
                  <a:pt x="133" y="30"/>
                  <a:pt x="131" y="27"/>
                </a:cubicBezTo>
                <a:cubicBezTo>
                  <a:pt x="130" y="27"/>
                  <a:pt x="130" y="27"/>
                  <a:pt x="129" y="27"/>
                </a:cubicBezTo>
                <a:cubicBezTo>
                  <a:pt x="128" y="27"/>
                  <a:pt x="128" y="27"/>
                  <a:pt x="128" y="27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18" y="29"/>
                  <a:pt x="116" y="27"/>
                  <a:pt x="113" y="25"/>
                </a:cubicBezTo>
                <a:cubicBezTo>
                  <a:pt x="118" y="17"/>
                  <a:pt x="118" y="17"/>
                  <a:pt x="118" y="17"/>
                </a:cubicBezTo>
                <a:cubicBezTo>
                  <a:pt x="119" y="16"/>
                  <a:pt x="118" y="15"/>
                  <a:pt x="117" y="14"/>
                </a:cubicBezTo>
                <a:cubicBezTo>
                  <a:pt x="115" y="12"/>
                  <a:pt x="112" y="10"/>
                  <a:pt x="109" y="9"/>
                </a:cubicBezTo>
                <a:cubicBezTo>
                  <a:pt x="109" y="9"/>
                  <a:pt x="108" y="9"/>
                  <a:pt x="108" y="9"/>
                </a:cubicBezTo>
                <a:cubicBezTo>
                  <a:pt x="107" y="9"/>
                  <a:pt x="107" y="9"/>
                  <a:pt x="106" y="10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99" y="15"/>
                  <a:pt x="96" y="14"/>
                  <a:pt x="93" y="13"/>
                </a:cubicBezTo>
                <a:cubicBezTo>
                  <a:pt x="93" y="13"/>
                  <a:pt x="92" y="13"/>
                  <a:pt x="92" y="13"/>
                </a:cubicBezTo>
                <a:cubicBezTo>
                  <a:pt x="94" y="4"/>
                  <a:pt x="94" y="4"/>
                  <a:pt x="94" y="4"/>
                </a:cubicBezTo>
                <a:cubicBezTo>
                  <a:pt x="94" y="3"/>
                  <a:pt x="93" y="2"/>
                  <a:pt x="92" y="2"/>
                </a:cubicBezTo>
                <a:cubicBezTo>
                  <a:pt x="89" y="1"/>
                  <a:pt x="86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1" y="0"/>
                  <a:pt x="80" y="0"/>
                  <a:pt x="80" y="2"/>
                </a:cubicBezTo>
                <a:cubicBezTo>
                  <a:pt x="78" y="10"/>
                  <a:pt x="78" y="10"/>
                  <a:pt x="78" y="10"/>
                </a:cubicBezTo>
                <a:cubicBezTo>
                  <a:pt x="76" y="10"/>
                  <a:pt x="75" y="10"/>
                  <a:pt x="73" y="10"/>
                </a:cubicBezTo>
                <a:cubicBezTo>
                  <a:pt x="73" y="10"/>
                  <a:pt x="73" y="10"/>
                  <a:pt x="73" y="10"/>
                </a:cubicBezTo>
                <a:cubicBezTo>
                  <a:pt x="71" y="10"/>
                  <a:pt x="70" y="10"/>
                  <a:pt x="68" y="10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0" y="0"/>
                  <a:pt x="57" y="1"/>
                  <a:pt x="54" y="2"/>
                </a:cubicBezTo>
                <a:cubicBezTo>
                  <a:pt x="53" y="2"/>
                  <a:pt x="52" y="3"/>
                  <a:pt x="52" y="4"/>
                </a:cubicBezTo>
                <a:cubicBezTo>
                  <a:pt x="54" y="13"/>
                  <a:pt x="54" y="13"/>
                  <a:pt x="54" y="13"/>
                </a:cubicBezTo>
                <a:cubicBezTo>
                  <a:pt x="51" y="14"/>
                  <a:pt x="48" y="15"/>
                  <a:pt x="45" y="17"/>
                </a:cubicBezTo>
                <a:cubicBezTo>
                  <a:pt x="40" y="9"/>
                  <a:pt x="40" y="9"/>
                  <a:pt x="40" y="9"/>
                </a:cubicBezTo>
                <a:cubicBezTo>
                  <a:pt x="39" y="9"/>
                  <a:pt x="39" y="8"/>
                  <a:pt x="38" y="8"/>
                </a:cubicBezTo>
                <a:cubicBezTo>
                  <a:pt x="38" y="8"/>
                  <a:pt x="37" y="8"/>
                  <a:pt x="37" y="9"/>
                </a:cubicBezTo>
                <a:cubicBezTo>
                  <a:pt x="34" y="10"/>
                  <a:pt x="31" y="12"/>
                  <a:pt x="29" y="14"/>
                </a:cubicBezTo>
                <a:cubicBezTo>
                  <a:pt x="28" y="15"/>
                  <a:pt x="27" y="16"/>
                  <a:pt x="28" y="17"/>
                </a:cubicBezTo>
                <a:cubicBezTo>
                  <a:pt x="33" y="25"/>
                  <a:pt x="33" y="25"/>
                  <a:pt x="33" y="25"/>
                </a:cubicBezTo>
                <a:cubicBezTo>
                  <a:pt x="30" y="27"/>
                  <a:pt x="28" y="29"/>
                  <a:pt x="26" y="31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6"/>
                  <a:pt x="17" y="26"/>
                  <a:pt x="17" y="26"/>
                </a:cubicBezTo>
                <a:cubicBezTo>
                  <a:pt x="16" y="26"/>
                  <a:pt x="16" y="27"/>
                  <a:pt x="15" y="27"/>
                </a:cubicBezTo>
                <a:cubicBezTo>
                  <a:pt x="13" y="30"/>
                  <a:pt x="11" y="33"/>
                  <a:pt x="10" y="35"/>
                </a:cubicBezTo>
                <a:cubicBezTo>
                  <a:pt x="9" y="36"/>
                  <a:pt x="9" y="38"/>
                  <a:pt x="10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6"/>
                  <a:pt x="15" y="49"/>
                  <a:pt x="14" y="52"/>
                </a:cubicBezTo>
                <a:cubicBezTo>
                  <a:pt x="14" y="52"/>
                  <a:pt x="14" y="52"/>
                  <a:pt x="14" y="53"/>
                </a:cubicBezTo>
                <a:cubicBezTo>
                  <a:pt x="5" y="51"/>
                  <a:pt x="5" y="51"/>
                  <a:pt x="5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4" y="51"/>
                  <a:pt x="3" y="52"/>
                  <a:pt x="3" y="53"/>
                </a:cubicBezTo>
                <a:cubicBezTo>
                  <a:pt x="2" y="56"/>
                  <a:pt x="1" y="59"/>
                  <a:pt x="1" y="62"/>
                </a:cubicBezTo>
                <a:cubicBezTo>
                  <a:pt x="0" y="64"/>
                  <a:pt x="1" y="65"/>
                  <a:pt x="2" y="65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3"/>
                  <a:pt x="11" y="77"/>
                </a:cubicBezTo>
                <a:cubicBezTo>
                  <a:pt x="2" y="79"/>
                  <a:pt x="2" y="79"/>
                  <a:pt x="2" y="79"/>
                </a:cubicBezTo>
                <a:cubicBezTo>
                  <a:pt x="1" y="79"/>
                  <a:pt x="1" y="80"/>
                  <a:pt x="1" y="81"/>
                </a:cubicBezTo>
                <a:cubicBezTo>
                  <a:pt x="1" y="84"/>
                  <a:pt x="2" y="88"/>
                  <a:pt x="3" y="91"/>
                </a:cubicBezTo>
                <a:cubicBezTo>
                  <a:pt x="3" y="92"/>
                  <a:pt x="4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5" y="94"/>
                  <a:pt x="16" y="96"/>
                  <a:pt x="17" y="99"/>
                </a:cubicBezTo>
                <a:cubicBezTo>
                  <a:pt x="17" y="99"/>
                  <a:pt x="18" y="100"/>
                  <a:pt x="18" y="100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0" y="106"/>
                  <a:pt x="9" y="107"/>
                  <a:pt x="10" y="108"/>
                </a:cubicBezTo>
                <a:cubicBezTo>
                  <a:pt x="12" y="111"/>
                  <a:pt x="13" y="114"/>
                  <a:pt x="15" y="116"/>
                </a:cubicBezTo>
                <a:cubicBezTo>
                  <a:pt x="16" y="117"/>
                  <a:pt x="17" y="117"/>
                  <a:pt x="17" y="117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8" y="114"/>
                  <a:pt x="30" y="117"/>
                  <a:pt x="33" y="11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28" y="127"/>
                  <a:pt x="28" y="129"/>
                  <a:pt x="29" y="129"/>
                </a:cubicBezTo>
                <a:cubicBezTo>
                  <a:pt x="31" y="131"/>
                  <a:pt x="34" y="133"/>
                  <a:pt x="37" y="135"/>
                </a:cubicBezTo>
                <a:cubicBezTo>
                  <a:pt x="37" y="135"/>
                  <a:pt x="38" y="135"/>
                  <a:pt x="38" y="135"/>
                </a:cubicBezTo>
                <a:cubicBezTo>
                  <a:pt x="39" y="135"/>
                  <a:pt x="39" y="135"/>
                  <a:pt x="40" y="13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8" y="128"/>
                  <a:pt x="50" y="129"/>
                  <a:pt x="53" y="130"/>
                </a:cubicBezTo>
                <a:cubicBezTo>
                  <a:pt x="53" y="130"/>
                  <a:pt x="54" y="130"/>
                  <a:pt x="54" y="131"/>
                </a:cubicBezTo>
                <a:cubicBezTo>
                  <a:pt x="52" y="139"/>
                  <a:pt x="52" y="139"/>
                  <a:pt x="52" y="139"/>
                </a:cubicBezTo>
                <a:cubicBezTo>
                  <a:pt x="52" y="140"/>
                  <a:pt x="53" y="142"/>
                  <a:pt x="54" y="142"/>
                </a:cubicBezTo>
                <a:cubicBezTo>
                  <a:pt x="57" y="143"/>
                  <a:pt x="61" y="143"/>
                  <a:pt x="64" y="144"/>
                </a:cubicBezTo>
                <a:cubicBezTo>
                  <a:pt x="64" y="144"/>
                  <a:pt x="64" y="144"/>
                  <a:pt x="64" y="144"/>
                </a:cubicBezTo>
                <a:cubicBezTo>
                  <a:pt x="65" y="144"/>
                  <a:pt x="66" y="143"/>
                  <a:pt x="66" y="142"/>
                </a:cubicBezTo>
                <a:cubicBezTo>
                  <a:pt x="68" y="133"/>
                  <a:pt x="68" y="133"/>
                  <a:pt x="68" y="133"/>
                </a:cubicBezTo>
                <a:cubicBezTo>
                  <a:pt x="70" y="134"/>
                  <a:pt x="72" y="134"/>
                  <a:pt x="73" y="134"/>
                </a:cubicBezTo>
                <a:cubicBezTo>
                  <a:pt x="75" y="134"/>
                  <a:pt x="76" y="134"/>
                  <a:pt x="78" y="133"/>
                </a:cubicBezTo>
                <a:cubicBezTo>
                  <a:pt x="80" y="142"/>
                  <a:pt x="80" y="142"/>
                  <a:pt x="80" y="142"/>
                </a:cubicBezTo>
                <a:cubicBezTo>
                  <a:pt x="80" y="143"/>
                  <a:pt x="81" y="144"/>
                  <a:pt x="82" y="144"/>
                </a:cubicBezTo>
                <a:cubicBezTo>
                  <a:pt x="82" y="144"/>
                  <a:pt x="82" y="144"/>
                  <a:pt x="82" y="144"/>
                </a:cubicBezTo>
                <a:cubicBezTo>
                  <a:pt x="86" y="143"/>
                  <a:pt x="89" y="143"/>
                  <a:pt x="92" y="142"/>
                </a:cubicBezTo>
                <a:cubicBezTo>
                  <a:pt x="93" y="142"/>
                  <a:pt x="94" y="141"/>
                  <a:pt x="94" y="139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5" y="130"/>
                  <a:pt x="98" y="129"/>
                  <a:pt x="101" y="127"/>
                </a:cubicBezTo>
                <a:cubicBezTo>
                  <a:pt x="106" y="134"/>
                  <a:pt x="106" y="134"/>
                  <a:pt x="106" y="134"/>
                </a:cubicBezTo>
                <a:cubicBezTo>
                  <a:pt x="107" y="135"/>
                  <a:pt x="107" y="135"/>
                  <a:pt x="108" y="135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2" y="133"/>
                  <a:pt x="115" y="131"/>
                  <a:pt x="118" y="130"/>
                </a:cubicBezTo>
                <a:cubicBezTo>
                  <a:pt x="118" y="129"/>
                  <a:pt x="119" y="128"/>
                  <a:pt x="118" y="127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16" y="117"/>
                  <a:pt x="118" y="115"/>
                  <a:pt x="120" y="112"/>
                </a:cubicBezTo>
                <a:cubicBezTo>
                  <a:pt x="128" y="117"/>
                  <a:pt x="128" y="117"/>
                  <a:pt x="128" y="117"/>
                </a:cubicBezTo>
                <a:cubicBezTo>
                  <a:pt x="128" y="117"/>
                  <a:pt x="129" y="117"/>
                  <a:pt x="129" y="117"/>
                </a:cubicBezTo>
                <a:cubicBezTo>
                  <a:pt x="130" y="117"/>
                  <a:pt x="130" y="117"/>
                  <a:pt x="131" y="116"/>
                </a:cubicBezTo>
                <a:cubicBezTo>
                  <a:pt x="133" y="114"/>
                  <a:pt x="135" y="111"/>
                  <a:pt x="136" y="108"/>
                </a:cubicBezTo>
                <a:cubicBezTo>
                  <a:pt x="137" y="107"/>
                  <a:pt x="137" y="106"/>
                  <a:pt x="136" y="105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30" y="97"/>
                  <a:pt x="131" y="95"/>
                  <a:pt x="132" y="92"/>
                </a:cubicBezTo>
                <a:cubicBezTo>
                  <a:pt x="132" y="92"/>
                  <a:pt x="132" y="91"/>
                  <a:pt x="132" y="91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1" y="92"/>
                  <a:pt x="141" y="92"/>
                  <a:pt x="141" y="92"/>
                </a:cubicBezTo>
                <a:cubicBezTo>
                  <a:pt x="142" y="92"/>
                  <a:pt x="143" y="92"/>
                  <a:pt x="144" y="91"/>
                </a:cubicBezTo>
                <a:cubicBezTo>
                  <a:pt x="144" y="88"/>
                  <a:pt x="145" y="84"/>
                  <a:pt x="145" y="81"/>
                </a:cubicBezTo>
                <a:cubicBezTo>
                  <a:pt x="146" y="80"/>
                  <a:pt x="145" y="79"/>
                  <a:pt x="144" y="79"/>
                </a:cubicBezTo>
                <a:close/>
              </a:path>
            </a:pathLst>
          </a:custGeom>
          <a:solidFill>
            <a:srgbClr val="1D6E9B">
              <a:alpha val="60000"/>
            </a:srgbClr>
          </a:solidFill>
          <a:ln w="19050" cap="rnd">
            <a:solidFill>
              <a:srgbClr val="1D6E9B"/>
            </a:solidFill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8804">
              <a:defRPr/>
            </a:pPr>
            <a:endParaRPr lang="en-US" sz="1799" kern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23301" y="2577991"/>
            <a:ext cx="1356364" cy="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804">
              <a:lnSpc>
                <a:spcPct val="89000"/>
              </a:lnSpc>
            </a:pPr>
            <a:r>
              <a:rPr lang="en-US" sz="1467" dirty="0">
                <a:solidFill>
                  <a:srgbClr val="FFFFFF"/>
                </a:solidFill>
                <a:latin typeface="Open Sans Light"/>
              </a:rPr>
              <a:t>Build &amp; Version</a:t>
            </a:r>
          </a:p>
        </p:txBody>
      </p:sp>
      <p:grpSp>
        <p:nvGrpSpPr>
          <p:cNvPr id="55" name="Group 26"/>
          <p:cNvGrpSpPr>
            <a:grpSpLocks noChangeAspect="1"/>
          </p:cNvGrpSpPr>
          <p:nvPr/>
        </p:nvGrpSpPr>
        <p:grpSpPr bwMode="auto">
          <a:xfrm>
            <a:off x="10223172" y="1748617"/>
            <a:ext cx="608067" cy="778005"/>
            <a:chOff x="4138" y="-543"/>
            <a:chExt cx="229" cy="293"/>
          </a:xfrm>
        </p:grpSpPr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4162" y="-470"/>
              <a:ext cx="205" cy="220"/>
            </a:xfrm>
            <a:custGeom>
              <a:avLst/>
              <a:gdLst>
                <a:gd name="T0" fmla="*/ 0 w 1802"/>
                <a:gd name="T1" fmla="*/ 1937 h 1937"/>
                <a:gd name="T2" fmla="*/ 0 w 1802"/>
                <a:gd name="T3" fmla="*/ 1937 h 1937"/>
                <a:gd name="T4" fmla="*/ 1343 w 1802"/>
                <a:gd name="T5" fmla="*/ 719 h 1937"/>
                <a:gd name="T6" fmla="*/ 1802 w 1802"/>
                <a:gd name="T7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2" h="1937">
                  <a:moveTo>
                    <a:pt x="0" y="1937"/>
                  </a:moveTo>
                  <a:lnTo>
                    <a:pt x="0" y="1937"/>
                  </a:lnTo>
                  <a:lnTo>
                    <a:pt x="1343" y="719"/>
                  </a:lnTo>
                  <a:lnTo>
                    <a:pt x="1802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4138" y="-543"/>
              <a:ext cx="105" cy="293"/>
            </a:xfrm>
            <a:custGeom>
              <a:avLst/>
              <a:gdLst>
                <a:gd name="T0" fmla="*/ 928 w 928"/>
                <a:gd name="T1" fmla="*/ 0 h 2575"/>
                <a:gd name="T2" fmla="*/ 928 w 928"/>
                <a:gd name="T3" fmla="*/ 0 h 2575"/>
                <a:gd name="T4" fmla="*/ 507 w 928"/>
                <a:gd name="T5" fmla="*/ 691 h 2575"/>
                <a:gd name="T6" fmla="*/ 0 w 928"/>
                <a:gd name="T7" fmla="*/ 2575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2575">
                  <a:moveTo>
                    <a:pt x="928" y="0"/>
                  </a:moveTo>
                  <a:lnTo>
                    <a:pt x="928" y="0"/>
                  </a:lnTo>
                  <a:lnTo>
                    <a:pt x="507" y="691"/>
                  </a:lnTo>
                  <a:lnTo>
                    <a:pt x="0" y="2575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4196" y="-464"/>
              <a:ext cx="119" cy="76"/>
            </a:xfrm>
            <a:custGeom>
              <a:avLst/>
              <a:gdLst>
                <a:gd name="T0" fmla="*/ 0 w 1050"/>
                <a:gd name="T1" fmla="*/ 0 h 666"/>
                <a:gd name="T2" fmla="*/ 0 w 1050"/>
                <a:gd name="T3" fmla="*/ 0 h 666"/>
                <a:gd name="T4" fmla="*/ 1050 w 1050"/>
                <a:gd name="T5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666">
                  <a:moveTo>
                    <a:pt x="0" y="0"/>
                  </a:moveTo>
                  <a:lnTo>
                    <a:pt x="0" y="0"/>
                  </a:lnTo>
                  <a:cubicBezTo>
                    <a:pt x="321" y="666"/>
                    <a:pt x="730" y="0"/>
                    <a:pt x="1050" y="666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4138" y="-250"/>
              <a:ext cx="195" cy="0"/>
            </a:xfrm>
            <a:custGeom>
              <a:avLst/>
              <a:gdLst>
                <a:gd name="T0" fmla="*/ 0 w 1712"/>
                <a:gd name="T1" fmla="*/ 0 w 1712"/>
                <a:gd name="T2" fmla="*/ 1712 w 17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12">
                  <a:moveTo>
                    <a:pt x="0" y="0"/>
                  </a:moveTo>
                  <a:lnTo>
                    <a:pt x="0" y="0"/>
                  </a:lnTo>
                  <a:lnTo>
                    <a:pt x="1712" y="0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4281" y="-507"/>
              <a:ext cx="52" cy="84"/>
            </a:xfrm>
            <a:custGeom>
              <a:avLst/>
              <a:gdLst>
                <a:gd name="T0" fmla="*/ 452 w 452"/>
                <a:gd name="T1" fmla="*/ 0 h 731"/>
                <a:gd name="T2" fmla="*/ 452 w 452"/>
                <a:gd name="T3" fmla="*/ 0 h 731"/>
                <a:gd name="T4" fmla="*/ 0 w 452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2" h="731">
                  <a:moveTo>
                    <a:pt x="452" y="0"/>
                  </a:moveTo>
                  <a:lnTo>
                    <a:pt x="452" y="0"/>
                  </a:lnTo>
                  <a:lnTo>
                    <a:pt x="0" y="731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4229" y="-533"/>
              <a:ext cx="64" cy="104"/>
            </a:xfrm>
            <a:custGeom>
              <a:avLst/>
              <a:gdLst>
                <a:gd name="T0" fmla="*/ 555 w 555"/>
                <a:gd name="T1" fmla="*/ 0 h 917"/>
                <a:gd name="T2" fmla="*/ 555 w 555"/>
                <a:gd name="T3" fmla="*/ 0 h 917"/>
                <a:gd name="T4" fmla="*/ 0 w 555"/>
                <a:gd name="T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917">
                  <a:moveTo>
                    <a:pt x="555" y="0"/>
                  </a:moveTo>
                  <a:lnTo>
                    <a:pt x="555" y="0"/>
                  </a:lnTo>
                  <a:lnTo>
                    <a:pt x="0" y="917"/>
                  </a:ln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4149" y="-296"/>
              <a:ext cx="36" cy="27"/>
            </a:xfrm>
            <a:custGeom>
              <a:avLst/>
              <a:gdLst>
                <a:gd name="T0" fmla="*/ 0 w 314"/>
                <a:gd name="T1" fmla="*/ 35 h 233"/>
                <a:gd name="T2" fmla="*/ 0 w 314"/>
                <a:gd name="T3" fmla="*/ 35 h 233"/>
                <a:gd name="T4" fmla="*/ 314 w 314"/>
                <a:gd name="T5" fmla="*/ 22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233">
                  <a:moveTo>
                    <a:pt x="0" y="35"/>
                  </a:moveTo>
                  <a:lnTo>
                    <a:pt x="0" y="35"/>
                  </a:lnTo>
                  <a:cubicBezTo>
                    <a:pt x="110" y="0"/>
                    <a:pt x="217" y="233"/>
                    <a:pt x="314" y="224"/>
                  </a:cubicBezTo>
                </a:path>
              </a:pathLst>
            </a:custGeom>
            <a:noFill/>
            <a:ln w="1270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888" tIns="60944" rIns="121888" bIns="60944" numCol="1" anchor="t" anchorCtr="0" compatLnSpc="1">
              <a:prstTxWarp prst="textNoShape">
                <a:avLst/>
              </a:prstTxWarp>
            </a:bodyPr>
            <a:lstStyle/>
            <a:p>
              <a:pPr defTabSz="1218804"/>
              <a:endParaRPr lang="en-US" sz="3199">
                <a:solidFill>
                  <a:srgbClr val="57565A"/>
                </a:solidFill>
                <a:latin typeface="Open Sans Light"/>
              </a:endParaRPr>
            </a:p>
          </p:txBody>
        </p:sp>
      </p:grpSp>
      <p:sp>
        <p:nvSpPr>
          <p:cNvPr id="63" name="Freeform 134"/>
          <p:cNvSpPr>
            <a:spLocks noEditPoints="1"/>
          </p:cNvSpPr>
          <p:nvPr/>
        </p:nvSpPr>
        <p:spPr bwMode="auto">
          <a:xfrm>
            <a:off x="2215249" y="1756000"/>
            <a:ext cx="1079079" cy="911273"/>
          </a:xfrm>
          <a:custGeom>
            <a:avLst/>
            <a:gdLst>
              <a:gd name="T0" fmla="*/ 63 w 574"/>
              <a:gd name="T1" fmla="*/ 361 h 605"/>
              <a:gd name="T2" fmla="*/ 56 w 574"/>
              <a:gd name="T3" fmla="*/ 239 h 605"/>
              <a:gd name="T4" fmla="*/ 49 w 574"/>
              <a:gd name="T5" fmla="*/ 361 h 605"/>
              <a:gd name="T6" fmla="*/ 0 w 574"/>
              <a:gd name="T7" fmla="*/ 368 h 605"/>
              <a:gd name="T8" fmla="*/ 7 w 574"/>
              <a:gd name="T9" fmla="*/ 484 h 605"/>
              <a:gd name="T10" fmla="*/ 49 w 574"/>
              <a:gd name="T11" fmla="*/ 598 h 605"/>
              <a:gd name="T12" fmla="*/ 63 w 574"/>
              <a:gd name="T13" fmla="*/ 598 h 605"/>
              <a:gd name="T14" fmla="*/ 105 w 574"/>
              <a:gd name="T15" fmla="*/ 484 h 605"/>
              <a:gd name="T16" fmla="*/ 112 w 574"/>
              <a:gd name="T17" fmla="*/ 368 h 605"/>
              <a:gd name="T18" fmla="*/ 98 w 574"/>
              <a:gd name="T19" fmla="*/ 470 h 605"/>
              <a:gd name="T20" fmla="*/ 14 w 574"/>
              <a:gd name="T21" fmla="*/ 375 h 605"/>
              <a:gd name="T22" fmla="*/ 98 w 574"/>
              <a:gd name="T23" fmla="*/ 470 h 605"/>
              <a:gd name="T24" fmla="*/ 217 w 574"/>
              <a:gd name="T25" fmla="*/ 224 h 605"/>
              <a:gd name="T26" fmla="*/ 210 w 574"/>
              <a:gd name="T27" fmla="*/ 103 h 605"/>
              <a:gd name="T28" fmla="*/ 203 w 574"/>
              <a:gd name="T29" fmla="*/ 224 h 605"/>
              <a:gd name="T30" fmla="*/ 154 w 574"/>
              <a:gd name="T31" fmla="*/ 231 h 605"/>
              <a:gd name="T32" fmla="*/ 161 w 574"/>
              <a:gd name="T33" fmla="*/ 348 h 605"/>
              <a:gd name="T34" fmla="*/ 203 w 574"/>
              <a:gd name="T35" fmla="*/ 462 h 605"/>
              <a:gd name="T36" fmla="*/ 217 w 574"/>
              <a:gd name="T37" fmla="*/ 462 h 605"/>
              <a:gd name="T38" fmla="*/ 259 w 574"/>
              <a:gd name="T39" fmla="*/ 348 h 605"/>
              <a:gd name="T40" fmla="*/ 266 w 574"/>
              <a:gd name="T41" fmla="*/ 231 h 605"/>
              <a:gd name="T42" fmla="*/ 252 w 574"/>
              <a:gd name="T43" fmla="*/ 334 h 605"/>
              <a:gd name="T44" fmla="*/ 168 w 574"/>
              <a:gd name="T45" fmla="*/ 238 h 605"/>
              <a:gd name="T46" fmla="*/ 252 w 574"/>
              <a:gd name="T47" fmla="*/ 334 h 605"/>
              <a:gd name="T48" fmla="*/ 371 w 574"/>
              <a:gd name="T49" fmla="*/ 279 h 605"/>
              <a:gd name="T50" fmla="*/ 364 w 574"/>
              <a:gd name="T51" fmla="*/ 158 h 605"/>
              <a:gd name="T52" fmla="*/ 357 w 574"/>
              <a:gd name="T53" fmla="*/ 279 h 605"/>
              <a:gd name="T54" fmla="*/ 308 w 574"/>
              <a:gd name="T55" fmla="*/ 286 h 605"/>
              <a:gd name="T56" fmla="*/ 315 w 574"/>
              <a:gd name="T57" fmla="*/ 402 h 605"/>
              <a:gd name="T58" fmla="*/ 357 w 574"/>
              <a:gd name="T59" fmla="*/ 516 h 605"/>
              <a:gd name="T60" fmla="*/ 371 w 574"/>
              <a:gd name="T61" fmla="*/ 516 h 605"/>
              <a:gd name="T62" fmla="*/ 413 w 574"/>
              <a:gd name="T63" fmla="*/ 402 h 605"/>
              <a:gd name="T64" fmla="*/ 420 w 574"/>
              <a:gd name="T65" fmla="*/ 286 h 605"/>
              <a:gd name="T66" fmla="*/ 406 w 574"/>
              <a:gd name="T67" fmla="*/ 388 h 605"/>
              <a:gd name="T68" fmla="*/ 322 w 574"/>
              <a:gd name="T69" fmla="*/ 293 h 605"/>
              <a:gd name="T70" fmla="*/ 406 w 574"/>
              <a:gd name="T71" fmla="*/ 388 h 605"/>
              <a:gd name="T72" fmla="*/ 525 w 574"/>
              <a:gd name="T73" fmla="*/ 121 h 605"/>
              <a:gd name="T74" fmla="*/ 518 w 574"/>
              <a:gd name="T75" fmla="*/ 0 h 605"/>
              <a:gd name="T76" fmla="*/ 511 w 574"/>
              <a:gd name="T77" fmla="*/ 121 h 605"/>
              <a:gd name="T78" fmla="*/ 462 w 574"/>
              <a:gd name="T79" fmla="*/ 128 h 605"/>
              <a:gd name="T80" fmla="*/ 469 w 574"/>
              <a:gd name="T81" fmla="*/ 245 h 605"/>
              <a:gd name="T82" fmla="*/ 511 w 574"/>
              <a:gd name="T83" fmla="*/ 359 h 605"/>
              <a:gd name="T84" fmla="*/ 525 w 574"/>
              <a:gd name="T85" fmla="*/ 359 h 605"/>
              <a:gd name="T86" fmla="*/ 567 w 574"/>
              <a:gd name="T87" fmla="*/ 245 h 605"/>
              <a:gd name="T88" fmla="*/ 574 w 574"/>
              <a:gd name="T89" fmla="*/ 128 h 605"/>
              <a:gd name="T90" fmla="*/ 560 w 574"/>
              <a:gd name="T91" fmla="*/ 231 h 605"/>
              <a:gd name="T92" fmla="*/ 476 w 574"/>
              <a:gd name="T93" fmla="*/ 135 h 605"/>
              <a:gd name="T94" fmla="*/ 560 w 574"/>
              <a:gd name="T95" fmla="*/ 231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74" h="605">
                <a:moveTo>
                  <a:pt x="105" y="361"/>
                </a:moveTo>
                <a:cubicBezTo>
                  <a:pt x="63" y="361"/>
                  <a:pt x="63" y="361"/>
                  <a:pt x="63" y="361"/>
                </a:cubicBezTo>
                <a:cubicBezTo>
                  <a:pt x="63" y="246"/>
                  <a:pt x="63" y="246"/>
                  <a:pt x="63" y="246"/>
                </a:cubicBezTo>
                <a:cubicBezTo>
                  <a:pt x="63" y="243"/>
                  <a:pt x="60" y="239"/>
                  <a:pt x="56" y="239"/>
                </a:cubicBezTo>
                <a:cubicBezTo>
                  <a:pt x="52" y="239"/>
                  <a:pt x="49" y="243"/>
                  <a:pt x="49" y="246"/>
                </a:cubicBezTo>
                <a:cubicBezTo>
                  <a:pt x="49" y="361"/>
                  <a:pt x="49" y="361"/>
                  <a:pt x="49" y="361"/>
                </a:cubicBezTo>
                <a:cubicBezTo>
                  <a:pt x="7" y="361"/>
                  <a:pt x="7" y="361"/>
                  <a:pt x="7" y="361"/>
                </a:cubicBezTo>
                <a:cubicBezTo>
                  <a:pt x="3" y="361"/>
                  <a:pt x="0" y="364"/>
                  <a:pt x="0" y="368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481"/>
                  <a:pt x="3" y="484"/>
                  <a:pt x="7" y="484"/>
                </a:cubicBezTo>
                <a:cubicBezTo>
                  <a:pt x="49" y="484"/>
                  <a:pt x="49" y="484"/>
                  <a:pt x="49" y="484"/>
                </a:cubicBezTo>
                <a:cubicBezTo>
                  <a:pt x="49" y="598"/>
                  <a:pt x="49" y="598"/>
                  <a:pt x="49" y="598"/>
                </a:cubicBezTo>
                <a:cubicBezTo>
                  <a:pt x="49" y="602"/>
                  <a:pt x="52" y="605"/>
                  <a:pt x="56" y="605"/>
                </a:cubicBezTo>
                <a:cubicBezTo>
                  <a:pt x="60" y="605"/>
                  <a:pt x="63" y="602"/>
                  <a:pt x="63" y="598"/>
                </a:cubicBezTo>
                <a:cubicBezTo>
                  <a:pt x="63" y="484"/>
                  <a:pt x="63" y="484"/>
                  <a:pt x="63" y="484"/>
                </a:cubicBezTo>
                <a:cubicBezTo>
                  <a:pt x="105" y="484"/>
                  <a:pt x="105" y="484"/>
                  <a:pt x="105" y="484"/>
                </a:cubicBezTo>
                <a:cubicBezTo>
                  <a:pt x="109" y="484"/>
                  <a:pt x="112" y="481"/>
                  <a:pt x="112" y="477"/>
                </a:cubicBezTo>
                <a:cubicBezTo>
                  <a:pt x="112" y="368"/>
                  <a:pt x="112" y="368"/>
                  <a:pt x="112" y="368"/>
                </a:cubicBezTo>
                <a:cubicBezTo>
                  <a:pt x="112" y="364"/>
                  <a:pt x="109" y="361"/>
                  <a:pt x="105" y="361"/>
                </a:cubicBezTo>
                <a:close/>
                <a:moveTo>
                  <a:pt x="98" y="470"/>
                </a:moveTo>
                <a:cubicBezTo>
                  <a:pt x="14" y="470"/>
                  <a:pt x="14" y="470"/>
                  <a:pt x="14" y="470"/>
                </a:cubicBezTo>
                <a:cubicBezTo>
                  <a:pt x="14" y="375"/>
                  <a:pt x="14" y="375"/>
                  <a:pt x="14" y="375"/>
                </a:cubicBezTo>
                <a:cubicBezTo>
                  <a:pt x="98" y="375"/>
                  <a:pt x="98" y="375"/>
                  <a:pt x="98" y="375"/>
                </a:cubicBezTo>
                <a:lnTo>
                  <a:pt x="98" y="470"/>
                </a:lnTo>
                <a:close/>
                <a:moveTo>
                  <a:pt x="259" y="224"/>
                </a:moveTo>
                <a:cubicBezTo>
                  <a:pt x="217" y="224"/>
                  <a:pt x="217" y="224"/>
                  <a:pt x="217" y="224"/>
                </a:cubicBezTo>
                <a:cubicBezTo>
                  <a:pt x="217" y="110"/>
                  <a:pt x="217" y="110"/>
                  <a:pt x="217" y="110"/>
                </a:cubicBezTo>
                <a:cubicBezTo>
                  <a:pt x="217" y="106"/>
                  <a:pt x="214" y="103"/>
                  <a:pt x="210" y="103"/>
                </a:cubicBezTo>
                <a:cubicBezTo>
                  <a:pt x="206" y="103"/>
                  <a:pt x="203" y="106"/>
                  <a:pt x="203" y="110"/>
                </a:cubicBezTo>
                <a:cubicBezTo>
                  <a:pt x="203" y="224"/>
                  <a:pt x="203" y="224"/>
                  <a:pt x="203" y="224"/>
                </a:cubicBezTo>
                <a:cubicBezTo>
                  <a:pt x="161" y="224"/>
                  <a:pt x="161" y="224"/>
                  <a:pt x="161" y="224"/>
                </a:cubicBezTo>
                <a:cubicBezTo>
                  <a:pt x="157" y="224"/>
                  <a:pt x="154" y="227"/>
                  <a:pt x="154" y="231"/>
                </a:cubicBezTo>
                <a:cubicBezTo>
                  <a:pt x="154" y="341"/>
                  <a:pt x="154" y="341"/>
                  <a:pt x="154" y="341"/>
                </a:cubicBezTo>
                <a:cubicBezTo>
                  <a:pt x="154" y="344"/>
                  <a:pt x="157" y="348"/>
                  <a:pt x="161" y="348"/>
                </a:cubicBezTo>
                <a:cubicBezTo>
                  <a:pt x="203" y="348"/>
                  <a:pt x="203" y="348"/>
                  <a:pt x="203" y="348"/>
                </a:cubicBezTo>
                <a:cubicBezTo>
                  <a:pt x="203" y="462"/>
                  <a:pt x="203" y="462"/>
                  <a:pt x="203" y="462"/>
                </a:cubicBezTo>
                <a:cubicBezTo>
                  <a:pt x="203" y="466"/>
                  <a:pt x="206" y="469"/>
                  <a:pt x="210" y="469"/>
                </a:cubicBezTo>
                <a:cubicBezTo>
                  <a:pt x="214" y="469"/>
                  <a:pt x="217" y="466"/>
                  <a:pt x="217" y="462"/>
                </a:cubicBezTo>
                <a:cubicBezTo>
                  <a:pt x="217" y="348"/>
                  <a:pt x="217" y="348"/>
                  <a:pt x="217" y="348"/>
                </a:cubicBezTo>
                <a:cubicBezTo>
                  <a:pt x="259" y="348"/>
                  <a:pt x="259" y="348"/>
                  <a:pt x="259" y="348"/>
                </a:cubicBezTo>
                <a:cubicBezTo>
                  <a:pt x="263" y="348"/>
                  <a:pt x="266" y="344"/>
                  <a:pt x="266" y="341"/>
                </a:cubicBezTo>
                <a:cubicBezTo>
                  <a:pt x="266" y="231"/>
                  <a:pt x="266" y="231"/>
                  <a:pt x="266" y="231"/>
                </a:cubicBezTo>
                <a:cubicBezTo>
                  <a:pt x="266" y="227"/>
                  <a:pt x="263" y="224"/>
                  <a:pt x="259" y="224"/>
                </a:cubicBezTo>
                <a:close/>
                <a:moveTo>
                  <a:pt x="252" y="334"/>
                </a:moveTo>
                <a:cubicBezTo>
                  <a:pt x="168" y="334"/>
                  <a:pt x="168" y="334"/>
                  <a:pt x="168" y="334"/>
                </a:cubicBezTo>
                <a:cubicBezTo>
                  <a:pt x="168" y="238"/>
                  <a:pt x="168" y="238"/>
                  <a:pt x="168" y="238"/>
                </a:cubicBezTo>
                <a:cubicBezTo>
                  <a:pt x="252" y="238"/>
                  <a:pt x="252" y="238"/>
                  <a:pt x="252" y="238"/>
                </a:cubicBezTo>
                <a:lnTo>
                  <a:pt x="252" y="334"/>
                </a:lnTo>
                <a:close/>
                <a:moveTo>
                  <a:pt x="413" y="279"/>
                </a:moveTo>
                <a:cubicBezTo>
                  <a:pt x="371" y="279"/>
                  <a:pt x="371" y="279"/>
                  <a:pt x="371" y="279"/>
                </a:cubicBezTo>
                <a:cubicBezTo>
                  <a:pt x="371" y="165"/>
                  <a:pt x="371" y="165"/>
                  <a:pt x="371" y="165"/>
                </a:cubicBezTo>
                <a:cubicBezTo>
                  <a:pt x="371" y="161"/>
                  <a:pt x="368" y="158"/>
                  <a:pt x="364" y="158"/>
                </a:cubicBezTo>
                <a:cubicBezTo>
                  <a:pt x="360" y="158"/>
                  <a:pt x="357" y="161"/>
                  <a:pt x="357" y="165"/>
                </a:cubicBezTo>
                <a:cubicBezTo>
                  <a:pt x="357" y="279"/>
                  <a:pt x="357" y="279"/>
                  <a:pt x="357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311" y="279"/>
                  <a:pt x="308" y="282"/>
                  <a:pt x="308" y="286"/>
                </a:cubicBezTo>
                <a:cubicBezTo>
                  <a:pt x="308" y="395"/>
                  <a:pt x="308" y="395"/>
                  <a:pt x="308" y="395"/>
                </a:cubicBezTo>
                <a:cubicBezTo>
                  <a:pt x="308" y="399"/>
                  <a:pt x="311" y="402"/>
                  <a:pt x="315" y="402"/>
                </a:cubicBezTo>
                <a:cubicBezTo>
                  <a:pt x="357" y="402"/>
                  <a:pt x="357" y="402"/>
                  <a:pt x="357" y="402"/>
                </a:cubicBezTo>
                <a:cubicBezTo>
                  <a:pt x="357" y="516"/>
                  <a:pt x="357" y="516"/>
                  <a:pt x="357" y="516"/>
                </a:cubicBezTo>
                <a:cubicBezTo>
                  <a:pt x="357" y="520"/>
                  <a:pt x="360" y="523"/>
                  <a:pt x="364" y="523"/>
                </a:cubicBezTo>
                <a:cubicBezTo>
                  <a:pt x="368" y="523"/>
                  <a:pt x="371" y="520"/>
                  <a:pt x="371" y="516"/>
                </a:cubicBezTo>
                <a:cubicBezTo>
                  <a:pt x="371" y="402"/>
                  <a:pt x="371" y="402"/>
                  <a:pt x="371" y="402"/>
                </a:cubicBezTo>
                <a:cubicBezTo>
                  <a:pt x="413" y="402"/>
                  <a:pt x="413" y="402"/>
                  <a:pt x="413" y="402"/>
                </a:cubicBezTo>
                <a:cubicBezTo>
                  <a:pt x="417" y="402"/>
                  <a:pt x="420" y="399"/>
                  <a:pt x="420" y="395"/>
                </a:cubicBezTo>
                <a:cubicBezTo>
                  <a:pt x="420" y="286"/>
                  <a:pt x="420" y="286"/>
                  <a:pt x="420" y="286"/>
                </a:cubicBezTo>
                <a:cubicBezTo>
                  <a:pt x="420" y="282"/>
                  <a:pt x="417" y="279"/>
                  <a:pt x="413" y="279"/>
                </a:cubicBezTo>
                <a:close/>
                <a:moveTo>
                  <a:pt x="406" y="388"/>
                </a:moveTo>
                <a:cubicBezTo>
                  <a:pt x="322" y="388"/>
                  <a:pt x="322" y="388"/>
                  <a:pt x="322" y="388"/>
                </a:cubicBezTo>
                <a:cubicBezTo>
                  <a:pt x="322" y="293"/>
                  <a:pt x="322" y="293"/>
                  <a:pt x="322" y="293"/>
                </a:cubicBezTo>
                <a:cubicBezTo>
                  <a:pt x="406" y="293"/>
                  <a:pt x="406" y="293"/>
                  <a:pt x="406" y="293"/>
                </a:cubicBezTo>
                <a:lnTo>
                  <a:pt x="406" y="388"/>
                </a:lnTo>
                <a:close/>
                <a:moveTo>
                  <a:pt x="567" y="121"/>
                </a:moveTo>
                <a:cubicBezTo>
                  <a:pt x="525" y="121"/>
                  <a:pt x="525" y="121"/>
                  <a:pt x="525" y="121"/>
                </a:cubicBezTo>
                <a:cubicBezTo>
                  <a:pt x="525" y="7"/>
                  <a:pt x="525" y="7"/>
                  <a:pt x="525" y="7"/>
                </a:cubicBezTo>
                <a:cubicBezTo>
                  <a:pt x="525" y="3"/>
                  <a:pt x="522" y="0"/>
                  <a:pt x="518" y="0"/>
                </a:cubicBezTo>
                <a:cubicBezTo>
                  <a:pt x="514" y="0"/>
                  <a:pt x="511" y="3"/>
                  <a:pt x="511" y="7"/>
                </a:cubicBezTo>
                <a:cubicBezTo>
                  <a:pt x="511" y="121"/>
                  <a:pt x="511" y="121"/>
                  <a:pt x="511" y="121"/>
                </a:cubicBezTo>
                <a:cubicBezTo>
                  <a:pt x="469" y="121"/>
                  <a:pt x="469" y="121"/>
                  <a:pt x="469" y="121"/>
                </a:cubicBezTo>
                <a:cubicBezTo>
                  <a:pt x="465" y="121"/>
                  <a:pt x="462" y="125"/>
                  <a:pt x="462" y="128"/>
                </a:cubicBezTo>
                <a:cubicBezTo>
                  <a:pt x="462" y="238"/>
                  <a:pt x="462" y="238"/>
                  <a:pt x="462" y="238"/>
                </a:cubicBezTo>
                <a:cubicBezTo>
                  <a:pt x="462" y="241"/>
                  <a:pt x="465" y="245"/>
                  <a:pt x="469" y="245"/>
                </a:cubicBezTo>
                <a:cubicBezTo>
                  <a:pt x="511" y="245"/>
                  <a:pt x="511" y="245"/>
                  <a:pt x="511" y="245"/>
                </a:cubicBezTo>
                <a:cubicBezTo>
                  <a:pt x="511" y="359"/>
                  <a:pt x="511" y="359"/>
                  <a:pt x="511" y="359"/>
                </a:cubicBezTo>
                <a:cubicBezTo>
                  <a:pt x="511" y="363"/>
                  <a:pt x="514" y="366"/>
                  <a:pt x="518" y="366"/>
                </a:cubicBezTo>
                <a:cubicBezTo>
                  <a:pt x="522" y="366"/>
                  <a:pt x="525" y="363"/>
                  <a:pt x="525" y="359"/>
                </a:cubicBezTo>
                <a:cubicBezTo>
                  <a:pt x="525" y="245"/>
                  <a:pt x="525" y="245"/>
                  <a:pt x="525" y="245"/>
                </a:cubicBezTo>
                <a:cubicBezTo>
                  <a:pt x="567" y="245"/>
                  <a:pt x="567" y="245"/>
                  <a:pt x="567" y="245"/>
                </a:cubicBezTo>
                <a:cubicBezTo>
                  <a:pt x="571" y="245"/>
                  <a:pt x="574" y="241"/>
                  <a:pt x="574" y="238"/>
                </a:cubicBezTo>
                <a:cubicBezTo>
                  <a:pt x="574" y="128"/>
                  <a:pt x="574" y="128"/>
                  <a:pt x="574" y="128"/>
                </a:cubicBezTo>
                <a:cubicBezTo>
                  <a:pt x="574" y="125"/>
                  <a:pt x="571" y="121"/>
                  <a:pt x="567" y="121"/>
                </a:cubicBezTo>
                <a:close/>
                <a:moveTo>
                  <a:pt x="560" y="231"/>
                </a:moveTo>
                <a:cubicBezTo>
                  <a:pt x="476" y="231"/>
                  <a:pt x="476" y="231"/>
                  <a:pt x="476" y="231"/>
                </a:cubicBezTo>
                <a:cubicBezTo>
                  <a:pt x="476" y="135"/>
                  <a:pt x="476" y="135"/>
                  <a:pt x="476" y="135"/>
                </a:cubicBezTo>
                <a:cubicBezTo>
                  <a:pt x="560" y="135"/>
                  <a:pt x="560" y="135"/>
                  <a:pt x="560" y="135"/>
                </a:cubicBezTo>
                <a:lnTo>
                  <a:pt x="560" y="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5" name="Rectangle 64"/>
          <p:cNvSpPr/>
          <p:nvPr/>
        </p:nvSpPr>
        <p:spPr>
          <a:xfrm>
            <a:off x="2064267" y="5842318"/>
            <a:ext cx="6840806" cy="661548"/>
          </a:xfrm>
          <a:prstGeom prst="rect">
            <a:avLst/>
          </a:prstGeom>
        </p:spPr>
        <p:txBody>
          <a:bodyPr wrap="square" lIns="243777" rIns="243777" bIns="60944">
            <a:spAutoFit/>
          </a:bodyPr>
          <a:lstStyle/>
          <a:p>
            <a:r>
              <a:rPr lang="en-US" sz="1799" dirty="0"/>
              <a:t>Continuous Integration doesn’t get rid of bugs, but it does make them dramatically easier to find and remove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396718" y="5423370"/>
            <a:ext cx="3063919" cy="837897"/>
          </a:xfrm>
          <a:prstGeom prst="rect">
            <a:avLst/>
          </a:prstGeom>
        </p:spPr>
        <p:txBody>
          <a:bodyPr wrap="square" lIns="243777" rIns="243777" bIns="60944">
            <a:spAutoFit/>
          </a:bodyPr>
          <a:lstStyle/>
          <a:p>
            <a:pPr defTabSz="1218804">
              <a:lnSpc>
                <a:spcPct val="89000"/>
              </a:lnSpc>
            </a:pPr>
            <a:r>
              <a:rPr lang="en-US" sz="5331" dirty="0">
                <a:solidFill>
                  <a:srgbClr val="57565A"/>
                </a:solidFill>
                <a:latin typeface="Open Sans Light"/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40234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33333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8" dur="6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0">
                                      <p:cBhvr>
                                        <p:cTn id="12" dur="6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0">
                                      <p:cBhvr>
                                        <p:cTn id="14" dur="6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53" grpId="0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380" y="-9710"/>
            <a:ext cx="11036619" cy="909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sz="2800" b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Integrated Tools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53473CE-D8A8-4B3E-9458-3A4090320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73795"/>
              </p:ext>
            </p:extLst>
          </p:nvPr>
        </p:nvGraphicFramePr>
        <p:xfrm>
          <a:off x="691424" y="1157291"/>
          <a:ext cx="11200843" cy="514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6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380" y="-9710"/>
            <a:ext cx="11036619" cy="90922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– Regression Model</a:t>
            </a:r>
            <a:endParaRPr 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0" y="1076509"/>
            <a:ext cx="8267247" cy="5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8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 Learning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2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ck 2.0 deploy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5 December Town Hall Slides" id="{3FFE19DA-8D2F-4DD6-BC47-E612DF078C1E}" vid="{B860F45A-CAEC-4241-87E6-C6C1D7EC1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</TotalTime>
  <Words>247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Futura Lt BT</vt:lpstr>
      <vt:lpstr>Open Sans Light</vt:lpstr>
      <vt:lpstr>Verdana</vt:lpstr>
      <vt:lpstr>Click 2.0 deployment</vt:lpstr>
      <vt:lpstr>Technical use cases</vt:lpstr>
      <vt:lpstr>Denodo – Data Virtualization</vt:lpstr>
      <vt:lpstr>DevOps - Automation</vt:lpstr>
      <vt:lpstr>DevOps - Continuous Integration</vt:lpstr>
      <vt:lpstr>DevOps – Integrated Tools</vt:lpstr>
      <vt:lpstr>Machine Learning – Regression Model</vt:lpstr>
      <vt:lpstr>Technical use cases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 Rajarethinam</dc:creator>
  <cp:lastModifiedBy>VEERENDRA KARNAM</cp:lastModifiedBy>
  <cp:revision>534</cp:revision>
  <cp:lastPrinted>2018-01-17T18:22:49Z</cp:lastPrinted>
  <dcterms:created xsi:type="dcterms:W3CDTF">2016-12-06T13:37:38Z</dcterms:created>
  <dcterms:modified xsi:type="dcterms:W3CDTF">2019-02-06T05:13:05Z</dcterms:modified>
</cp:coreProperties>
</file>