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59" d="100"/>
          <a:sy n="59" d="100"/>
        </p:scale>
        <p:origin x="7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4EBC-785F-419D-8C22-462F2C1AF87B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111C-20AE-4375-AF36-8AB2FEA44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1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4EBC-785F-419D-8C22-462F2C1AF87B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111C-20AE-4375-AF36-8AB2FEA44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97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4EBC-785F-419D-8C22-462F2C1AF87B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111C-20AE-4375-AF36-8AB2FEA44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84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4EBC-785F-419D-8C22-462F2C1AF87B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111C-20AE-4375-AF36-8AB2FEA44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7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4EBC-785F-419D-8C22-462F2C1AF87B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111C-20AE-4375-AF36-8AB2FEA44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7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4EBC-785F-419D-8C22-462F2C1AF87B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111C-20AE-4375-AF36-8AB2FEA44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10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4EBC-785F-419D-8C22-462F2C1AF87B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111C-20AE-4375-AF36-8AB2FEA44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34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4EBC-785F-419D-8C22-462F2C1AF87B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111C-20AE-4375-AF36-8AB2FEA44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7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4EBC-785F-419D-8C22-462F2C1AF87B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111C-20AE-4375-AF36-8AB2FEA44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97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4EBC-785F-419D-8C22-462F2C1AF87B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111C-20AE-4375-AF36-8AB2FEA44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73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4EBC-785F-419D-8C22-462F2C1AF87B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111C-20AE-4375-AF36-8AB2FEA44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04EBC-785F-419D-8C22-462F2C1AF87B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E111C-20AE-4375-AF36-8AB2FEA44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5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43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45043" cy="59306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0400" y="6368143"/>
            <a:ext cx="580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8</a:t>
            </a:r>
            <a:r>
              <a:rPr lang="en-US" dirty="0" smtClean="0"/>
              <a:t>: </a:t>
            </a:r>
            <a:r>
              <a:rPr lang="en-US" dirty="0"/>
              <a:t>Data Analytics Development Lifecycle Complexities</a:t>
            </a:r>
          </a:p>
        </p:txBody>
      </p:sp>
    </p:spTree>
    <p:extLst>
      <p:ext uri="{BB962C8B-B14F-4D97-AF65-F5344CB8AC3E}">
        <p14:creationId xmlns:p14="http://schemas.microsoft.com/office/powerpoint/2010/main" val="188832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3243" y="5878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358" y="614362"/>
            <a:ext cx="10580914" cy="5629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56172" y="4392386"/>
            <a:ext cx="2597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Thanks &amp; Regards</a:t>
            </a:r>
          </a:p>
          <a:p>
            <a:r>
              <a:rPr lang="en-US" dirty="0"/>
              <a:t> </a:t>
            </a:r>
            <a:r>
              <a:rPr lang="en-US" dirty="0" err="1" smtClean="0"/>
              <a:t>Bala</a:t>
            </a:r>
            <a:r>
              <a:rPr lang="en-US" dirty="0" smtClean="0"/>
              <a:t> </a:t>
            </a:r>
            <a:r>
              <a:rPr lang="en-US" dirty="0" err="1" smtClean="0"/>
              <a:t>Venkata</a:t>
            </a:r>
            <a:r>
              <a:rPr lang="en-US" dirty="0" smtClean="0"/>
              <a:t> Teja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50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Motivation: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1)What is DataOps?</a:t>
            </a:r>
          </a:p>
          <a:p>
            <a:pPr marL="0" indent="0">
              <a:buNone/>
            </a:pPr>
            <a:r>
              <a:rPr lang="en-US" dirty="0" smtClean="0"/>
              <a:t>2)why it is there?</a:t>
            </a:r>
          </a:p>
          <a:p>
            <a:pPr marL="0" indent="0">
              <a:buNone/>
            </a:pPr>
            <a:r>
              <a:rPr lang="en-US" dirty="0" smtClean="0"/>
              <a:t>3) who started?</a:t>
            </a:r>
          </a:p>
          <a:p>
            <a:pPr marL="0" indent="0">
              <a:buNone/>
            </a:pPr>
            <a:r>
              <a:rPr lang="en-US" dirty="0" smtClean="0"/>
              <a:t>4) where to implement?</a:t>
            </a:r>
          </a:p>
          <a:p>
            <a:pPr marL="0" indent="0">
              <a:buNone/>
            </a:pPr>
            <a:r>
              <a:rPr lang="en-US" dirty="0" smtClean="0"/>
              <a:t>5) How to implement to organization?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877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70" y="898071"/>
            <a:ext cx="9274629" cy="44264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14800" y="5633357"/>
            <a:ext cx="448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</a:t>
            </a:r>
            <a:r>
              <a:rPr lang="en-US" dirty="0" smtClean="0"/>
              <a:t>1: </a:t>
            </a:r>
            <a:r>
              <a:rPr lang="en-US" dirty="0"/>
              <a:t>The intellectual heritage of DataOps.</a:t>
            </a:r>
          </a:p>
        </p:txBody>
      </p:sp>
    </p:spTree>
    <p:extLst>
      <p:ext uri="{BB962C8B-B14F-4D97-AF65-F5344CB8AC3E}">
        <p14:creationId xmlns:p14="http://schemas.microsoft.com/office/powerpoint/2010/main" val="39417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085" y="1094015"/>
            <a:ext cx="8278586" cy="37045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77886" y="5339442"/>
            <a:ext cx="583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Figure </a:t>
            </a:r>
            <a:r>
              <a:rPr lang="en-US" i="1" dirty="0" smtClean="0"/>
              <a:t>2: </a:t>
            </a:r>
            <a:r>
              <a:rPr lang="en-US" i="1" dirty="0"/>
              <a:t>DataOps and DevOps users have different mindsets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4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692" y="757918"/>
            <a:ext cx="9639300" cy="4591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1558" y="5348968"/>
            <a:ext cx="6569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</a:t>
            </a:r>
            <a:r>
              <a:rPr lang="en-US" dirty="0" smtClean="0"/>
              <a:t>3: </a:t>
            </a:r>
            <a:r>
              <a:rPr lang="en-US" dirty="0"/>
              <a:t>The DataOps lifecycle — the Value and Innovation Pipelines</a:t>
            </a:r>
          </a:p>
        </p:txBody>
      </p:sp>
    </p:spTree>
    <p:extLst>
      <p:ext uri="{BB962C8B-B14F-4D97-AF65-F5344CB8AC3E}">
        <p14:creationId xmlns:p14="http://schemas.microsoft.com/office/powerpoint/2010/main" val="139705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6173"/>
            <a:ext cx="12096750" cy="52292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84171" y="5635398"/>
            <a:ext cx="5451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</a:t>
            </a:r>
            <a:r>
              <a:rPr lang="en-US" dirty="0" smtClean="0"/>
              <a:t>4: </a:t>
            </a:r>
            <a:r>
              <a:rPr lang="en-US" dirty="0"/>
              <a:t>Comparing the DataOps and DevOps processes</a:t>
            </a:r>
          </a:p>
        </p:txBody>
      </p:sp>
    </p:spTree>
    <p:extLst>
      <p:ext uri="{BB962C8B-B14F-4D97-AF65-F5344CB8AC3E}">
        <p14:creationId xmlns:p14="http://schemas.microsoft.com/office/powerpoint/2010/main" val="316057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0"/>
            <a:ext cx="11756572" cy="59599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29000" y="6140388"/>
            <a:ext cx="4651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</a:t>
            </a:r>
            <a:r>
              <a:rPr lang="en-US" dirty="0" smtClean="0"/>
              <a:t>5: </a:t>
            </a:r>
            <a:r>
              <a:rPr lang="en-US" dirty="0"/>
              <a:t>DataOps orchestrates the data factory.</a:t>
            </a:r>
          </a:p>
        </p:txBody>
      </p:sp>
    </p:spTree>
    <p:extLst>
      <p:ext uri="{BB962C8B-B14F-4D97-AF65-F5344CB8AC3E}">
        <p14:creationId xmlns:p14="http://schemas.microsoft.com/office/powerpoint/2010/main" val="379101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71" y="375559"/>
            <a:ext cx="11821886" cy="56823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1461" y="6253843"/>
            <a:ext cx="11163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</a:t>
            </a:r>
            <a:r>
              <a:rPr lang="en-US" dirty="0" smtClean="0"/>
              <a:t>6: </a:t>
            </a:r>
            <a:r>
              <a:rPr lang="en-US" dirty="0"/>
              <a:t>DataOps orchestration controls the numerous tools that access, transform, model, visualize and report data.</a:t>
            </a:r>
          </a:p>
        </p:txBody>
      </p:sp>
    </p:spTree>
    <p:extLst>
      <p:ext uri="{BB962C8B-B14F-4D97-AF65-F5344CB8AC3E}">
        <p14:creationId xmlns:p14="http://schemas.microsoft.com/office/powerpoint/2010/main" val="349280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014" y="365125"/>
            <a:ext cx="10003971" cy="5562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8006" y="6211669"/>
            <a:ext cx="10335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7</a:t>
            </a:r>
            <a:r>
              <a:rPr lang="en-US" dirty="0" smtClean="0"/>
              <a:t>: </a:t>
            </a:r>
            <a:r>
              <a:rPr lang="en-US" dirty="0"/>
              <a:t>DataOps brings teams together across two dimensions — </a:t>
            </a:r>
            <a:r>
              <a:rPr lang="en-US" dirty="0" smtClean="0"/>
              <a:t>development/operations</a:t>
            </a:r>
          </a:p>
          <a:p>
            <a:r>
              <a:rPr lang="en-US" dirty="0"/>
              <a:t>	</a:t>
            </a:r>
            <a:r>
              <a:rPr lang="en-US" dirty="0" smtClean="0"/>
              <a:t>		 </a:t>
            </a:r>
            <a:r>
              <a:rPr lang="en-US" dirty="0"/>
              <a:t>as well as distributed/centralized development.</a:t>
            </a:r>
          </a:p>
        </p:txBody>
      </p:sp>
    </p:spTree>
    <p:extLst>
      <p:ext uri="{BB962C8B-B14F-4D97-AF65-F5344CB8AC3E}">
        <p14:creationId xmlns:p14="http://schemas.microsoft.com/office/powerpoint/2010/main" val="391205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114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Key Motivation: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ITC Infotech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BalaVenkata Teja Atla</dc:creator>
  <cp:lastModifiedBy>BalaVenkata Teja Atla</cp:lastModifiedBy>
  <cp:revision>8</cp:revision>
  <dcterms:created xsi:type="dcterms:W3CDTF">2018-12-03T09:31:28Z</dcterms:created>
  <dcterms:modified xsi:type="dcterms:W3CDTF">2018-12-03T10:44:39Z</dcterms:modified>
</cp:coreProperties>
</file>