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823ac1bc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823ac1bc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23ac1bc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23ac1bc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823ac1bc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823ac1bc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823ac1bc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823ac1bc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823ac1bc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823ac1bc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823ac1bc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823ac1bc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823ac1bc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823ac1bc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23ac1bc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23ac1bc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823ac1bc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823ac1bc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823ac1bc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823ac1bc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23ac1bc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23ac1bc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823ac1bc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823ac1bc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823ac1bc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823ac1bc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823ac1bc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823ac1bc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testasp.vulnweb.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1uJ5mAd1bc_pYzpwt-IT7xFw7AU9SQbF/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Task 3 Report</a:t>
            </a:r>
            <a:endParaRPr/>
          </a:p>
        </p:txBody>
      </p:sp>
      <p:sp>
        <p:nvSpPr>
          <p:cNvPr id="55" name="Google Shape;55;p13"/>
          <p:cNvSpPr txBox="1"/>
          <p:nvPr>
            <p:ph idx="1" type="subTitle"/>
          </p:nvPr>
        </p:nvSpPr>
        <p:spPr>
          <a:xfrm>
            <a:off x="311700" y="2834125"/>
            <a:ext cx="8520600" cy="119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Website: </a:t>
            </a:r>
            <a:r>
              <a:rPr lang="en" u="sng">
                <a:solidFill>
                  <a:schemeClr val="hlink"/>
                </a:solidFill>
                <a:hlinkClick r:id="rId3"/>
              </a:rPr>
              <a:t>http://testasp.vulnweb.com/</a:t>
            </a:r>
            <a:endParaRPr/>
          </a:p>
          <a:p>
            <a:pPr indent="0" lvl="0" marL="0" rtl="0" algn="ctr">
              <a:spcBef>
                <a:spcPts val="0"/>
              </a:spcBef>
              <a:spcAft>
                <a:spcPts val="0"/>
              </a:spcAft>
              <a:buNone/>
            </a:pPr>
            <a:r>
              <a:rPr lang="en"/>
              <a:t>Attack on the Website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4: </a:t>
            </a:r>
            <a:r>
              <a:rPr lang="en" sz="1911"/>
              <a:t>&lt;video onfullscreenchange=alert(1) src=validvideo.mp4 controls&gt;</a:t>
            </a:r>
            <a:endParaRPr sz="1911"/>
          </a:p>
        </p:txBody>
      </p:sp>
      <p:sp>
        <p:nvSpPr>
          <p:cNvPr id="118" name="Google Shape;118;p22"/>
          <p:cNvSpPr txBox="1"/>
          <p:nvPr>
            <p:ph idx="1" type="body"/>
          </p:nvPr>
        </p:nvSpPr>
        <p:spPr>
          <a:xfrm>
            <a:off x="19807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239400" y="1152475"/>
            <a:ext cx="3871275" cy="3416400"/>
          </a:xfrm>
          <a:prstGeom prst="rect">
            <a:avLst/>
          </a:prstGeom>
          <a:noFill/>
          <a:ln>
            <a:noFill/>
          </a:ln>
        </p:spPr>
      </p:pic>
      <p:pic>
        <p:nvPicPr>
          <p:cNvPr id="120" name="Google Shape;120;p22"/>
          <p:cNvPicPr preferRelativeResize="0"/>
          <p:nvPr/>
        </p:nvPicPr>
        <p:blipFill>
          <a:blip r:embed="rId4">
            <a:alphaModFix/>
          </a:blip>
          <a:stretch>
            <a:fillRect/>
          </a:stretch>
        </p:blipFill>
        <p:spPr>
          <a:xfrm>
            <a:off x="4110675" y="1152475"/>
            <a:ext cx="460800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4: Response</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3"/>
          <p:cNvPicPr preferRelativeResize="0"/>
          <p:nvPr/>
        </p:nvPicPr>
        <p:blipFill>
          <a:blip r:embed="rId3">
            <a:alphaModFix/>
          </a:blip>
          <a:stretch>
            <a:fillRect/>
          </a:stretch>
        </p:blipFill>
        <p:spPr>
          <a:xfrm>
            <a:off x="409700" y="1017725"/>
            <a:ext cx="8324602" cy="3868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Proof of Payloads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4" title="Payloads.mp4">
            <a:hlinkClick r:id="rId3"/>
          </p:cNvPr>
          <p:cNvPicPr preferRelativeResize="0"/>
          <p:nvPr/>
        </p:nvPicPr>
        <p:blipFill>
          <a:blip r:embed="rId4">
            <a:alphaModFix/>
          </a:blip>
          <a:stretch>
            <a:fillRect/>
          </a:stretch>
        </p:blipFill>
        <p:spPr>
          <a:xfrm>
            <a:off x="311700" y="1152475"/>
            <a:ext cx="8467375" cy="3815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allows attackers to steal user information from cookies may leads to user harm in their </a:t>
            </a:r>
            <a:r>
              <a:rPr lang="en"/>
              <a:t>respective</a:t>
            </a:r>
            <a:r>
              <a:rPr lang="en"/>
              <a:t>  traps and it may leads user harm, and impact to unsafe content video as well as audio to the public users, So this impact level is high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References</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OWASP - Cross-site Scripting</a:t>
            </a:r>
            <a:endParaRPr/>
          </a:p>
          <a:p>
            <a:pPr indent="-342900" lvl="0" marL="457200" rtl="0" algn="l">
              <a:spcBef>
                <a:spcPts val="0"/>
              </a:spcBef>
              <a:spcAft>
                <a:spcPts val="0"/>
              </a:spcAft>
              <a:buSzPts val="1800"/>
              <a:buAutoNum type="arabicPeriod"/>
            </a:pPr>
            <a:r>
              <a:rPr lang="en"/>
              <a:t>Cross-site Scripting Web Application Vulnerability</a:t>
            </a:r>
            <a:endParaRPr/>
          </a:p>
          <a:p>
            <a:pPr indent="-342900" lvl="0" marL="457200" rtl="0" algn="l">
              <a:spcBef>
                <a:spcPts val="0"/>
              </a:spcBef>
              <a:spcAft>
                <a:spcPts val="0"/>
              </a:spcAft>
              <a:buSzPts val="1800"/>
              <a:buAutoNum type="arabicPeriod"/>
            </a:pPr>
            <a:r>
              <a:rPr lang="en"/>
              <a:t>XSS Shell</a:t>
            </a:r>
            <a:endParaRPr/>
          </a:p>
          <a:p>
            <a:pPr indent="-342900" lvl="0" marL="457200" rtl="0" algn="l">
              <a:spcBef>
                <a:spcPts val="0"/>
              </a:spcBef>
              <a:spcAft>
                <a:spcPts val="0"/>
              </a:spcAft>
              <a:buSzPts val="1800"/>
              <a:buAutoNum type="arabicPeriod"/>
            </a:pPr>
            <a:r>
              <a:rPr lang="en"/>
              <a:t>XSS Tunnelling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5100"/>
              <a:t>Thank You </a:t>
            </a:r>
            <a:endParaRPr sz="5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Vulnerabilities in this website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Website is  vulnerable to -namely a reflected injection of Javascript also known as Reflected Cross Site(XSS). This can be done many ways which leads to  high level impact to the user cookies  and personal information.</a:t>
            </a:r>
            <a:endParaRPr/>
          </a:p>
          <a:p>
            <a:pPr indent="0" lvl="0" marL="0" rtl="0" algn="l">
              <a:spcBef>
                <a:spcPts val="1200"/>
              </a:spcBef>
              <a:spcAft>
                <a:spcPts val="1200"/>
              </a:spcAft>
              <a:buNone/>
            </a:pPr>
            <a:r>
              <a:rPr lang="en"/>
              <a:t>                This happens because one of the GET parameters “p” does not coded properly or restricted to the attackers, to reduce the attacks from the hackers the necessary and following things should be rectified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to Reproduce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a XSS payload that it wants the victim to execute. In this Case , for proof purpose, Our javascript code will prompt an alert showing the users, Here some of the codes and their responses are shown to prevent from attackers.</a:t>
            </a:r>
            <a:endParaRPr/>
          </a:p>
          <a:p>
            <a:pPr indent="-342900" lvl="0" marL="457200" rtl="0" algn="l">
              <a:spcBef>
                <a:spcPts val="1200"/>
              </a:spcBef>
              <a:spcAft>
                <a:spcPts val="0"/>
              </a:spcAft>
              <a:buSzPts val="1800"/>
              <a:buAutoNum type="arabicPeriod"/>
            </a:pPr>
            <a:r>
              <a:rPr b="1" lang="en"/>
              <a:t>Go to the Website and click on the search bar to insert payload for attack.</a:t>
            </a:r>
            <a:endParaRPr b="1"/>
          </a:p>
          <a:p>
            <a:pPr indent="-342900" lvl="0" marL="457200" rtl="0" algn="l">
              <a:spcBef>
                <a:spcPts val="0"/>
              </a:spcBef>
              <a:spcAft>
                <a:spcPts val="0"/>
              </a:spcAft>
              <a:buSzPts val="1800"/>
              <a:buAutoNum type="arabicPeriod"/>
            </a:pPr>
            <a:r>
              <a:rPr b="1" lang="en"/>
              <a:t>Make sure that payload is inserted correctly to get the required attack on the  website.</a:t>
            </a:r>
            <a:endParaRPr b="1"/>
          </a:p>
          <a:p>
            <a:pPr indent="-342900" lvl="0" marL="457200" rtl="0" algn="l">
              <a:spcBef>
                <a:spcPts val="0"/>
              </a:spcBef>
              <a:spcAft>
                <a:spcPts val="0"/>
              </a:spcAft>
              <a:buSzPts val="1800"/>
              <a:buAutoNum type="arabicPeriod"/>
            </a:pPr>
            <a:r>
              <a:rPr b="1" lang="en"/>
              <a:t>Insert the following payloads and check the effects shown by this payloads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1: &lt;script&gt;alert(1)&lt;/scirpt&gt;</a:t>
            </a:r>
            <a:endParaRPr/>
          </a:p>
        </p:txBody>
      </p:sp>
      <p:sp>
        <p:nvSpPr>
          <p:cNvPr id="73" name="Google Shape;73;p16"/>
          <p:cNvSpPr txBox="1"/>
          <p:nvPr>
            <p:ph idx="1" type="body"/>
          </p:nvPr>
        </p:nvSpPr>
        <p:spPr>
          <a:xfrm>
            <a:off x="311700" y="1152475"/>
            <a:ext cx="867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311700" y="1152475"/>
            <a:ext cx="3675024" cy="3354799"/>
          </a:xfrm>
          <a:prstGeom prst="rect">
            <a:avLst/>
          </a:prstGeom>
          <a:noFill/>
          <a:ln>
            <a:noFill/>
          </a:ln>
        </p:spPr>
      </p:pic>
      <p:pic>
        <p:nvPicPr>
          <p:cNvPr id="75" name="Google Shape;75;p16"/>
          <p:cNvPicPr preferRelativeResize="0"/>
          <p:nvPr/>
        </p:nvPicPr>
        <p:blipFill>
          <a:blip r:embed="rId4">
            <a:alphaModFix/>
          </a:blip>
          <a:stretch>
            <a:fillRect/>
          </a:stretch>
        </p:blipFill>
        <p:spPr>
          <a:xfrm>
            <a:off x="4213950" y="1152475"/>
            <a:ext cx="477165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1: Response</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155850" y="1152475"/>
            <a:ext cx="8832301" cy="399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56725" y="15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2: &lt;audio src/onerror=alert(1)&gt;</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36900" y="928525"/>
            <a:ext cx="4262951" cy="3640351"/>
          </a:xfrm>
          <a:prstGeom prst="rect">
            <a:avLst/>
          </a:prstGeom>
          <a:noFill/>
          <a:ln>
            <a:noFill/>
          </a:ln>
        </p:spPr>
      </p:pic>
      <p:pic>
        <p:nvPicPr>
          <p:cNvPr id="90" name="Google Shape;90;p18"/>
          <p:cNvPicPr preferRelativeResize="0"/>
          <p:nvPr/>
        </p:nvPicPr>
        <p:blipFill>
          <a:blip r:embed="rId4">
            <a:alphaModFix/>
          </a:blip>
          <a:stretch>
            <a:fillRect/>
          </a:stretch>
        </p:blipFill>
        <p:spPr>
          <a:xfrm>
            <a:off x="4348225" y="932063"/>
            <a:ext cx="4689850" cy="3857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2: Response</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227200" y="1079325"/>
            <a:ext cx="8520600" cy="390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46450" y="73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3: </a:t>
            </a:r>
            <a:r>
              <a:rPr lang="en" sz="1688"/>
              <a:t>&lt;audio controls autoplay ontimeupdate=alert(1)&gt;&lt;source src="validaudio.wav" type="audio/wav"&gt;&lt;/audio&gt;</a:t>
            </a:r>
            <a:endParaRPr sz="1688"/>
          </a:p>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146450" y="1176413"/>
            <a:ext cx="4075151" cy="3464275"/>
          </a:xfrm>
          <a:prstGeom prst="rect">
            <a:avLst/>
          </a:prstGeom>
          <a:noFill/>
          <a:ln>
            <a:noFill/>
          </a:ln>
        </p:spPr>
      </p:pic>
      <p:pic>
        <p:nvPicPr>
          <p:cNvPr id="105" name="Google Shape;105;p20"/>
          <p:cNvPicPr preferRelativeResize="0"/>
          <p:nvPr/>
        </p:nvPicPr>
        <p:blipFill>
          <a:blip r:embed="rId4">
            <a:alphaModFix/>
          </a:blip>
          <a:stretch>
            <a:fillRect/>
          </a:stretch>
        </p:blipFill>
        <p:spPr>
          <a:xfrm>
            <a:off x="4244925" y="1176425"/>
            <a:ext cx="4587375"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Payload 3: Response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413125" y="1017725"/>
            <a:ext cx="8200701" cy="3879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