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8" r:id="rId6"/>
    <p:sldId id="289" r:id="rId7"/>
    <p:sldId id="290" r:id="rId8"/>
    <p:sldId id="301" r:id="rId9"/>
    <p:sldId id="299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71667-E023-C2B0-B065-2A59B989A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CA13B-1D71-2DFC-B529-BCE186EA2B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212A14-A0D0-E963-4610-2D317097E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20046-8B70-FEA3-01E1-0481882AF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1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Inventory Management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73919"/>
              </p:ext>
            </p:extLst>
          </p:nvPr>
        </p:nvGraphicFramePr>
        <p:xfrm>
          <a:off x="1166813" y="2084388"/>
          <a:ext cx="9821228" cy="32385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307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Roll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Sopinti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Rithvik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2310030081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 Sai Shreyas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2310030085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 </a:t>
                      </a:r>
                      <a:r>
                        <a:rPr lang="en-US" dirty="0" err="1"/>
                        <a:t>Krishanth</a:t>
                      </a:r>
                      <a:r>
                        <a:rPr lang="en-US" dirty="0"/>
                        <a:t> Reddy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2310030178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 Teja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2310030388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Manual inventory processes lead to inefficiencies and inaccuracies. The goal is to create an Inventory Management Application to automate inventory tasks, reduce errors, and provide real-time stock tracking.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Product Management: </a:t>
            </a:r>
            <a:r>
              <a:rPr lang="en-US" dirty="0"/>
              <a:t>Add, edit, delete product details.</a:t>
            </a:r>
          </a:p>
          <a:p>
            <a:pPr lvl="1"/>
            <a:r>
              <a:rPr lang="en-US" b="1" dirty="0"/>
              <a:t>Inventory Tracking: </a:t>
            </a:r>
            <a:r>
              <a:rPr lang="en-US" dirty="0"/>
              <a:t>View stock levels and search products.</a:t>
            </a:r>
          </a:p>
          <a:p>
            <a:pPr lvl="1"/>
            <a:r>
              <a:rPr lang="en-US" b="1" dirty="0"/>
              <a:t>Order Management: </a:t>
            </a:r>
            <a:r>
              <a:rPr lang="en-US" dirty="0"/>
              <a:t>Track purchase orders and suppliers.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Sales Tracking: </a:t>
            </a:r>
            <a:r>
              <a:rPr lang="en-US" dirty="0"/>
              <a:t>Record sales and update inventory.</a:t>
            </a:r>
          </a:p>
          <a:p>
            <a:pPr lvl="1"/>
            <a:r>
              <a:rPr lang="en-US" b="1" dirty="0"/>
              <a:t>Restocking Alerts: </a:t>
            </a:r>
            <a:r>
              <a:rPr lang="en-US" dirty="0"/>
              <a:t>Notify for low stock levels.</a:t>
            </a:r>
            <a:endParaRPr lang="en-US" b="1" dirty="0"/>
          </a:p>
          <a:p>
            <a:pPr lvl="1"/>
            <a:r>
              <a:rPr lang="en-US" b="1" dirty="0"/>
              <a:t>User Authentication: </a:t>
            </a:r>
            <a:r>
              <a:rPr lang="en-US" dirty="0"/>
              <a:t>Role-based access (admin/staff). 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D62-E1AA-E515-B190-454534A4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9654-41D0-BD64-39FA-3B8EE92A41A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Software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Frontend: </a:t>
            </a:r>
            <a:r>
              <a:rPr lang="en-IN" sz="1800" dirty="0"/>
              <a:t>Java Swing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Backend: </a:t>
            </a:r>
            <a:r>
              <a:rPr lang="en-IN" sz="1800" dirty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Database: </a:t>
            </a:r>
            <a:r>
              <a:rPr lang="en-IN" sz="1800" dirty="0"/>
              <a:t>NoSQL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IDE: </a:t>
            </a:r>
            <a:r>
              <a:rPr lang="en-IN" sz="1800" dirty="0"/>
              <a:t>IntelliJ IDEA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4DF77-D465-91B4-4056-C6CD96304EC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OS: </a:t>
            </a:r>
            <a:r>
              <a:rPr lang="en-IN" sz="1800" dirty="0"/>
              <a:t>Windows/macOS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RAM: </a:t>
            </a:r>
            <a:r>
              <a:rPr lang="en-IN" sz="1800" dirty="0"/>
              <a:t>4 GB+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Processor: </a:t>
            </a:r>
            <a:r>
              <a:rPr lang="en-IN" sz="1800" dirty="0"/>
              <a:t>Core i3+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Java: </a:t>
            </a:r>
            <a:r>
              <a:rPr lang="en-IN" sz="1800" dirty="0"/>
              <a:t>JDK 8+</a:t>
            </a:r>
          </a:p>
        </p:txBody>
      </p:sp>
    </p:spTree>
    <p:extLst>
      <p:ext uri="{BB962C8B-B14F-4D97-AF65-F5344CB8AC3E}">
        <p14:creationId xmlns:p14="http://schemas.microsoft.com/office/powerpoint/2010/main" val="176334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311A6-E0D7-A335-C3D5-3DC54EF8C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A1D73D-7798-592B-2AC2-A7A5C0BB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Workflow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DFFD-7AE9-C193-5DB4-0180AD253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/>
          <a:p>
            <a:r>
              <a:rPr lang="en-US" sz="1900" b="1" dirty="0"/>
              <a:t>Login</a:t>
            </a:r>
            <a:r>
              <a:rPr lang="en-US" sz="19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Users log into the system.</a:t>
            </a:r>
          </a:p>
          <a:p>
            <a:r>
              <a:rPr lang="en-US" sz="1900" b="1" dirty="0"/>
              <a:t>Home Screen</a:t>
            </a:r>
            <a:r>
              <a:rPr lang="en-US" sz="19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Access a summary of inventory stats (e.g., stock levels, alerts).</a:t>
            </a:r>
          </a:p>
          <a:p>
            <a:r>
              <a:rPr lang="en-US" sz="1900" b="1" dirty="0"/>
              <a:t>Manage Products</a:t>
            </a:r>
            <a:r>
              <a:rPr lang="en-US" sz="19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Add or update product information and stock.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F2935-87CB-1FD9-F657-5B7DECD4E86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1900" b="1" dirty="0"/>
              <a:t>Record Transactions:</a:t>
            </a:r>
          </a:p>
          <a:p>
            <a:pPr lvl="1" algn="just"/>
            <a:r>
              <a:rPr lang="en-US" sz="1700" dirty="0"/>
              <a:t>Log sales and purchase data to update inventory automatically.</a:t>
            </a:r>
          </a:p>
          <a:p>
            <a:pPr marL="0" lvl="1" indent="0" algn="just">
              <a:buNone/>
            </a:pPr>
            <a:r>
              <a:rPr lang="en-US" sz="1900" b="1" dirty="0"/>
              <a:t>View Reports:</a:t>
            </a:r>
          </a:p>
          <a:p>
            <a:pPr lvl="1" algn="just"/>
            <a:r>
              <a:rPr lang="en-US" sz="1700" dirty="0"/>
              <a:t>Generate and export reports on inventory or sales </a:t>
            </a:r>
            <a:r>
              <a:rPr lang="en-US" sz="1700"/>
              <a:t>performance.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7793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242</Words>
  <Application>Microsoft Office PowerPoint</Application>
  <PresentationFormat>Widescreen</PresentationFormat>
  <Paragraphs>61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Inventory Management</vt:lpstr>
      <vt:lpstr>Team Members</vt:lpstr>
      <vt:lpstr>Problem Statement</vt:lpstr>
      <vt:lpstr>Core Features</vt:lpstr>
      <vt:lpstr>Requirements</vt:lpstr>
      <vt:lpstr>Workflow of the application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2025-01-08T05:29:53Z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