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5"/>
  </p:notesMasterIdLst>
  <p:sldIdLst>
    <p:sldId id="256" r:id="rId2"/>
    <p:sldId id="257" r:id="rId3"/>
    <p:sldId id="258" r:id="rId4"/>
    <p:sldId id="259" r:id="rId5"/>
    <p:sldId id="260" r:id="rId6"/>
    <p:sldId id="261" r:id="rId7"/>
    <p:sldId id="262" r:id="rId8"/>
    <p:sldId id="264" r:id="rId9"/>
    <p:sldId id="274" r:id="rId10"/>
    <p:sldId id="268" r:id="rId11"/>
    <p:sldId id="269" r:id="rId12"/>
    <p:sldId id="272"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48">
          <p15:clr>
            <a:srgbClr val="A4A3A4"/>
          </p15:clr>
        </p15:guide>
        <p15:guide id="2" pos="2664">
          <p15:clr>
            <a:srgbClr val="A4A3A4"/>
          </p15:clr>
        </p15:guide>
        <p15:guide id="3" orient="horz" pos="2664">
          <p15:clr>
            <a:srgbClr val="A4A3A4"/>
          </p15:clr>
        </p15:guide>
        <p15:guide id="4" orient="horz" pos="32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p:restoredTop sz="94694"/>
  </p:normalViewPr>
  <p:slideViewPr>
    <p:cSldViewPr snapToGrid="0">
      <p:cViewPr varScale="1">
        <p:scale>
          <a:sx n="121" d="100"/>
          <a:sy n="121" d="100"/>
        </p:scale>
        <p:origin x="1216" y="176"/>
      </p:cViewPr>
      <p:guideLst>
        <p:guide orient="horz" pos="3648"/>
        <p:guide pos="2664"/>
        <p:guide orient="horz" pos="2664"/>
        <p:guide orient="horz" pos="32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1" name="Google Shape;2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07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6b425e6f9e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6b425e6f9e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6b425e6f9e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26b425e6f9e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0" name="Google Shape;3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12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body" idx="1"/>
          </p:nvPr>
        </p:nvSpPr>
        <p:spPr>
          <a:xfrm>
            <a:off x="2284355" y="4687178"/>
            <a:ext cx="1598515" cy="1681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5500"/>
              <a:buNone/>
              <a:defRPr sz="15500" b="1">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2"/>
          <p:cNvSpPr txBox="1">
            <a:spLocks noGrp="1"/>
          </p:cNvSpPr>
          <p:nvPr>
            <p:ph type="body" idx="3"/>
          </p:nvPr>
        </p:nvSpPr>
        <p:spPr>
          <a:xfrm>
            <a:off x="3440172" y="1726672"/>
            <a:ext cx="1253665" cy="1681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5500"/>
              <a:buNone/>
              <a:defRPr sz="15500" b="1">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2"/>
          <p:cNvSpPr txBox="1">
            <a:spLocks noGrp="1"/>
          </p:cNvSpPr>
          <p:nvPr>
            <p:ph type="body" idx="4"/>
          </p:nvPr>
        </p:nvSpPr>
        <p:spPr>
          <a:xfrm>
            <a:off x="1903189" y="71740"/>
            <a:ext cx="1253665" cy="1681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5500"/>
              <a:buNone/>
              <a:defRPr sz="15500" b="1">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2"/>
          <p:cNvSpPr txBox="1">
            <a:spLocks noGrp="1"/>
          </p:cNvSpPr>
          <p:nvPr>
            <p:ph type="body" idx="5"/>
          </p:nvPr>
        </p:nvSpPr>
        <p:spPr>
          <a:xfrm>
            <a:off x="629693" y="2858632"/>
            <a:ext cx="1253665" cy="1681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5500"/>
              <a:buNone/>
              <a:defRPr sz="15500" b="1">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 name="Google Shape;21;p2"/>
          <p:cNvSpPr txBox="1">
            <a:spLocks noGrp="1"/>
          </p:cNvSpPr>
          <p:nvPr>
            <p:ph type="ctrTitle"/>
          </p:nvPr>
        </p:nvSpPr>
        <p:spPr>
          <a:xfrm>
            <a:off x="2373216" y="3667946"/>
            <a:ext cx="9285382" cy="12778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Arial"/>
              <a:buNone/>
              <a:defRPr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6"/>
          </p:nvPr>
        </p:nvSpPr>
        <p:spPr>
          <a:xfrm>
            <a:off x="7970418" y="5325276"/>
            <a:ext cx="3677297" cy="6820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1000"/>
              </a:spcBef>
              <a:spcAft>
                <a:spcPts val="0"/>
              </a:spcAft>
              <a:buClr>
                <a:schemeClr val="lt1"/>
              </a:buClr>
              <a:buSzPts val="2400"/>
              <a:buNone/>
              <a:defRPr sz="2400" cap="none"/>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cxnSp>
        <p:nvCxnSpPr>
          <p:cNvPr id="23" name="Google Shape;23;p2"/>
          <p:cNvCxnSpPr/>
          <p:nvPr/>
        </p:nvCxnSpPr>
        <p:spPr>
          <a:xfrm>
            <a:off x="4579559" y="5744231"/>
            <a:ext cx="0" cy="0"/>
          </a:xfrm>
          <a:prstGeom prst="straightConnector1">
            <a:avLst/>
          </a:prstGeom>
          <a:noFill/>
          <a:ln w="25400" cap="flat" cmpd="sng">
            <a:solidFill>
              <a:schemeClr val="accent1"/>
            </a:solidFill>
            <a:prstDash val="solid"/>
            <a:miter lim="800000"/>
            <a:headEnd type="none" w="sm" len="sm"/>
            <a:tailEnd type="none" w="sm" len="sm"/>
          </a:ln>
        </p:spPr>
      </p:cxnSp>
      <p:cxnSp>
        <p:nvCxnSpPr>
          <p:cNvPr id="24" name="Google Shape;24;p2"/>
          <p:cNvCxnSpPr/>
          <p:nvPr/>
        </p:nvCxnSpPr>
        <p:spPr>
          <a:xfrm>
            <a:off x="2536371" y="2017985"/>
            <a:ext cx="0" cy="1534320"/>
          </a:xfrm>
          <a:prstGeom prst="straightConnector1">
            <a:avLst/>
          </a:prstGeom>
          <a:noFill/>
          <a:ln w="19050" cap="flat" cmpd="sng">
            <a:solidFill>
              <a:schemeClr val="accent1"/>
            </a:solidFill>
            <a:prstDash val="solid"/>
            <a:miter lim="800000"/>
            <a:headEnd type="none" w="sm" len="sm"/>
            <a:tailEnd type="none" w="sm" len="sm"/>
          </a:ln>
        </p:spPr>
      </p:cxnSp>
      <p:cxnSp>
        <p:nvCxnSpPr>
          <p:cNvPr id="25" name="Google Shape;25;p2"/>
          <p:cNvCxnSpPr/>
          <p:nvPr/>
        </p:nvCxnSpPr>
        <p:spPr>
          <a:xfrm rot="10800000">
            <a:off x="4245428" y="5655432"/>
            <a:ext cx="3318888"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15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157"/>
        <p:cNvGrpSpPr/>
        <p:nvPr/>
      </p:nvGrpSpPr>
      <p:grpSpPr>
        <a:xfrm>
          <a:off x="0" y="0"/>
          <a:ext cx="0" cy="0"/>
          <a:chOff x="0" y="0"/>
          <a:chExt cx="0" cy="0"/>
        </a:xfrm>
      </p:grpSpPr>
      <p:sp>
        <p:nvSpPr>
          <p:cNvPr id="158" name="Google Shape;158;p13"/>
          <p:cNvSpPr>
            <a:spLocks noGrp="1"/>
          </p:cNvSpPr>
          <p:nvPr>
            <p:ph type="pic" idx="2"/>
          </p:nvPr>
        </p:nvSpPr>
        <p:spPr>
          <a:xfrm>
            <a:off x="6426578" y="0"/>
            <a:ext cx="5765422" cy="6858000"/>
          </a:xfrm>
          <a:prstGeom prst="rect">
            <a:avLst/>
          </a:prstGeom>
          <a:noFill/>
          <a:ln>
            <a:noFill/>
          </a:ln>
        </p:spPr>
      </p:sp>
      <p:sp>
        <p:nvSpPr>
          <p:cNvPr id="159" name="Google Shape;159;p13"/>
          <p:cNvSpPr>
            <a:spLocks noGrp="1"/>
          </p:cNvSpPr>
          <p:nvPr>
            <p:ph type="pic" idx="3"/>
          </p:nvPr>
        </p:nvSpPr>
        <p:spPr>
          <a:xfrm>
            <a:off x="-11657" y="-16298"/>
            <a:ext cx="5555640" cy="6874299"/>
          </a:xfrm>
          <a:prstGeom prst="rect">
            <a:avLst/>
          </a:prstGeom>
          <a:noFill/>
          <a:ln>
            <a:noFill/>
          </a:ln>
        </p:spPr>
      </p:sp>
      <p:sp>
        <p:nvSpPr>
          <p:cNvPr id="160" name="Google Shape;160;p13"/>
          <p:cNvSpPr txBox="1">
            <a:spLocks noGrp="1"/>
          </p:cNvSpPr>
          <p:nvPr>
            <p:ph type="body" idx="1"/>
          </p:nvPr>
        </p:nvSpPr>
        <p:spPr>
          <a:xfrm>
            <a:off x="4461307" y="4277953"/>
            <a:ext cx="2310968" cy="470424"/>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1" name="Google Shape;1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lt1"/>
                </a:solidFill>
                <a:latin typeface="Arial"/>
                <a:ea typeface="Arial"/>
                <a:cs typeface="Arial"/>
                <a:sym typeface="Arial"/>
              </a:defRPr>
            </a:lvl1pPr>
            <a:lvl2pPr marL="0" lvl="1" indent="0" algn="r">
              <a:spcBef>
                <a:spcPts val="0"/>
              </a:spcBef>
              <a:buNone/>
              <a:defRPr sz="900">
                <a:solidFill>
                  <a:schemeClr val="lt1"/>
                </a:solidFill>
                <a:latin typeface="Arial"/>
                <a:ea typeface="Arial"/>
                <a:cs typeface="Arial"/>
                <a:sym typeface="Arial"/>
              </a:defRPr>
            </a:lvl2pPr>
            <a:lvl3pPr marL="0" lvl="2" indent="0" algn="r">
              <a:spcBef>
                <a:spcPts val="0"/>
              </a:spcBef>
              <a:buNone/>
              <a:defRPr sz="900">
                <a:solidFill>
                  <a:schemeClr val="lt1"/>
                </a:solidFill>
                <a:latin typeface="Arial"/>
                <a:ea typeface="Arial"/>
                <a:cs typeface="Arial"/>
                <a:sym typeface="Arial"/>
              </a:defRPr>
            </a:lvl3pPr>
            <a:lvl4pPr marL="0" lvl="3" indent="0" algn="r">
              <a:spcBef>
                <a:spcPts val="0"/>
              </a:spcBef>
              <a:buNone/>
              <a:defRPr sz="900">
                <a:solidFill>
                  <a:schemeClr val="lt1"/>
                </a:solidFill>
                <a:latin typeface="Arial"/>
                <a:ea typeface="Arial"/>
                <a:cs typeface="Arial"/>
                <a:sym typeface="Arial"/>
              </a:defRPr>
            </a:lvl4pPr>
            <a:lvl5pPr marL="0" lvl="4" indent="0" algn="r">
              <a:spcBef>
                <a:spcPts val="0"/>
              </a:spcBef>
              <a:buNone/>
              <a:defRPr sz="900">
                <a:solidFill>
                  <a:schemeClr val="lt1"/>
                </a:solidFill>
                <a:latin typeface="Arial"/>
                <a:ea typeface="Arial"/>
                <a:cs typeface="Arial"/>
                <a:sym typeface="Arial"/>
              </a:defRPr>
            </a:lvl5pPr>
            <a:lvl6pPr marL="0" lvl="5" indent="0" algn="r">
              <a:spcBef>
                <a:spcPts val="0"/>
              </a:spcBef>
              <a:buNone/>
              <a:defRPr sz="900">
                <a:solidFill>
                  <a:schemeClr val="lt1"/>
                </a:solidFill>
                <a:latin typeface="Arial"/>
                <a:ea typeface="Arial"/>
                <a:cs typeface="Arial"/>
                <a:sym typeface="Arial"/>
              </a:defRPr>
            </a:lvl6pPr>
            <a:lvl7pPr marL="0" lvl="6" indent="0" algn="r">
              <a:spcBef>
                <a:spcPts val="0"/>
              </a:spcBef>
              <a:buNone/>
              <a:defRPr sz="900">
                <a:solidFill>
                  <a:schemeClr val="lt1"/>
                </a:solidFill>
                <a:latin typeface="Arial"/>
                <a:ea typeface="Arial"/>
                <a:cs typeface="Arial"/>
                <a:sym typeface="Arial"/>
              </a:defRPr>
            </a:lvl7pPr>
            <a:lvl8pPr marL="0" lvl="7" indent="0" algn="r">
              <a:spcBef>
                <a:spcPts val="0"/>
              </a:spcBef>
              <a:buNone/>
              <a:defRPr sz="900">
                <a:solidFill>
                  <a:schemeClr val="lt1"/>
                </a:solidFill>
                <a:latin typeface="Arial"/>
                <a:ea typeface="Arial"/>
                <a:cs typeface="Arial"/>
                <a:sym typeface="Arial"/>
              </a:defRPr>
            </a:lvl8pPr>
            <a:lvl9pPr marL="0" lvl="8" indent="0" algn="r">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13"/>
          <p:cNvSpPr txBox="1">
            <a:spLocks noGrp="1"/>
          </p:cNvSpPr>
          <p:nvPr>
            <p:ph type="body" idx="4"/>
          </p:nvPr>
        </p:nvSpPr>
        <p:spPr>
          <a:xfrm>
            <a:off x="4156823" y="4752561"/>
            <a:ext cx="2310968" cy="470424"/>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5" name="Google Shape;165;p13"/>
          <p:cNvSpPr txBox="1">
            <a:spLocks noGrp="1"/>
          </p:cNvSpPr>
          <p:nvPr>
            <p:ph type="body" idx="5"/>
          </p:nvPr>
        </p:nvSpPr>
        <p:spPr>
          <a:xfrm>
            <a:off x="3869713" y="5217644"/>
            <a:ext cx="2310968" cy="470424"/>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6" name="Google Shape;166;p13"/>
          <p:cNvSpPr txBox="1">
            <a:spLocks noGrp="1"/>
          </p:cNvSpPr>
          <p:nvPr>
            <p:ph type="body" idx="6"/>
          </p:nvPr>
        </p:nvSpPr>
        <p:spPr>
          <a:xfrm>
            <a:off x="3580046" y="5673201"/>
            <a:ext cx="2310968" cy="470424"/>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7" name="Google Shape;167;p13"/>
          <p:cNvSpPr txBox="1">
            <a:spLocks noGrp="1"/>
          </p:cNvSpPr>
          <p:nvPr>
            <p:ph type="title"/>
          </p:nvPr>
        </p:nvSpPr>
        <p:spPr>
          <a:xfrm>
            <a:off x="4898571" y="3363686"/>
            <a:ext cx="3907972" cy="555171"/>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with pic S">
  <p:cSld name="Title and Content with pic S">
    <p:spTree>
      <p:nvGrpSpPr>
        <p:cNvPr id="1" name="Shape 168"/>
        <p:cNvGrpSpPr/>
        <p:nvPr/>
      </p:nvGrpSpPr>
      <p:grpSpPr>
        <a:xfrm>
          <a:off x="0" y="0"/>
          <a:ext cx="0" cy="0"/>
          <a:chOff x="0" y="0"/>
          <a:chExt cx="0" cy="0"/>
        </a:xfrm>
      </p:grpSpPr>
      <p:sp>
        <p:nvSpPr>
          <p:cNvPr id="169" name="Google Shape;169;p14"/>
          <p:cNvSpPr>
            <a:spLocks noGrp="1"/>
          </p:cNvSpPr>
          <p:nvPr>
            <p:ph type="pic" idx="2"/>
          </p:nvPr>
        </p:nvSpPr>
        <p:spPr>
          <a:xfrm>
            <a:off x="6016886" y="0"/>
            <a:ext cx="6175114" cy="6858000"/>
          </a:xfrm>
          <a:prstGeom prst="rect">
            <a:avLst/>
          </a:prstGeom>
          <a:noFill/>
          <a:ln>
            <a:noFill/>
          </a:ln>
        </p:spPr>
      </p:sp>
      <p:sp>
        <p:nvSpPr>
          <p:cNvPr id="170" name="Google Shape;170;p14"/>
          <p:cNvSpPr txBox="1">
            <a:spLocks noGrp="1"/>
          </p:cNvSpPr>
          <p:nvPr>
            <p:ph type="title"/>
          </p:nvPr>
        </p:nvSpPr>
        <p:spPr>
          <a:xfrm>
            <a:off x="1099456" y="3257550"/>
            <a:ext cx="4203247" cy="743744"/>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4"/>
          <p:cNvSpPr txBox="1">
            <a:spLocks noGrp="1"/>
          </p:cNvSpPr>
          <p:nvPr>
            <p:ph type="body" idx="1"/>
          </p:nvPr>
        </p:nvSpPr>
        <p:spPr>
          <a:xfrm>
            <a:off x="1099456" y="4238625"/>
            <a:ext cx="4203247" cy="1800225"/>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1"/>
              </a:buClr>
              <a:buSzPts val="1200"/>
              <a:buNone/>
              <a:defRPr sz="12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2" name="Google Shape;17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lt1"/>
                </a:solidFill>
                <a:latin typeface="Arial"/>
                <a:ea typeface="Arial"/>
                <a:cs typeface="Arial"/>
                <a:sym typeface="Arial"/>
              </a:defRPr>
            </a:lvl1pPr>
            <a:lvl2pPr marL="0" lvl="1" indent="0" algn="r">
              <a:spcBef>
                <a:spcPts val="0"/>
              </a:spcBef>
              <a:buNone/>
              <a:defRPr sz="900">
                <a:solidFill>
                  <a:schemeClr val="lt1"/>
                </a:solidFill>
                <a:latin typeface="Arial"/>
                <a:ea typeface="Arial"/>
                <a:cs typeface="Arial"/>
                <a:sym typeface="Arial"/>
              </a:defRPr>
            </a:lvl2pPr>
            <a:lvl3pPr marL="0" lvl="2" indent="0" algn="r">
              <a:spcBef>
                <a:spcPts val="0"/>
              </a:spcBef>
              <a:buNone/>
              <a:defRPr sz="900">
                <a:solidFill>
                  <a:schemeClr val="lt1"/>
                </a:solidFill>
                <a:latin typeface="Arial"/>
                <a:ea typeface="Arial"/>
                <a:cs typeface="Arial"/>
                <a:sym typeface="Arial"/>
              </a:defRPr>
            </a:lvl3pPr>
            <a:lvl4pPr marL="0" lvl="3" indent="0" algn="r">
              <a:spcBef>
                <a:spcPts val="0"/>
              </a:spcBef>
              <a:buNone/>
              <a:defRPr sz="900">
                <a:solidFill>
                  <a:schemeClr val="lt1"/>
                </a:solidFill>
                <a:latin typeface="Arial"/>
                <a:ea typeface="Arial"/>
                <a:cs typeface="Arial"/>
                <a:sym typeface="Arial"/>
              </a:defRPr>
            </a:lvl4pPr>
            <a:lvl5pPr marL="0" lvl="4" indent="0" algn="r">
              <a:spcBef>
                <a:spcPts val="0"/>
              </a:spcBef>
              <a:buNone/>
              <a:defRPr sz="900">
                <a:solidFill>
                  <a:schemeClr val="lt1"/>
                </a:solidFill>
                <a:latin typeface="Arial"/>
                <a:ea typeface="Arial"/>
                <a:cs typeface="Arial"/>
                <a:sym typeface="Arial"/>
              </a:defRPr>
            </a:lvl5pPr>
            <a:lvl6pPr marL="0" lvl="5" indent="0" algn="r">
              <a:spcBef>
                <a:spcPts val="0"/>
              </a:spcBef>
              <a:buNone/>
              <a:defRPr sz="900">
                <a:solidFill>
                  <a:schemeClr val="lt1"/>
                </a:solidFill>
                <a:latin typeface="Arial"/>
                <a:ea typeface="Arial"/>
                <a:cs typeface="Arial"/>
                <a:sym typeface="Arial"/>
              </a:defRPr>
            </a:lvl6pPr>
            <a:lvl7pPr marL="0" lvl="6" indent="0" algn="r">
              <a:spcBef>
                <a:spcPts val="0"/>
              </a:spcBef>
              <a:buNone/>
              <a:defRPr sz="900">
                <a:solidFill>
                  <a:schemeClr val="lt1"/>
                </a:solidFill>
                <a:latin typeface="Arial"/>
                <a:ea typeface="Arial"/>
                <a:cs typeface="Arial"/>
                <a:sym typeface="Arial"/>
              </a:defRPr>
            </a:lvl7pPr>
            <a:lvl8pPr marL="0" lvl="7" indent="0" algn="r">
              <a:spcBef>
                <a:spcPts val="0"/>
              </a:spcBef>
              <a:buNone/>
              <a:defRPr sz="900">
                <a:solidFill>
                  <a:schemeClr val="lt1"/>
                </a:solidFill>
                <a:latin typeface="Arial"/>
                <a:ea typeface="Arial"/>
                <a:cs typeface="Arial"/>
                <a:sym typeface="Arial"/>
              </a:defRPr>
            </a:lvl8pPr>
            <a:lvl9pPr marL="0" lvl="8" indent="0" algn="r">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75" name="Google Shape;175;p14"/>
          <p:cNvCxnSpPr/>
          <p:nvPr/>
        </p:nvCxnSpPr>
        <p:spPr>
          <a:xfrm>
            <a:off x="1121228" y="0"/>
            <a:ext cx="0" cy="304800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76"/>
        <p:cNvGrpSpPr/>
        <p:nvPr/>
      </p:nvGrpSpPr>
      <p:grpSpPr>
        <a:xfrm>
          <a:off x="0" y="0"/>
          <a:ext cx="0" cy="0"/>
          <a:chOff x="0" y="0"/>
          <a:chExt cx="0" cy="0"/>
        </a:xfrm>
      </p:grpSpPr>
      <p:sp>
        <p:nvSpPr>
          <p:cNvPr id="177" name="Google Shape;177;p15"/>
          <p:cNvSpPr>
            <a:spLocks noGrp="1"/>
          </p:cNvSpPr>
          <p:nvPr>
            <p:ph type="pic" idx="2"/>
          </p:nvPr>
        </p:nvSpPr>
        <p:spPr>
          <a:xfrm>
            <a:off x="0" y="0"/>
            <a:ext cx="12192000" cy="6858000"/>
          </a:xfrm>
          <a:prstGeom prst="rect">
            <a:avLst/>
          </a:prstGeom>
          <a:noFill/>
          <a:ln>
            <a:noFill/>
          </a:ln>
        </p:spPr>
      </p:sp>
      <p:sp>
        <p:nvSpPr>
          <p:cNvPr id="178" name="Google Shape;178;p15"/>
          <p:cNvSpPr txBox="1">
            <a:spLocks noGrp="1"/>
          </p:cNvSpPr>
          <p:nvPr>
            <p:ph type="body" idx="1"/>
          </p:nvPr>
        </p:nvSpPr>
        <p:spPr>
          <a:xfrm>
            <a:off x="3650085" y="4546575"/>
            <a:ext cx="1500624" cy="1681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5500"/>
              <a:buNone/>
              <a:defRPr sz="15500" b="1">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15"/>
          <p:cNvSpPr txBox="1">
            <a:spLocks noGrp="1"/>
          </p:cNvSpPr>
          <p:nvPr>
            <p:ph type="body" idx="3"/>
          </p:nvPr>
        </p:nvSpPr>
        <p:spPr>
          <a:xfrm>
            <a:off x="2377374" y="2750392"/>
            <a:ext cx="1253665" cy="1681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5500"/>
              <a:buNone/>
              <a:defRPr sz="15500" b="1">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0" name="Google Shape;180;p15"/>
          <p:cNvSpPr txBox="1">
            <a:spLocks noGrp="1"/>
          </p:cNvSpPr>
          <p:nvPr>
            <p:ph type="body" idx="4"/>
          </p:nvPr>
        </p:nvSpPr>
        <p:spPr>
          <a:xfrm>
            <a:off x="442380" y="903514"/>
            <a:ext cx="1253665" cy="1681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5500"/>
              <a:buNone/>
              <a:defRPr sz="15500" b="1">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1" name="Google Shape;181;p15"/>
          <p:cNvSpPr txBox="1">
            <a:spLocks noGrp="1"/>
          </p:cNvSpPr>
          <p:nvPr>
            <p:ph type="body" idx="5"/>
          </p:nvPr>
        </p:nvSpPr>
        <p:spPr>
          <a:xfrm>
            <a:off x="2377374" y="897072"/>
            <a:ext cx="1253665" cy="1681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5500"/>
              <a:buNone/>
              <a:defRPr sz="15500" b="1">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2" name="Google Shape;182;p15"/>
          <p:cNvSpPr txBox="1">
            <a:spLocks noGrp="1"/>
          </p:cNvSpPr>
          <p:nvPr>
            <p:ph type="title"/>
          </p:nvPr>
        </p:nvSpPr>
        <p:spPr>
          <a:xfrm>
            <a:off x="5606143" y="5201920"/>
            <a:ext cx="5747657" cy="9925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800"/>
              <a:buFont typeface="Arial"/>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15"/>
          <p:cNvSpPr/>
          <p:nvPr/>
        </p:nvSpPr>
        <p:spPr>
          <a:xfrm>
            <a:off x="3565384" y="1857932"/>
            <a:ext cx="922101" cy="2445893"/>
          </a:xfrm>
          <a:custGeom>
            <a:avLst/>
            <a:gdLst/>
            <a:ahLst/>
            <a:cxnLst/>
            <a:rect l="l" t="t" r="r" b="b"/>
            <a:pathLst>
              <a:path w="922101" h="2332208" extrusionOk="0">
                <a:moveTo>
                  <a:pt x="922101" y="2332208"/>
                </a:moveTo>
                <a:lnTo>
                  <a:pt x="922101" y="1134894"/>
                </a:lnTo>
                <a:lnTo>
                  <a:pt x="922101" y="0"/>
                </a:lnTo>
                <a:lnTo>
                  <a:pt x="0" y="0"/>
                </a:lnTo>
              </a:path>
            </a:pathLst>
          </a:custGeom>
          <a:noFill/>
          <a:ln w="19050" cap="flat" cmpd="sng">
            <a:solidFill>
              <a:srgbClr val="C3EF0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15"/>
          <p:cNvSpPr/>
          <p:nvPr/>
        </p:nvSpPr>
        <p:spPr>
          <a:xfrm>
            <a:off x="1845311" y="1857400"/>
            <a:ext cx="691575" cy="8866"/>
          </a:xfrm>
          <a:custGeom>
            <a:avLst/>
            <a:gdLst/>
            <a:ahLst/>
            <a:cxnLst/>
            <a:rect l="l" t="t" r="r" b="b"/>
            <a:pathLst>
              <a:path w="691575" h="8866" extrusionOk="0">
                <a:moveTo>
                  <a:pt x="691576" y="0"/>
                </a:moveTo>
                <a:lnTo>
                  <a:pt x="0" y="0"/>
                </a:lnTo>
              </a:path>
            </a:pathLst>
          </a:custGeom>
          <a:noFill/>
          <a:ln w="19050" cap="flat" cmpd="sng">
            <a:solidFill>
              <a:srgbClr val="C3EF0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85" name="Google Shape;185;p15"/>
          <p:cNvSpPr/>
          <p:nvPr/>
        </p:nvSpPr>
        <p:spPr>
          <a:xfrm>
            <a:off x="3565384" y="1857931"/>
            <a:ext cx="922101" cy="2573623"/>
          </a:xfrm>
          <a:custGeom>
            <a:avLst/>
            <a:gdLst/>
            <a:ahLst/>
            <a:cxnLst/>
            <a:rect l="l" t="t" r="r" b="b"/>
            <a:pathLst>
              <a:path w="922101" h="2332208" extrusionOk="0">
                <a:moveTo>
                  <a:pt x="922101" y="2332208"/>
                </a:moveTo>
                <a:lnTo>
                  <a:pt x="922101" y="1134894"/>
                </a:lnTo>
                <a:lnTo>
                  <a:pt x="922101" y="0"/>
                </a:lnTo>
                <a:lnTo>
                  <a:pt x="0" y="0"/>
                </a:lnTo>
              </a:path>
            </a:pathLst>
          </a:custGeom>
          <a:noFill/>
          <a:ln w="19050" cap="flat" cmpd="sng">
            <a:solidFill>
              <a:srgbClr val="C3EF0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720">
          <p15:clr>
            <a:srgbClr val="FBAE40"/>
          </p15:clr>
        </p15:guide>
        <p15:guide id="2" orient="horz" pos="1584">
          <p15:clr>
            <a:srgbClr val="FBAE40"/>
          </p15:clr>
        </p15:guide>
        <p15:guide id="3" orient="horz" pos="27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with pic E">
  <p:cSld name="Title and Content with pic E">
    <p:spTree>
      <p:nvGrpSpPr>
        <p:cNvPr id="1" name="Shape 186"/>
        <p:cNvGrpSpPr/>
        <p:nvPr/>
      </p:nvGrpSpPr>
      <p:grpSpPr>
        <a:xfrm>
          <a:off x="0" y="0"/>
          <a:ext cx="0" cy="0"/>
          <a:chOff x="0" y="0"/>
          <a:chExt cx="0" cy="0"/>
        </a:xfrm>
      </p:grpSpPr>
      <p:sp>
        <p:nvSpPr>
          <p:cNvPr id="187" name="Google Shape;187;p16"/>
          <p:cNvSpPr>
            <a:spLocks noGrp="1"/>
          </p:cNvSpPr>
          <p:nvPr>
            <p:ph type="pic" idx="2"/>
          </p:nvPr>
        </p:nvSpPr>
        <p:spPr>
          <a:xfrm>
            <a:off x="0" y="3"/>
            <a:ext cx="5288281" cy="6857999"/>
          </a:xfrm>
          <a:prstGeom prst="rect">
            <a:avLst/>
          </a:prstGeom>
          <a:noFill/>
          <a:ln>
            <a:noFill/>
          </a:ln>
        </p:spPr>
      </p:sp>
      <p:sp>
        <p:nvSpPr>
          <p:cNvPr id="188" name="Google Shape;188;p16"/>
          <p:cNvSpPr txBox="1">
            <a:spLocks noGrp="1"/>
          </p:cNvSpPr>
          <p:nvPr>
            <p:ph type="title"/>
          </p:nvPr>
        </p:nvSpPr>
        <p:spPr>
          <a:xfrm>
            <a:off x="6903720" y="1419438"/>
            <a:ext cx="4450080" cy="924808"/>
          </a:xfrm>
          <a:prstGeom prst="rect">
            <a:avLst/>
          </a:prstGeom>
          <a:noFill/>
          <a:ln>
            <a:noFill/>
          </a:ln>
        </p:spPr>
        <p:txBody>
          <a:bodyPr spcFirstLastPara="1" wrap="square" lIns="0" tIns="45700" rIns="91425" bIns="45700" anchor="t"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16"/>
          <p:cNvSpPr txBox="1">
            <a:spLocks noGrp="1"/>
          </p:cNvSpPr>
          <p:nvPr>
            <p:ph type="body" idx="1"/>
          </p:nvPr>
        </p:nvSpPr>
        <p:spPr>
          <a:xfrm>
            <a:off x="7366082" y="3009550"/>
            <a:ext cx="1254314" cy="3600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1"/>
              </a:buClr>
              <a:buSzPts val="1800"/>
              <a:buFont typeface="Arial"/>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0" name="Google Shape;190;p16"/>
          <p:cNvSpPr txBox="1">
            <a:spLocks noGrp="1"/>
          </p:cNvSpPr>
          <p:nvPr>
            <p:ph type="body" idx="3"/>
          </p:nvPr>
        </p:nvSpPr>
        <p:spPr>
          <a:xfrm>
            <a:off x="7366082" y="4017086"/>
            <a:ext cx="1254314" cy="3600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1"/>
              </a:buClr>
              <a:buSzPts val="1800"/>
              <a:buFont typeface="Arial"/>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1" name="Google Shape;191;p16"/>
          <p:cNvSpPr txBox="1">
            <a:spLocks noGrp="1"/>
          </p:cNvSpPr>
          <p:nvPr>
            <p:ph type="body" idx="4"/>
          </p:nvPr>
        </p:nvSpPr>
        <p:spPr>
          <a:xfrm>
            <a:off x="7366082" y="4957948"/>
            <a:ext cx="1254314" cy="3600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1"/>
              </a:buClr>
              <a:buSzPts val="1800"/>
              <a:buFont typeface="Arial"/>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2" name="Google Shape;192;p16"/>
          <p:cNvSpPr txBox="1">
            <a:spLocks noGrp="1"/>
          </p:cNvSpPr>
          <p:nvPr>
            <p:ph type="body" idx="5"/>
          </p:nvPr>
        </p:nvSpPr>
        <p:spPr>
          <a:xfrm>
            <a:off x="6903720" y="2816574"/>
            <a:ext cx="561421" cy="627254"/>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1"/>
              </a:buClr>
              <a:buSzPts val="4400"/>
              <a:buFont typeface="Arial"/>
              <a:buNone/>
              <a:defRPr sz="4400" b="1"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16"/>
          <p:cNvSpPr txBox="1">
            <a:spLocks noGrp="1"/>
          </p:cNvSpPr>
          <p:nvPr>
            <p:ph type="body" idx="6"/>
          </p:nvPr>
        </p:nvSpPr>
        <p:spPr>
          <a:xfrm>
            <a:off x="6903720" y="3805802"/>
            <a:ext cx="561421" cy="627254"/>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1"/>
              </a:buClr>
              <a:buSzPts val="4400"/>
              <a:buFont typeface="Arial"/>
              <a:buNone/>
              <a:defRPr sz="4400" b="1"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4" name="Google Shape;194;p16"/>
          <p:cNvSpPr txBox="1">
            <a:spLocks noGrp="1"/>
          </p:cNvSpPr>
          <p:nvPr>
            <p:ph type="body" idx="7"/>
          </p:nvPr>
        </p:nvSpPr>
        <p:spPr>
          <a:xfrm>
            <a:off x="6903721" y="4795030"/>
            <a:ext cx="561421" cy="627254"/>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1"/>
              </a:buClr>
              <a:buSzPts val="4400"/>
              <a:buFont typeface="Arial"/>
              <a:buNone/>
              <a:defRPr sz="4400" b="1"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16"/>
          <p:cNvSpPr txBox="1">
            <a:spLocks noGrp="1"/>
          </p:cNvSpPr>
          <p:nvPr>
            <p:ph type="body" idx="8"/>
          </p:nvPr>
        </p:nvSpPr>
        <p:spPr>
          <a:xfrm>
            <a:off x="8629106" y="3074238"/>
            <a:ext cx="2427514" cy="715169"/>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6" name="Google Shape;196;p16"/>
          <p:cNvSpPr txBox="1">
            <a:spLocks noGrp="1"/>
          </p:cNvSpPr>
          <p:nvPr>
            <p:ph type="body" idx="9"/>
          </p:nvPr>
        </p:nvSpPr>
        <p:spPr>
          <a:xfrm>
            <a:off x="8629106" y="4074889"/>
            <a:ext cx="2427514" cy="715169"/>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7" name="Google Shape;197;p16"/>
          <p:cNvSpPr txBox="1">
            <a:spLocks noGrp="1"/>
          </p:cNvSpPr>
          <p:nvPr>
            <p:ph type="body" idx="13"/>
          </p:nvPr>
        </p:nvSpPr>
        <p:spPr>
          <a:xfrm>
            <a:off x="8629106" y="5016921"/>
            <a:ext cx="2427514" cy="715169"/>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0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with titles">
  <p:cSld name="Two Content with titles">
    <p:spTree>
      <p:nvGrpSpPr>
        <p:cNvPr id="1" name="Shape 201"/>
        <p:cNvGrpSpPr/>
        <p:nvPr/>
      </p:nvGrpSpPr>
      <p:grpSpPr>
        <a:xfrm>
          <a:off x="0" y="0"/>
          <a:ext cx="0" cy="0"/>
          <a:chOff x="0" y="0"/>
          <a:chExt cx="0" cy="0"/>
        </a:xfrm>
      </p:grpSpPr>
      <p:sp>
        <p:nvSpPr>
          <p:cNvPr id="202" name="Google Shape;202;p17"/>
          <p:cNvSpPr txBox="1">
            <a:spLocks noGrp="1"/>
          </p:cNvSpPr>
          <p:nvPr>
            <p:ph type="body" idx="1"/>
          </p:nvPr>
        </p:nvSpPr>
        <p:spPr>
          <a:xfrm>
            <a:off x="838200" y="3429000"/>
            <a:ext cx="4114797" cy="2747962"/>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200"/>
              <a:buNone/>
              <a:defRPr sz="1200"/>
            </a:lvl1pPr>
            <a:lvl2pPr marL="914400" lvl="1" indent="-228600" algn="l">
              <a:lnSpc>
                <a:spcPct val="150000"/>
              </a:lnSpc>
              <a:spcBef>
                <a:spcPts val="500"/>
              </a:spcBef>
              <a:spcAft>
                <a:spcPts val="0"/>
              </a:spcAft>
              <a:buClr>
                <a:schemeClr val="lt1"/>
              </a:buClr>
              <a:buSzPts val="1200"/>
              <a:buNone/>
              <a:defRPr sz="1200"/>
            </a:lvl2pPr>
            <a:lvl3pPr marL="1371600" lvl="2" indent="-228600" algn="l">
              <a:lnSpc>
                <a:spcPct val="150000"/>
              </a:lnSpc>
              <a:spcBef>
                <a:spcPts val="500"/>
              </a:spcBef>
              <a:spcAft>
                <a:spcPts val="0"/>
              </a:spcAft>
              <a:buClr>
                <a:schemeClr val="lt1"/>
              </a:buClr>
              <a:buSzPts val="1200"/>
              <a:buNone/>
              <a:defRPr sz="1200"/>
            </a:lvl3pPr>
            <a:lvl4pPr marL="1828800" lvl="3" indent="-228600" algn="l">
              <a:lnSpc>
                <a:spcPct val="150000"/>
              </a:lnSpc>
              <a:spcBef>
                <a:spcPts val="500"/>
              </a:spcBef>
              <a:spcAft>
                <a:spcPts val="0"/>
              </a:spcAft>
              <a:buClr>
                <a:schemeClr val="lt1"/>
              </a:buClr>
              <a:buSzPts val="1200"/>
              <a:buNone/>
              <a:defRPr sz="1200"/>
            </a:lvl4pPr>
            <a:lvl5pPr marL="2286000" lvl="4" indent="-228600" algn="l">
              <a:lnSpc>
                <a:spcPct val="15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3" name="Google Shape;203;p17"/>
          <p:cNvSpPr txBox="1">
            <a:spLocks noGrp="1"/>
          </p:cNvSpPr>
          <p:nvPr>
            <p:ph type="body" idx="2"/>
          </p:nvPr>
        </p:nvSpPr>
        <p:spPr>
          <a:xfrm>
            <a:off x="7239003" y="3429000"/>
            <a:ext cx="4114797" cy="2747962"/>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200"/>
              <a:buNone/>
              <a:defRPr sz="1200"/>
            </a:lvl1pPr>
            <a:lvl2pPr marL="914400" lvl="1" indent="-228600" algn="l">
              <a:lnSpc>
                <a:spcPct val="150000"/>
              </a:lnSpc>
              <a:spcBef>
                <a:spcPts val="500"/>
              </a:spcBef>
              <a:spcAft>
                <a:spcPts val="0"/>
              </a:spcAft>
              <a:buClr>
                <a:schemeClr val="lt1"/>
              </a:buClr>
              <a:buSzPts val="1200"/>
              <a:buNone/>
              <a:defRPr sz="1200"/>
            </a:lvl2pPr>
            <a:lvl3pPr marL="1371600" lvl="2" indent="-228600" algn="l">
              <a:lnSpc>
                <a:spcPct val="150000"/>
              </a:lnSpc>
              <a:spcBef>
                <a:spcPts val="500"/>
              </a:spcBef>
              <a:spcAft>
                <a:spcPts val="0"/>
              </a:spcAft>
              <a:buClr>
                <a:schemeClr val="lt1"/>
              </a:buClr>
              <a:buSzPts val="1200"/>
              <a:buNone/>
              <a:defRPr sz="1200"/>
            </a:lvl3pPr>
            <a:lvl4pPr marL="1828800" lvl="3" indent="-228600" algn="l">
              <a:lnSpc>
                <a:spcPct val="150000"/>
              </a:lnSpc>
              <a:spcBef>
                <a:spcPts val="500"/>
              </a:spcBef>
              <a:spcAft>
                <a:spcPts val="0"/>
              </a:spcAft>
              <a:buClr>
                <a:schemeClr val="lt1"/>
              </a:buClr>
              <a:buSzPts val="1200"/>
              <a:buNone/>
              <a:defRPr sz="1200"/>
            </a:lvl4pPr>
            <a:lvl5pPr marL="2286000" lvl="4" indent="-228600" algn="l">
              <a:lnSpc>
                <a:spcPct val="15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4" name="Google Shape;20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7"/>
          <p:cNvSpPr txBox="1">
            <a:spLocks noGrp="1"/>
          </p:cNvSpPr>
          <p:nvPr>
            <p:ph type="sldNum" idx="12"/>
          </p:nvPr>
        </p:nvSpPr>
        <p:spPr>
          <a:xfrm>
            <a:off x="10477500" y="6356350"/>
            <a:ext cx="8763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6" name="Google Shape;206;p17"/>
          <p:cNvSpPr txBox="1">
            <a:spLocks noGrp="1"/>
          </p:cNvSpPr>
          <p:nvPr>
            <p:ph type="title"/>
          </p:nvPr>
        </p:nvSpPr>
        <p:spPr>
          <a:xfrm>
            <a:off x="1034142" y="670094"/>
            <a:ext cx="10134601" cy="924808"/>
          </a:xfrm>
          <a:prstGeom prst="rect">
            <a:avLst/>
          </a:prstGeom>
          <a:noFill/>
          <a:ln>
            <a:noFill/>
          </a:ln>
        </p:spPr>
        <p:txBody>
          <a:bodyPr spcFirstLastPara="1" wrap="square" lIns="0" tIns="45700" rIns="91425" bIns="45700" anchor="ctr" anchorCtr="0">
            <a:normAutofit/>
          </a:bodyPr>
          <a:lstStyle>
            <a:lvl1pPr lvl="0" algn="ctr">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7" name="Google Shape;207;p17"/>
          <p:cNvCxnSpPr/>
          <p:nvPr/>
        </p:nvCxnSpPr>
        <p:spPr>
          <a:xfrm>
            <a:off x="6096000" y="2603500"/>
            <a:ext cx="0" cy="4254500"/>
          </a:xfrm>
          <a:prstGeom prst="straightConnector1">
            <a:avLst/>
          </a:prstGeom>
          <a:noFill/>
          <a:ln w="19050" cap="flat" cmpd="sng">
            <a:solidFill>
              <a:schemeClr val="accent1"/>
            </a:solidFill>
            <a:prstDash val="solid"/>
            <a:miter lim="800000"/>
            <a:headEnd type="none" w="sm" len="sm"/>
            <a:tailEnd type="none" w="sm" len="sm"/>
          </a:ln>
        </p:spPr>
      </p:cxnSp>
      <p:sp>
        <p:nvSpPr>
          <p:cNvPr id="208" name="Google Shape;208;p17"/>
          <p:cNvSpPr/>
          <p:nvPr/>
        </p:nvSpPr>
        <p:spPr>
          <a:xfrm>
            <a:off x="0" y="2324100"/>
            <a:ext cx="12192000" cy="633411"/>
          </a:xfrm>
          <a:prstGeom prst="rect">
            <a:avLst/>
          </a:prstGeom>
          <a:gradFill>
            <a:gsLst>
              <a:gs pos="0">
                <a:schemeClr val="accent1"/>
              </a:gs>
              <a:gs pos="100000">
                <a:schemeClr val="accent2"/>
              </a:gs>
            </a:gsLst>
            <a:lin ang="6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p17"/>
          <p:cNvSpPr txBox="1">
            <a:spLocks noGrp="1"/>
          </p:cNvSpPr>
          <p:nvPr>
            <p:ph type="body" idx="3"/>
          </p:nvPr>
        </p:nvSpPr>
        <p:spPr>
          <a:xfrm>
            <a:off x="838201" y="2413000"/>
            <a:ext cx="4114795" cy="49371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1"/>
              </a:buClr>
              <a:buSzPts val="1800"/>
              <a:buNone/>
              <a:defRPr sz="18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10" name="Google Shape;210;p17"/>
          <p:cNvSpPr txBox="1">
            <a:spLocks noGrp="1"/>
          </p:cNvSpPr>
          <p:nvPr>
            <p:ph type="body" idx="4"/>
          </p:nvPr>
        </p:nvSpPr>
        <p:spPr>
          <a:xfrm>
            <a:off x="7239003" y="2413000"/>
            <a:ext cx="4114797" cy="49371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1"/>
              </a:buClr>
              <a:buSzPts val="1800"/>
              <a:buNone/>
              <a:defRPr sz="18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11" name="Google Shape;211;p17"/>
          <p:cNvSpPr txBox="1">
            <a:spLocks noGrp="1"/>
          </p:cNvSpPr>
          <p:nvPr>
            <p:ph type="ftr" idx="11"/>
          </p:nvPr>
        </p:nvSpPr>
        <p:spPr>
          <a:xfrm>
            <a:off x="7239002" y="6356350"/>
            <a:ext cx="303846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5" name="Google Shape;215;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6" name="Google Shape;21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9"/>
        <p:cNvGrpSpPr/>
        <p:nvPr/>
      </p:nvGrpSpPr>
      <p:grpSpPr>
        <a:xfrm>
          <a:off x="0" y="0"/>
          <a:ext cx="0" cy="0"/>
          <a:chOff x="0" y="0"/>
          <a:chExt cx="0" cy="0"/>
        </a:xfrm>
      </p:grpSpPr>
      <p:sp>
        <p:nvSpPr>
          <p:cNvPr id="220" name="Google Shape;220;p19"/>
          <p:cNvSpPr txBox="1">
            <a:spLocks noGrp="1"/>
          </p:cNvSpPr>
          <p:nvPr>
            <p:ph type="body" idx="1"/>
          </p:nvPr>
        </p:nvSpPr>
        <p:spPr>
          <a:xfrm>
            <a:off x="1034142" y="1850572"/>
            <a:ext cx="10134601" cy="40930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1" name="Google Shape;22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4" name="Google Shape;224;p19"/>
          <p:cNvSpPr txBox="1">
            <a:spLocks noGrp="1"/>
          </p:cNvSpPr>
          <p:nvPr>
            <p:ph type="title"/>
          </p:nvPr>
        </p:nvSpPr>
        <p:spPr>
          <a:xfrm>
            <a:off x="1034142" y="670094"/>
            <a:ext cx="10134601" cy="924808"/>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 4 up">
  <p:cSld name="Team - 4 up">
    <p:spTree>
      <p:nvGrpSpPr>
        <p:cNvPr id="1" name="Shape 225"/>
        <p:cNvGrpSpPr/>
        <p:nvPr/>
      </p:nvGrpSpPr>
      <p:grpSpPr>
        <a:xfrm>
          <a:off x="0" y="0"/>
          <a:ext cx="0" cy="0"/>
          <a:chOff x="0" y="0"/>
          <a:chExt cx="0" cy="0"/>
        </a:xfrm>
      </p:grpSpPr>
      <p:sp>
        <p:nvSpPr>
          <p:cNvPr id="226" name="Google Shape;226;p20"/>
          <p:cNvSpPr>
            <a:spLocks noGrp="1"/>
          </p:cNvSpPr>
          <p:nvPr>
            <p:ph type="pic" idx="2"/>
          </p:nvPr>
        </p:nvSpPr>
        <p:spPr>
          <a:xfrm>
            <a:off x="8804817" y="2233881"/>
            <a:ext cx="3387182" cy="2390238"/>
          </a:xfrm>
          <a:prstGeom prst="rect">
            <a:avLst/>
          </a:prstGeom>
          <a:noFill/>
          <a:ln>
            <a:noFill/>
          </a:ln>
        </p:spPr>
      </p:sp>
      <p:sp>
        <p:nvSpPr>
          <p:cNvPr id="227" name="Google Shape;227;p20"/>
          <p:cNvSpPr>
            <a:spLocks noGrp="1"/>
          </p:cNvSpPr>
          <p:nvPr>
            <p:ph type="pic" idx="3"/>
          </p:nvPr>
        </p:nvSpPr>
        <p:spPr>
          <a:xfrm>
            <a:off x="5690016" y="2233881"/>
            <a:ext cx="3917851" cy="2390238"/>
          </a:xfrm>
          <a:prstGeom prst="rect">
            <a:avLst/>
          </a:prstGeom>
          <a:noFill/>
          <a:ln>
            <a:noFill/>
          </a:ln>
        </p:spPr>
      </p:sp>
      <p:sp>
        <p:nvSpPr>
          <p:cNvPr id="228" name="Google Shape;228;p20"/>
          <p:cNvSpPr>
            <a:spLocks noGrp="1"/>
          </p:cNvSpPr>
          <p:nvPr>
            <p:ph type="pic" idx="4"/>
          </p:nvPr>
        </p:nvSpPr>
        <p:spPr>
          <a:xfrm>
            <a:off x="2575215" y="2233881"/>
            <a:ext cx="3917851" cy="2390238"/>
          </a:xfrm>
          <a:prstGeom prst="rect">
            <a:avLst/>
          </a:prstGeom>
          <a:noFill/>
          <a:ln>
            <a:noFill/>
          </a:ln>
        </p:spPr>
      </p:sp>
      <p:sp>
        <p:nvSpPr>
          <p:cNvPr id="229" name="Google Shape;229;p20"/>
          <p:cNvSpPr>
            <a:spLocks noGrp="1"/>
          </p:cNvSpPr>
          <p:nvPr>
            <p:ph type="pic" idx="5"/>
          </p:nvPr>
        </p:nvSpPr>
        <p:spPr>
          <a:xfrm>
            <a:off x="0" y="2233881"/>
            <a:ext cx="3378263" cy="2390238"/>
          </a:xfrm>
          <a:prstGeom prst="rect">
            <a:avLst/>
          </a:prstGeom>
          <a:noFill/>
          <a:ln>
            <a:noFill/>
          </a:ln>
        </p:spPr>
      </p:sp>
      <p:sp>
        <p:nvSpPr>
          <p:cNvPr id="230" name="Google Shape;2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3" name="Google Shape;233;p20"/>
          <p:cNvSpPr txBox="1">
            <a:spLocks noGrp="1"/>
          </p:cNvSpPr>
          <p:nvPr>
            <p:ph type="title"/>
          </p:nvPr>
        </p:nvSpPr>
        <p:spPr>
          <a:xfrm>
            <a:off x="1034142" y="670094"/>
            <a:ext cx="10134601" cy="924808"/>
          </a:xfrm>
          <a:prstGeom prst="rect">
            <a:avLst/>
          </a:prstGeom>
          <a:noFill/>
          <a:ln>
            <a:noFill/>
          </a:ln>
        </p:spPr>
        <p:txBody>
          <a:bodyPr spcFirstLastPara="1" wrap="square" lIns="0" tIns="45700" rIns="91425" bIns="45700" anchor="ctr" anchorCtr="0">
            <a:normAutofit/>
          </a:bodyPr>
          <a:lstStyle>
            <a:lvl1pPr lvl="0" algn="ctr">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20"/>
          <p:cNvSpPr txBox="1">
            <a:spLocks noGrp="1"/>
          </p:cNvSpPr>
          <p:nvPr>
            <p:ph type="body" idx="1"/>
          </p:nvPr>
        </p:nvSpPr>
        <p:spPr>
          <a:xfrm>
            <a:off x="3554933" y="5061424"/>
            <a:ext cx="2443654"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5" name="Google Shape;235;p20"/>
          <p:cNvSpPr txBox="1">
            <a:spLocks noGrp="1"/>
          </p:cNvSpPr>
          <p:nvPr>
            <p:ph type="body" idx="6"/>
          </p:nvPr>
        </p:nvSpPr>
        <p:spPr>
          <a:xfrm>
            <a:off x="3554932" y="5406900"/>
            <a:ext cx="2443099"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6" name="Google Shape;236;p20"/>
          <p:cNvSpPr txBox="1">
            <a:spLocks noGrp="1"/>
          </p:cNvSpPr>
          <p:nvPr>
            <p:ph type="body" idx="7"/>
          </p:nvPr>
        </p:nvSpPr>
        <p:spPr>
          <a:xfrm>
            <a:off x="931476" y="5061424"/>
            <a:ext cx="2443654"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7" name="Google Shape;237;p20"/>
          <p:cNvSpPr txBox="1">
            <a:spLocks noGrp="1"/>
          </p:cNvSpPr>
          <p:nvPr>
            <p:ph type="body" idx="8"/>
          </p:nvPr>
        </p:nvSpPr>
        <p:spPr>
          <a:xfrm>
            <a:off x="931475" y="5406900"/>
            <a:ext cx="2443099"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8" name="Google Shape;238;p20"/>
          <p:cNvSpPr txBox="1">
            <a:spLocks noGrp="1"/>
          </p:cNvSpPr>
          <p:nvPr>
            <p:ph type="body" idx="9"/>
          </p:nvPr>
        </p:nvSpPr>
        <p:spPr>
          <a:xfrm>
            <a:off x="6177835" y="5061424"/>
            <a:ext cx="2443654"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9" name="Google Shape;239;p20"/>
          <p:cNvSpPr txBox="1">
            <a:spLocks noGrp="1"/>
          </p:cNvSpPr>
          <p:nvPr>
            <p:ph type="body" idx="13"/>
          </p:nvPr>
        </p:nvSpPr>
        <p:spPr>
          <a:xfrm>
            <a:off x="6177834" y="5406900"/>
            <a:ext cx="2443099"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0" name="Google Shape;240;p20"/>
          <p:cNvSpPr txBox="1">
            <a:spLocks noGrp="1"/>
          </p:cNvSpPr>
          <p:nvPr>
            <p:ph type="body" idx="14"/>
          </p:nvPr>
        </p:nvSpPr>
        <p:spPr>
          <a:xfrm>
            <a:off x="8800181" y="5057897"/>
            <a:ext cx="2443654"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1" name="Google Shape;241;p20"/>
          <p:cNvSpPr txBox="1">
            <a:spLocks noGrp="1"/>
          </p:cNvSpPr>
          <p:nvPr>
            <p:ph type="body" idx="15"/>
          </p:nvPr>
        </p:nvSpPr>
        <p:spPr>
          <a:xfrm>
            <a:off x="8800180" y="5403373"/>
            <a:ext cx="2443099"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 8 up">
  <p:cSld name="Team - 8 up">
    <p:spTree>
      <p:nvGrpSpPr>
        <p:cNvPr id="1" name="Shape 242"/>
        <p:cNvGrpSpPr/>
        <p:nvPr/>
      </p:nvGrpSpPr>
      <p:grpSpPr>
        <a:xfrm>
          <a:off x="0" y="0"/>
          <a:ext cx="0" cy="0"/>
          <a:chOff x="0" y="0"/>
          <a:chExt cx="0" cy="0"/>
        </a:xfrm>
      </p:grpSpPr>
      <p:sp>
        <p:nvSpPr>
          <p:cNvPr id="243" name="Google Shape;243;p21"/>
          <p:cNvSpPr>
            <a:spLocks noGrp="1"/>
          </p:cNvSpPr>
          <p:nvPr>
            <p:ph type="pic" idx="2"/>
          </p:nvPr>
        </p:nvSpPr>
        <p:spPr>
          <a:xfrm>
            <a:off x="10383802" y="3121794"/>
            <a:ext cx="1808198" cy="1097726"/>
          </a:xfrm>
          <a:prstGeom prst="rect">
            <a:avLst/>
          </a:prstGeom>
          <a:noFill/>
          <a:ln>
            <a:noFill/>
          </a:ln>
        </p:spPr>
      </p:sp>
      <p:sp>
        <p:nvSpPr>
          <p:cNvPr id="244" name="Google Shape;244;p21"/>
          <p:cNvSpPr>
            <a:spLocks noGrp="1"/>
          </p:cNvSpPr>
          <p:nvPr>
            <p:ph type="pic" idx="3"/>
          </p:nvPr>
        </p:nvSpPr>
        <p:spPr>
          <a:xfrm>
            <a:off x="8900427" y="3121794"/>
            <a:ext cx="1799279" cy="1097726"/>
          </a:xfrm>
          <a:prstGeom prst="rect">
            <a:avLst/>
          </a:prstGeom>
          <a:noFill/>
          <a:ln>
            <a:noFill/>
          </a:ln>
        </p:spPr>
      </p:sp>
      <p:sp>
        <p:nvSpPr>
          <p:cNvPr id="245" name="Google Shape;245;p21"/>
          <p:cNvSpPr>
            <a:spLocks noGrp="1"/>
          </p:cNvSpPr>
          <p:nvPr>
            <p:ph type="pic" idx="4"/>
          </p:nvPr>
        </p:nvSpPr>
        <p:spPr>
          <a:xfrm>
            <a:off x="7416963" y="3121794"/>
            <a:ext cx="1799279" cy="1097726"/>
          </a:xfrm>
          <a:prstGeom prst="rect">
            <a:avLst/>
          </a:prstGeom>
          <a:noFill/>
          <a:ln>
            <a:noFill/>
          </a:ln>
        </p:spPr>
      </p:sp>
      <p:sp>
        <p:nvSpPr>
          <p:cNvPr id="246" name="Google Shape;246;p21"/>
          <p:cNvSpPr>
            <a:spLocks noGrp="1"/>
          </p:cNvSpPr>
          <p:nvPr>
            <p:ph type="pic" idx="5"/>
          </p:nvPr>
        </p:nvSpPr>
        <p:spPr>
          <a:xfrm>
            <a:off x="5933589" y="3121794"/>
            <a:ext cx="1799125" cy="1097726"/>
          </a:xfrm>
          <a:prstGeom prst="rect">
            <a:avLst/>
          </a:prstGeom>
          <a:noFill/>
          <a:ln>
            <a:noFill/>
          </a:ln>
        </p:spPr>
      </p:sp>
      <p:sp>
        <p:nvSpPr>
          <p:cNvPr id="247" name="Google Shape;247;p21"/>
          <p:cNvSpPr>
            <a:spLocks noGrp="1"/>
          </p:cNvSpPr>
          <p:nvPr>
            <p:ph type="pic" idx="6"/>
          </p:nvPr>
        </p:nvSpPr>
        <p:spPr>
          <a:xfrm>
            <a:off x="4450214" y="3121794"/>
            <a:ext cx="1799279" cy="1097726"/>
          </a:xfrm>
          <a:prstGeom prst="rect">
            <a:avLst/>
          </a:prstGeom>
          <a:noFill/>
          <a:ln>
            <a:noFill/>
          </a:ln>
        </p:spPr>
      </p:sp>
      <p:sp>
        <p:nvSpPr>
          <p:cNvPr id="248" name="Google Shape;248;p21"/>
          <p:cNvSpPr>
            <a:spLocks noGrp="1"/>
          </p:cNvSpPr>
          <p:nvPr>
            <p:ph type="pic" idx="7"/>
          </p:nvPr>
        </p:nvSpPr>
        <p:spPr>
          <a:xfrm>
            <a:off x="2966838" y="3121794"/>
            <a:ext cx="1799279" cy="1097726"/>
          </a:xfrm>
          <a:prstGeom prst="rect">
            <a:avLst/>
          </a:prstGeom>
          <a:noFill/>
          <a:ln>
            <a:noFill/>
          </a:ln>
        </p:spPr>
      </p:sp>
      <p:sp>
        <p:nvSpPr>
          <p:cNvPr id="249" name="Google Shape;249;p21"/>
          <p:cNvSpPr>
            <a:spLocks noGrp="1"/>
          </p:cNvSpPr>
          <p:nvPr>
            <p:ph type="pic" idx="8"/>
          </p:nvPr>
        </p:nvSpPr>
        <p:spPr>
          <a:xfrm>
            <a:off x="1483375" y="3121794"/>
            <a:ext cx="1799279" cy="1097726"/>
          </a:xfrm>
          <a:prstGeom prst="rect">
            <a:avLst/>
          </a:prstGeom>
          <a:noFill/>
          <a:ln>
            <a:noFill/>
          </a:ln>
        </p:spPr>
      </p:sp>
      <p:sp>
        <p:nvSpPr>
          <p:cNvPr id="250" name="Google Shape;250;p21"/>
          <p:cNvSpPr>
            <a:spLocks noGrp="1"/>
          </p:cNvSpPr>
          <p:nvPr>
            <p:ph type="pic" idx="9"/>
          </p:nvPr>
        </p:nvSpPr>
        <p:spPr>
          <a:xfrm>
            <a:off x="1" y="3121794"/>
            <a:ext cx="1799279" cy="1097726"/>
          </a:xfrm>
          <a:prstGeom prst="rect">
            <a:avLst/>
          </a:prstGeom>
          <a:noFill/>
          <a:ln>
            <a:noFill/>
          </a:ln>
        </p:spPr>
      </p:sp>
      <p:sp>
        <p:nvSpPr>
          <p:cNvPr id="251" name="Google Shape;2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4" name="Google Shape;254;p21"/>
          <p:cNvSpPr txBox="1">
            <a:spLocks noGrp="1"/>
          </p:cNvSpPr>
          <p:nvPr>
            <p:ph type="title"/>
          </p:nvPr>
        </p:nvSpPr>
        <p:spPr>
          <a:xfrm>
            <a:off x="1034142" y="670094"/>
            <a:ext cx="10134601" cy="924808"/>
          </a:xfrm>
          <a:prstGeom prst="rect">
            <a:avLst/>
          </a:prstGeom>
          <a:noFill/>
          <a:ln>
            <a:noFill/>
          </a:ln>
        </p:spPr>
        <p:txBody>
          <a:bodyPr spcFirstLastPara="1" wrap="square" lIns="0" tIns="45700" rIns="91425" bIns="45700" anchor="ctr" anchorCtr="0">
            <a:normAutofit/>
          </a:bodyPr>
          <a:lstStyle>
            <a:lvl1pPr lvl="0" algn="ctr">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21"/>
          <p:cNvSpPr txBox="1">
            <a:spLocks noGrp="1"/>
          </p:cNvSpPr>
          <p:nvPr>
            <p:ph type="body" idx="1"/>
          </p:nvPr>
        </p:nvSpPr>
        <p:spPr>
          <a:xfrm>
            <a:off x="0" y="2325820"/>
            <a:ext cx="1799279"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200"/>
              <a:buNone/>
              <a:defRPr sz="12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6" name="Google Shape;256;p21"/>
          <p:cNvSpPr txBox="1">
            <a:spLocks noGrp="1"/>
          </p:cNvSpPr>
          <p:nvPr>
            <p:ph type="body" idx="13"/>
          </p:nvPr>
        </p:nvSpPr>
        <p:spPr>
          <a:xfrm>
            <a:off x="409" y="2586626"/>
            <a:ext cx="1798870"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900"/>
              <a:buFont typeface="Arial"/>
              <a:buNone/>
              <a:defRPr sz="9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7" name="Google Shape;257;p21"/>
          <p:cNvSpPr txBox="1">
            <a:spLocks noGrp="1"/>
          </p:cNvSpPr>
          <p:nvPr>
            <p:ph type="body" idx="14"/>
          </p:nvPr>
        </p:nvSpPr>
        <p:spPr>
          <a:xfrm>
            <a:off x="3429000" y="2325820"/>
            <a:ext cx="1337117"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200"/>
              <a:buNone/>
              <a:defRPr sz="12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8" name="Google Shape;258;p21"/>
          <p:cNvSpPr txBox="1">
            <a:spLocks noGrp="1"/>
          </p:cNvSpPr>
          <p:nvPr>
            <p:ph type="body" idx="15"/>
          </p:nvPr>
        </p:nvSpPr>
        <p:spPr>
          <a:xfrm>
            <a:off x="3429005" y="2586626"/>
            <a:ext cx="1336813"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900"/>
              <a:buFont typeface="Arial"/>
              <a:buNone/>
              <a:defRPr sz="9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9" name="Google Shape;259;p21"/>
          <p:cNvSpPr txBox="1">
            <a:spLocks noGrp="1"/>
          </p:cNvSpPr>
          <p:nvPr>
            <p:ph type="body" idx="16"/>
          </p:nvPr>
        </p:nvSpPr>
        <p:spPr>
          <a:xfrm>
            <a:off x="6395597" y="2325820"/>
            <a:ext cx="1337117"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200"/>
              <a:buNone/>
              <a:defRPr sz="12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0" name="Google Shape;260;p21"/>
          <p:cNvSpPr txBox="1">
            <a:spLocks noGrp="1"/>
          </p:cNvSpPr>
          <p:nvPr>
            <p:ph type="body" idx="17"/>
          </p:nvPr>
        </p:nvSpPr>
        <p:spPr>
          <a:xfrm>
            <a:off x="6395602" y="2586626"/>
            <a:ext cx="1336813"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900"/>
              <a:buFont typeface="Arial"/>
              <a:buNone/>
              <a:defRPr sz="9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1" name="Google Shape;261;p21"/>
          <p:cNvSpPr txBox="1">
            <a:spLocks noGrp="1"/>
          </p:cNvSpPr>
          <p:nvPr>
            <p:ph type="body" idx="18"/>
          </p:nvPr>
        </p:nvSpPr>
        <p:spPr>
          <a:xfrm>
            <a:off x="9371508" y="2325820"/>
            <a:ext cx="1337117"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200"/>
              <a:buNone/>
              <a:defRPr sz="12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2" name="Google Shape;262;p21"/>
          <p:cNvSpPr txBox="1">
            <a:spLocks noGrp="1"/>
          </p:cNvSpPr>
          <p:nvPr>
            <p:ph type="body" idx="19"/>
          </p:nvPr>
        </p:nvSpPr>
        <p:spPr>
          <a:xfrm>
            <a:off x="9371513" y="2586626"/>
            <a:ext cx="1336813"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900"/>
              <a:buFont typeface="Arial"/>
              <a:buNone/>
              <a:defRPr sz="9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3" name="Google Shape;263;p21"/>
          <p:cNvSpPr txBox="1">
            <a:spLocks noGrp="1"/>
          </p:cNvSpPr>
          <p:nvPr>
            <p:ph type="body" idx="20"/>
          </p:nvPr>
        </p:nvSpPr>
        <p:spPr>
          <a:xfrm>
            <a:off x="1483375" y="4507480"/>
            <a:ext cx="1337117"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200"/>
              <a:buNone/>
              <a:defRPr sz="12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4" name="Google Shape;264;p21"/>
          <p:cNvSpPr txBox="1">
            <a:spLocks noGrp="1"/>
          </p:cNvSpPr>
          <p:nvPr>
            <p:ph type="body" idx="21"/>
          </p:nvPr>
        </p:nvSpPr>
        <p:spPr>
          <a:xfrm>
            <a:off x="1483380" y="4768286"/>
            <a:ext cx="1336813"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900"/>
              <a:buFont typeface="Arial"/>
              <a:buNone/>
              <a:defRPr sz="9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5" name="Google Shape;265;p21"/>
          <p:cNvSpPr txBox="1">
            <a:spLocks noGrp="1"/>
          </p:cNvSpPr>
          <p:nvPr>
            <p:ph type="body" idx="22"/>
          </p:nvPr>
        </p:nvSpPr>
        <p:spPr>
          <a:xfrm>
            <a:off x="4457493" y="4507480"/>
            <a:ext cx="1337117"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200"/>
              <a:buNone/>
              <a:defRPr sz="12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6" name="Google Shape;266;p21"/>
          <p:cNvSpPr txBox="1">
            <a:spLocks noGrp="1"/>
          </p:cNvSpPr>
          <p:nvPr>
            <p:ph type="body" idx="23"/>
          </p:nvPr>
        </p:nvSpPr>
        <p:spPr>
          <a:xfrm>
            <a:off x="4457498" y="4768286"/>
            <a:ext cx="1336813"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900"/>
              <a:buFont typeface="Arial"/>
              <a:buNone/>
              <a:defRPr sz="9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7" name="Google Shape;267;p21"/>
          <p:cNvSpPr txBox="1">
            <a:spLocks noGrp="1"/>
          </p:cNvSpPr>
          <p:nvPr>
            <p:ph type="body" idx="24"/>
          </p:nvPr>
        </p:nvSpPr>
        <p:spPr>
          <a:xfrm>
            <a:off x="7416963" y="4502202"/>
            <a:ext cx="1337117"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200"/>
              <a:buNone/>
              <a:defRPr sz="12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8" name="Google Shape;268;p21"/>
          <p:cNvSpPr txBox="1">
            <a:spLocks noGrp="1"/>
          </p:cNvSpPr>
          <p:nvPr>
            <p:ph type="body" idx="25"/>
          </p:nvPr>
        </p:nvSpPr>
        <p:spPr>
          <a:xfrm>
            <a:off x="7416968" y="4763008"/>
            <a:ext cx="1336813"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900"/>
              <a:buFont typeface="Arial"/>
              <a:buNone/>
              <a:defRPr sz="9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9" name="Google Shape;269;p21"/>
          <p:cNvSpPr txBox="1">
            <a:spLocks noGrp="1"/>
          </p:cNvSpPr>
          <p:nvPr>
            <p:ph type="body" idx="26"/>
          </p:nvPr>
        </p:nvSpPr>
        <p:spPr>
          <a:xfrm>
            <a:off x="10376433" y="4527297"/>
            <a:ext cx="1799279" cy="320381"/>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1000"/>
              </a:spcBef>
              <a:spcAft>
                <a:spcPts val="0"/>
              </a:spcAft>
              <a:buClr>
                <a:schemeClr val="accent1"/>
              </a:buClr>
              <a:buSzPts val="1200"/>
              <a:buNone/>
              <a:defRPr sz="12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0" name="Google Shape;270;p21"/>
          <p:cNvSpPr txBox="1">
            <a:spLocks noGrp="1"/>
          </p:cNvSpPr>
          <p:nvPr>
            <p:ph type="body" idx="27"/>
          </p:nvPr>
        </p:nvSpPr>
        <p:spPr>
          <a:xfrm>
            <a:off x="10376438" y="4788103"/>
            <a:ext cx="1798870" cy="361598"/>
          </a:xfrm>
          <a:prstGeom prst="rect">
            <a:avLst/>
          </a:prstGeom>
          <a:noFill/>
          <a:ln>
            <a:noFill/>
          </a:ln>
        </p:spPr>
        <p:txBody>
          <a:bodyPr spcFirstLastPara="1" wrap="square" lIns="0" tIns="45700" rIns="91425" bIns="45700" anchor="t" anchorCtr="0">
            <a:normAutofit/>
          </a:bodyPr>
          <a:lstStyle>
            <a:lvl1pPr marL="457200" lvl="0" indent="-228600" algn="ctr">
              <a:lnSpc>
                <a:spcPct val="150000"/>
              </a:lnSpc>
              <a:spcBef>
                <a:spcPts val="1000"/>
              </a:spcBef>
              <a:spcAft>
                <a:spcPts val="0"/>
              </a:spcAft>
              <a:buClr>
                <a:schemeClr val="lt1"/>
              </a:buClr>
              <a:buSzPts val="900"/>
              <a:buFont typeface="Arial"/>
              <a:buNone/>
              <a:defRPr sz="9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with pic M">
  <p:cSld name="Title and Content with pic M">
    <p:spTree>
      <p:nvGrpSpPr>
        <p:cNvPr id="1" name="Shape 271"/>
        <p:cNvGrpSpPr/>
        <p:nvPr/>
      </p:nvGrpSpPr>
      <p:grpSpPr>
        <a:xfrm>
          <a:off x="0" y="0"/>
          <a:ext cx="0" cy="0"/>
          <a:chOff x="0" y="0"/>
          <a:chExt cx="0" cy="0"/>
        </a:xfrm>
      </p:grpSpPr>
      <p:sp>
        <p:nvSpPr>
          <p:cNvPr id="272" name="Google Shape;272;p22"/>
          <p:cNvSpPr>
            <a:spLocks noGrp="1"/>
          </p:cNvSpPr>
          <p:nvPr>
            <p:ph type="pic" idx="2"/>
          </p:nvPr>
        </p:nvSpPr>
        <p:spPr>
          <a:xfrm>
            <a:off x="0" y="0"/>
            <a:ext cx="6508046" cy="6858000"/>
          </a:xfrm>
          <a:prstGeom prst="rect">
            <a:avLst/>
          </a:prstGeom>
          <a:noFill/>
          <a:ln>
            <a:noFill/>
          </a:ln>
        </p:spPr>
      </p:sp>
      <p:sp>
        <p:nvSpPr>
          <p:cNvPr id="273" name="Google Shape;273;p22"/>
          <p:cNvSpPr txBox="1">
            <a:spLocks noGrp="1"/>
          </p:cNvSpPr>
          <p:nvPr>
            <p:ph type="body" idx="1"/>
          </p:nvPr>
        </p:nvSpPr>
        <p:spPr>
          <a:xfrm>
            <a:off x="7260771" y="4136571"/>
            <a:ext cx="3907972" cy="1883230"/>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1"/>
              </a:buClr>
              <a:buSzPts val="1200"/>
              <a:buNone/>
              <a:defRPr sz="12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4" name="Google Shape;274;p22"/>
          <p:cNvSpPr txBox="1">
            <a:spLocks noGrp="1"/>
          </p:cNvSpPr>
          <p:nvPr>
            <p:ph type="dt" idx="10"/>
          </p:nvPr>
        </p:nvSpPr>
        <p:spPr>
          <a:xfrm>
            <a:off x="838200" y="6356350"/>
            <a:ext cx="16437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22"/>
          <p:cNvSpPr txBox="1">
            <a:spLocks noGrp="1"/>
          </p:cNvSpPr>
          <p:nvPr>
            <p:ph type="ftr" idx="11"/>
          </p:nvPr>
        </p:nvSpPr>
        <p:spPr>
          <a:xfrm>
            <a:off x="4332514" y="6356350"/>
            <a:ext cx="217553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7" name="Google Shape;277;p22"/>
          <p:cNvSpPr txBox="1">
            <a:spLocks noGrp="1"/>
          </p:cNvSpPr>
          <p:nvPr>
            <p:ph type="title"/>
          </p:nvPr>
        </p:nvSpPr>
        <p:spPr>
          <a:xfrm>
            <a:off x="7260771" y="3363686"/>
            <a:ext cx="3907972" cy="555171"/>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78" name="Google Shape;278;p22"/>
          <p:cNvCxnSpPr/>
          <p:nvPr/>
        </p:nvCxnSpPr>
        <p:spPr>
          <a:xfrm>
            <a:off x="7271657" y="0"/>
            <a:ext cx="0" cy="312420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ix content">
  <p:cSld name="Six content">
    <p:spTree>
      <p:nvGrpSpPr>
        <p:cNvPr id="1" name="Shape 26"/>
        <p:cNvGrpSpPr/>
        <p:nvPr/>
      </p:nvGrpSpPr>
      <p:grpSpPr>
        <a:xfrm>
          <a:off x="0" y="0"/>
          <a:ext cx="0" cy="0"/>
          <a:chOff x="0" y="0"/>
          <a:chExt cx="0" cy="0"/>
        </a:xfrm>
      </p:grpSpPr>
      <p:sp>
        <p:nvSpPr>
          <p:cNvPr id="27" name="Google Shape;27;p3"/>
          <p:cNvSpPr txBox="1">
            <a:spLocks noGrp="1"/>
          </p:cNvSpPr>
          <p:nvPr>
            <p:ph type="body" idx="1"/>
          </p:nvPr>
        </p:nvSpPr>
        <p:spPr>
          <a:xfrm>
            <a:off x="1034186" y="2903538"/>
            <a:ext cx="3104198" cy="345475"/>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 name="Google Shape;28;p3"/>
          <p:cNvSpPr txBox="1">
            <a:spLocks noGrp="1"/>
          </p:cNvSpPr>
          <p:nvPr>
            <p:ph type="body" idx="2"/>
          </p:nvPr>
        </p:nvSpPr>
        <p:spPr>
          <a:xfrm>
            <a:off x="1034141" y="3249013"/>
            <a:ext cx="3103493" cy="866401"/>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3"/>
          <p:cNvSpPr txBox="1">
            <a:spLocks noGrp="1"/>
          </p:cNvSpPr>
          <p:nvPr>
            <p:ph type="body" idx="3"/>
          </p:nvPr>
        </p:nvSpPr>
        <p:spPr>
          <a:xfrm>
            <a:off x="4641894" y="2903538"/>
            <a:ext cx="3104198" cy="32038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0" name="Google Shape;30;p3"/>
          <p:cNvSpPr txBox="1">
            <a:spLocks noGrp="1"/>
          </p:cNvSpPr>
          <p:nvPr>
            <p:ph type="body" idx="4"/>
          </p:nvPr>
        </p:nvSpPr>
        <p:spPr>
          <a:xfrm>
            <a:off x="4642223" y="3249013"/>
            <a:ext cx="3103493" cy="866401"/>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3"/>
          <p:cNvSpPr txBox="1">
            <a:spLocks noGrp="1"/>
          </p:cNvSpPr>
          <p:nvPr>
            <p:ph type="body" idx="5"/>
          </p:nvPr>
        </p:nvSpPr>
        <p:spPr>
          <a:xfrm>
            <a:off x="8249601" y="2903538"/>
            <a:ext cx="3104198" cy="32038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3"/>
          <p:cNvSpPr txBox="1">
            <a:spLocks noGrp="1"/>
          </p:cNvSpPr>
          <p:nvPr>
            <p:ph type="body" idx="6"/>
          </p:nvPr>
        </p:nvSpPr>
        <p:spPr>
          <a:xfrm>
            <a:off x="8250305" y="3249013"/>
            <a:ext cx="3103493" cy="866401"/>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3"/>
          <p:cNvSpPr txBox="1">
            <a:spLocks noGrp="1"/>
          </p:cNvSpPr>
          <p:nvPr>
            <p:ph type="title"/>
          </p:nvPr>
        </p:nvSpPr>
        <p:spPr>
          <a:xfrm>
            <a:off x="1034142" y="1110286"/>
            <a:ext cx="10515600" cy="924808"/>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3"/>
          <p:cNvSpPr txBox="1">
            <a:spLocks noGrp="1"/>
          </p:cNvSpPr>
          <p:nvPr>
            <p:ph type="body" idx="7"/>
          </p:nvPr>
        </p:nvSpPr>
        <p:spPr>
          <a:xfrm>
            <a:off x="1033811" y="4551950"/>
            <a:ext cx="3104198" cy="32038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 name="Google Shape;38;p3"/>
          <p:cNvSpPr txBox="1">
            <a:spLocks noGrp="1"/>
          </p:cNvSpPr>
          <p:nvPr>
            <p:ph type="body" idx="8"/>
          </p:nvPr>
        </p:nvSpPr>
        <p:spPr>
          <a:xfrm>
            <a:off x="1033766" y="4897425"/>
            <a:ext cx="3103493" cy="866401"/>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3"/>
          <p:cNvSpPr txBox="1">
            <a:spLocks noGrp="1"/>
          </p:cNvSpPr>
          <p:nvPr>
            <p:ph type="body" idx="9"/>
          </p:nvPr>
        </p:nvSpPr>
        <p:spPr>
          <a:xfrm>
            <a:off x="4641519" y="4551950"/>
            <a:ext cx="3104198" cy="32038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3"/>
          <p:cNvSpPr txBox="1">
            <a:spLocks noGrp="1"/>
          </p:cNvSpPr>
          <p:nvPr>
            <p:ph type="body" idx="13"/>
          </p:nvPr>
        </p:nvSpPr>
        <p:spPr>
          <a:xfrm>
            <a:off x="4641848" y="4897425"/>
            <a:ext cx="3103493" cy="866401"/>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3"/>
          <p:cNvSpPr txBox="1">
            <a:spLocks noGrp="1"/>
          </p:cNvSpPr>
          <p:nvPr>
            <p:ph type="body" idx="14"/>
          </p:nvPr>
        </p:nvSpPr>
        <p:spPr>
          <a:xfrm>
            <a:off x="8249226" y="4551950"/>
            <a:ext cx="3104198" cy="32038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3"/>
          <p:cNvSpPr txBox="1">
            <a:spLocks noGrp="1"/>
          </p:cNvSpPr>
          <p:nvPr>
            <p:ph type="body" idx="15"/>
          </p:nvPr>
        </p:nvSpPr>
        <p:spPr>
          <a:xfrm>
            <a:off x="8249930" y="4897425"/>
            <a:ext cx="3103493" cy="866401"/>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43" name="Google Shape;43;p3"/>
          <p:cNvCxnSpPr/>
          <p:nvPr/>
        </p:nvCxnSpPr>
        <p:spPr>
          <a:xfrm>
            <a:off x="1121228" y="0"/>
            <a:ext cx="0" cy="1110286"/>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4"/>
          <p:cNvSpPr/>
          <p:nvPr/>
        </p:nvSpPr>
        <p:spPr>
          <a:xfrm>
            <a:off x="6016886" y="0"/>
            <a:ext cx="6175114" cy="6858000"/>
          </a:xfrm>
          <a:custGeom>
            <a:avLst/>
            <a:gdLst/>
            <a:ahLst/>
            <a:cxnLst/>
            <a:rect l="l" t="t" r="r" b="b"/>
            <a:pathLst>
              <a:path w="6175114" h="6858000" extrusionOk="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lnTo>
                  <a:pt x="1341004" y="0"/>
                </a:lnTo>
                <a:close/>
              </a:path>
            </a:pathLst>
          </a:custGeom>
          <a:gradFill>
            <a:gsLst>
              <a:gs pos="0">
                <a:schemeClr val="accent1"/>
              </a:gs>
              <a:gs pos="8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46;p4"/>
          <p:cNvSpPr txBox="1">
            <a:spLocks noGrp="1"/>
          </p:cNvSpPr>
          <p:nvPr>
            <p:ph type="title"/>
          </p:nvPr>
        </p:nvSpPr>
        <p:spPr>
          <a:xfrm>
            <a:off x="1099456" y="3257550"/>
            <a:ext cx="4203247" cy="743744"/>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1099456" y="4238625"/>
            <a:ext cx="4203247" cy="1800225"/>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1"/>
              </a:buClr>
              <a:buSzPts val="1200"/>
              <a:buNone/>
              <a:defRPr sz="12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lt1"/>
                </a:solidFill>
                <a:latin typeface="Arial"/>
                <a:ea typeface="Arial"/>
                <a:cs typeface="Arial"/>
                <a:sym typeface="Arial"/>
              </a:defRPr>
            </a:lvl1pPr>
            <a:lvl2pPr marL="0" lvl="1" indent="0" algn="r">
              <a:spcBef>
                <a:spcPts val="0"/>
              </a:spcBef>
              <a:buNone/>
              <a:defRPr sz="900">
                <a:solidFill>
                  <a:schemeClr val="lt1"/>
                </a:solidFill>
                <a:latin typeface="Arial"/>
                <a:ea typeface="Arial"/>
                <a:cs typeface="Arial"/>
                <a:sym typeface="Arial"/>
              </a:defRPr>
            </a:lvl2pPr>
            <a:lvl3pPr marL="0" lvl="2" indent="0" algn="r">
              <a:spcBef>
                <a:spcPts val="0"/>
              </a:spcBef>
              <a:buNone/>
              <a:defRPr sz="900">
                <a:solidFill>
                  <a:schemeClr val="lt1"/>
                </a:solidFill>
                <a:latin typeface="Arial"/>
                <a:ea typeface="Arial"/>
                <a:cs typeface="Arial"/>
                <a:sym typeface="Arial"/>
              </a:defRPr>
            </a:lvl3pPr>
            <a:lvl4pPr marL="0" lvl="3" indent="0" algn="r">
              <a:spcBef>
                <a:spcPts val="0"/>
              </a:spcBef>
              <a:buNone/>
              <a:defRPr sz="900">
                <a:solidFill>
                  <a:schemeClr val="lt1"/>
                </a:solidFill>
                <a:latin typeface="Arial"/>
                <a:ea typeface="Arial"/>
                <a:cs typeface="Arial"/>
                <a:sym typeface="Arial"/>
              </a:defRPr>
            </a:lvl4pPr>
            <a:lvl5pPr marL="0" lvl="4" indent="0" algn="r">
              <a:spcBef>
                <a:spcPts val="0"/>
              </a:spcBef>
              <a:buNone/>
              <a:defRPr sz="900">
                <a:solidFill>
                  <a:schemeClr val="lt1"/>
                </a:solidFill>
                <a:latin typeface="Arial"/>
                <a:ea typeface="Arial"/>
                <a:cs typeface="Arial"/>
                <a:sym typeface="Arial"/>
              </a:defRPr>
            </a:lvl5pPr>
            <a:lvl6pPr marL="0" lvl="5" indent="0" algn="r">
              <a:spcBef>
                <a:spcPts val="0"/>
              </a:spcBef>
              <a:buNone/>
              <a:defRPr sz="900">
                <a:solidFill>
                  <a:schemeClr val="lt1"/>
                </a:solidFill>
                <a:latin typeface="Arial"/>
                <a:ea typeface="Arial"/>
                <a:cs typeface="Arial"/>
                <a:sym typeface="Arial"/>
              </a:defRPr>
            </a:lvl6pPr>
            <a:lvl7pPr marL="0" lvl="6" indent="0" algn="r">
              <a:spcBef>
                <a:spcPts val="0"/>
              </a:spcBef>
              <a:buNone/>
              <a:defRPr sz="900">
                <a:solidFill>
                  <a:schemeClr val="lt1"/>
                </a:solidFill>
                <a:latin typeface="Arial"/>
                <a:ea typeface="Arial"/>
                <a:cs typeface="Arial"/>
                <a:sym typeface="Arial"/>
              </a:defRPr>
            </a:lvl7pPr>
            <a:lvl8pPr marL="0" lvl="7" indent="0" algn="r">
              <a:spcBef>
                <a:spcPts val="0"/>
              </a:spcBef>
              <a:buNone/>
              <a:defRPr sz="900">
                <a:solidFill>
                  <a:schemeClr val="lt1"/>
                </a:solidFill>
                <a:latin typeface="Arial"/>
                <a:ea typeface="Arial"/>
                <a:cs typeface="Arial"/>
                <a:sym typeface="Arial"/>
              </a:defRPr>
            </a:lvl8pPr>
            <a:lvl9pPr marL="0" lvl="8" indent="0" algn="r">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51" name="Google Shape;51;p4"/>
          <p:cNvCxnSpPr/>
          <p:nvPr/>
        </p:nvCxnSpPr>
        <p:spPr>
          <a:xfrm>
            <a:off x="1121228" y="0"/>
            <a:ext cx="0" cy="304800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52"/>
        <p:cNvGrpSpPr/>
        <p:nvPr/>
      </p:nvGrpSpPr>
      <p:grpSpPr>
        <a:xfrm>
          <a:off x="0" y="0"/>
          <a:ext cx="0" cy="0"/>
          <a:chOff x="0" y="0"/>
          <a:chExt cx="0" cy="0"/>
        </a:xfrm>
      </p:grpSpPr>
      <p:sp>
        <p:nvSpPr>
          <p:cNvPr id="53" name="Google Shape;53;p5"/>
          <p:cNvSpPr txBox="1">
            <a:spLocks noGrp="1"/>
          </p:cNvSpPr>
          <p:nvPr>
            <p:ph type="body" idx="1"/>
          </p:nvPr>
        </p:nvSpPr>
        <p:spPr>
          <a:xfrm>
            <a:off x="1034142" y="3971432"/>
            <a:ext cx="2941600" cy="36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800"/>
              <a:buFont typeface="Arial"/>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 name="Google Shape;54;p5"/>
          <p:cNvSpPr txBox="1">
            <a:spLocks noGrp="1"/>
          </p:cNvSpPr>
          <p:nvPr>
            <p:ph type="body" idx="2"/>
          </p:nvPr>
        </p:nvSpPr>
        <p:spPr>
          <a:xfrm>
            <a:off x="1034142" y="4605832"/>
            <a:ext cx="2941600" cy="1141882"/>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FEFEFE"/>
              </a:buClr>
              <a:buSzPts val="1200"/>
              <a:buNone/>
              <a:defRPr sz="1200">
                <a:solidFill>
                  <a:srgbClr val="FEFEFE"/>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 name="Google Shape;55;p5"/>
          <p:cNvSpPr>
            <a:spLocks noGrp="1"/>
          </p:cNvSpPr>
          <p:nvPr>
            <p:ph type="pic" idx="3"/>
          </p:nvPr>
        </p:nvSpPr>
        <p:spPr>
          <a:xfrm>
            <a:off x="1034142" y="3048000"/>
            <a:ext cx="769486" cy="769486"/>
          </a:xfrm>
          <a:prstGeom prst="rect">
            <a:avLst/>
          </a:prstGeom>
          <a:noFill/>
          <a:ln>
            <a:noFill/>
          </a:ln>
        </p:spPr>
      </p:sp>
      <p:sp>
        <p:nvSpPr>
          <p:cNvPr id="56" name="Google Shape;56;p5"/>
          <p:cNvSpPr txBox="1">
            <a:spLocks noGrp="1"/>
          </p:cNvSpPr>
          <p:nvPr>
            <p:ph type="title"/>
          </p:nvPr>
        </p:nvSpPr>
        <p:spPr>
          <a:xfrm>
            <a:off x="1034142" y="1110286"/>
            <a:ext cx="10515600" cy="924808"/>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7" name="Google Shape;57;p5"/>
          <p:cNvCxnSpPr/>
          <p:nvPr/>
        </p:nvCxnSpPr>
        <p:spPr>
          <a:xfrm>
            <a:off x="1121228" y="0"/>
            <a:ext cx="0" cy="1110286"/>
          </a:xfrm>
          <a:prstGeom prst="straightConnector1">
            <a:avLst/>
          </a:prstGeom>
          <a:noFill/>
          <a:ln w="19050" cap="flat" cmpd="sng">
            <a:solidFill>
              <a:schemeClr val="accent1"/>
            </a:solidFill>
            <a:prstDash val="solid"/>
            <a:miter lim="800000"/>
            <a:headEnd type="none" w="sm" len="sm"/>
            <a:tailEnd type="none" w="sm" len="sm"/>
          </a:ln>
        </p:spPr>
      </p:cxnSp>
      <p:sp>
        <p:nvSpPr>
          <p:cNvPr id="58" name="Google Shape;58;p5"/>
          <p:cNvSpPr txBox="1">
            <a:spLocks noGrp="1"/>
          </p:cNvSpPr>
          <p:nvPr>
            <p:ph type="body" idx="4"/>
          </p:nvPr>
        </p:nvSpPr>
        <p:spPr>
          <a:xfrm>
            <a:off x="4706975" y="3971432"/>
            <a:ext cx="2941600" cy="36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800"/>
              <a:buFont typeface="Arial"/>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9" name="Google Shape;59;p5"/>
          <p:cNvSpPr txBox="1">
            <a:spLocks noGrp="1"/>
          </p:cNvSpPr>
          <p:nvPr>
            <p:ph type="body" idx="5"/>
          </p:nvPr>
        </p:nvSpPr>
        <p:spPr>
          <a:xfrm>
            <a:off x="4706975" y="4605832"/>
            <a:ext cx="2941600" cy="1141882"/>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FEFEFE"/>
              </a:buClr>
              <a:buSzPts val="1200"/>
              <a:buNone/>
              <a:defRPr sz="1200">
                <a:solidFill>
                  <a:srgbClr val="FEFEFE"/>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5"/>
          <p:cNvSpPr>
            <a:spLocks noGrp="1"/>
          </p:cNvSpPr>
          <p:nvPr>
            <p:ph type="pic" idx="6"/>
          </p:nvPr>
        </p:nvSpPr>
        <p:spPr>
          <a:xfrm>
            <a:off x="4706975" y="3048000"/>
            <a:ext cx="769486" cy="769486"/>
          </a:xfrm>
          <a:prstGeom prst="rect">
            <a:avLst/>
          </a:prstGeom>
          <a:noFill/>
          <a:ln>
            <a:noFill/>
          </a:ln>
        </p:spPr>
      </p:sp>
      <p:sp>
        <p:nvSpPr>
          <p:cNvPr id="61" name="Google Shape;61;p5"/>
          <p:cNvSpPr txBox="1">
            <a:spLocks noGrp="1"/>
          </p:cNvSpPr>
          <p:nvPr>
            <p:ph type="body" idx="7"/>
          </p:nvPr>
        </p:nvSpPr>
        <p:spPr>
          <a:xfrm>
            <a:off x="8412200" y="3971432"/>
            <a:ext cx="2941600" cy="36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800"/>
              <a:buFont typeface="Arial"/>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2" name="Google Shape;62;p5"/>
          <p:cNvSpPr txBox="1">
            <a:spLocks noGrp="1"/>
          </p:cNvSpPr>
          <p:nvPr>
            <p:ph type="body" idx="8"/>
          </p:nvPr>
        </p:nvSpPr>
        <p:spPr>
          <a:xfrm>
            <a:off x="8412200" y="4605832"/>
            <a:ext cx="2941600" cy="1141882"/>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FEFEFE"/>
              </a:buClr>
              <a:buSzPts val="1200"/>
              <a:buNone/>
              <a:defRPr sz="1200">
                <a:solidFill>
                  <a:srgbClr val="FEFEFE"/>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3" name="Google Shape;63;p5"/>
          <p:cNvSpPr>
            <a:spLocks noGrp="1"/>
          </p:cNvSpPr>
          <p:nvPr>
            <p:ph type="pic" idx="9"/>
          </p:nvPr>
        </p:nvSpPr>
        <p:spPr>
          <a:xfrm>
            <a:off x="8412200" y="3048000"/>
            <a:ext cx="769486" cy="769486"/>
          </a:xfrm>
          <a:prstGeom prst="rect">
            <a:avLst/>
          </a:prstGeom>
          <a:noFill/>
          <a:ln>
            <a:noFill/>
          </a:ln>
        </p:spPr>
      </p:sp>
      <p:sp>
        <p:nvSpPr>
          <p:cNvPr id="64" name="Google Shape;6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7"/>
        <p:cNvGrpSpPr/>
        <p:nvPr/>
      </p:nvGrpSpPr>
      <p:grpSpPr>
        <a:xfrm>
          <a:off x="0" y="0"/>
          <a:ext cx="0" cy="0"/>
          <a:chOff x="0" y="0"/>
          <a:chExt cx="0" cy="0"/>
        </a:xfrm>
      </p:grpSpPr>
      <p:sp>
        <p:nvSpPr>
          <p:cNvPr id="68" name="Google Shape;68;p6"/>
          <p:cNvSpPr txBox="1">
            <a:spLocks noGrp="1"/>
          </p:cNvSpPr>
          <p:nvPr>
            <p:ph type="body" idx="1"/>
          </p:nvPr>
        </p:nvSpPr>
        <p:spPr>
          <a:xfrm>
            <a:off x="1034142" y="2046288"/>
            <a:ext cx="554445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9" name="Google Shape;69;p6"/>
          <p:cNvSpPr txBox="1">
            <a:spLocks noGrp="1"/>
          </p:cNvSpPr>
          <p:nvPr>
            <p:ph type="body" idx="2"/>
          </p:nvPr>
        </p:nvSpPr>
        <p:spPr>
          <a:xfrm>
            <a:off x="1034142" y="3162300"/>
            <a:ext cx="5544458" cy="30273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0" name="Google Shape;70;p6"/>
          <p:cNvSpPr txBox="1">
            <a:spLocks noGrp="1"/>
          </p:cNvSpPr>
          <p:nvPr>
            <p:ph type="body" idx="3"/>
          </p:nvPr>
        </p:nvSpPr>
        <p:spPr>
          <a:xfrm>
            <a:off x="7240588" y="2046288"/>
            <a:ext cx="41148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1" name="Google Shape;71;p6"/>
          <p:cNvSpPr txBox="1">
            <a:spLocks noGrp="1"/>
          </p:cNvSpPr>
          <p:nvPr>
            <p:ph type="body" idx="4"/>
          </p:nvPr>
        </p:nvSpPr>
        <p:spPr>
          <a:xfrm>
            <a:off x="7240588" y="3162300"/>
            <a:ext cx="4114800" cy="30273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2" name="Google Shape;7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6"/>
          <p:cNvSpPr txBox="1">
            <a:spLocks noGrp="1"/>
          </p:cNvSpPr>
          <p:nvPr>
            <p:ph type="title"/>
          </p:nvPr>
        </p:nvSpPr>
        <p:spPr>
          <a:xfrm>
            <a:off x="1034142" y="1110286"/>
            <a:ext cx="10319657" cy="924808"/>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76" name="Google Shape;76;p6"/>
          <p:cNvCxnSpPr/>
          <p:nvPr/>
        </p:nvCxnSpPr>
        <p:spPr>
          <a:xfrm>
            <a:off x="1121228" y="0"/>
            <a:ext cx="0" cy="1110286"/>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4 column with icons">
  <p:cSld name="Content 4 column with icons">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1034142" y="1110286"/>
            <a:ext cx="10515600" cy="924808"/>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2" name="Google Shape;82;p7"/>
          <p:cNvCxnSpPr/>
          <p:nvPr/>
        </p:nvCxnSpPr>
        <p:spPr>
          <a:xfrm>
            <a:off x="1121228" y="0"/>
            <a:ext cx="0" cy="1110286"/>
          </a:xfrm>
          <a:prstGeom prst="straightConnector1">
            <a:avLst/>
          </a:prstGeom>
          <a:noFill/>
          <a:ln w="19050" cap="flat" cmpd="sng">
            <a:solidFill>
              <a:schemeClr val="accent1"/>
            </a:solidFill>
            <a:prstDash val="solid"/>
            <a:miter lim="800000"/>
            <a:headEnd type="none" w="sm" len="sm"/>
            <a:tailEnd type="none" w="sm" len="sm"/>
          </a:ln>
        </p:spPr>
      </p:cxnSp>
      <p:sp>
        <p:nvSpPr>
          <p:cNvPr id="83" name="Google Shape;83;p7"/>
          <p:cNvSpPr txBox="1">
            <a:spLocks noGrp="1"/>
          </p:cNvSpPr>
          <p:nvPr>
            <p:ph type="body" idx="1"/>
          </p:nvPr>
        </p:nvSpPr>
        <p:spPr>
          <a:xfrm>
            <a:off x="838200"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FEFEFE"/>
              </a:buClr>
              <a:buSzPts val="3200"/>
              <a:buNone/>
              <a:defRPr sz="3200">
                <a:solidFill>
                  <a:srgbClr val="FEFEFE"/>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4" name="Google Shape;84;p7"/>
          <p:cNvSpPr txBox="1">
            <a:spLocks noGrp="1"/>
          </p:cNvSpPr>
          <p:nvPr>
            <p:ph type="body" idx="2"/>
          </p:nvPr>
        </p:nvSpPr>
        <p:spPr>
          <a:xfrm>
            <a:off x="838200"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FEFEFE"/>
              </a:buClr>
              <a:buSzPts val="1200"/>
              <a:buNone/>
              <a:defRPr sz="1200">
                <a:solidFill>
                  <a:srgbClr val="FEFEFE"/>
                </a:solidFill>
              </a:defRPr>
            </a:lvl1pPr>
            <a:lvl2pPr marL="914400" lvl="1" indent="-228600" algn="l">
              <a:lnSpc>
                <a:spcPct val="100000"/>
              </a:lnSpc>
              <a:spcBef>
                <a:spcPts val="500"/>
              </a:spcBef>
              <a:spcAft>
                <a:spcPts val="0"/>
              </a:spcAft>
              <a:buClr>
                <a:schemeClr val="lt1"/>
              </a:buClr>
              <a:buSzPts val="1400"/>
              <a:buNone/>
              <a:defRPr sz="1400"/>
            </a:lvl2pPr>
            <a:lvl3pPr marL="1371600" lvl="2" indent="-228600" algn="l">
              <a:lnSpc>
                <a:spcPct val="100000"/>
              </a:lnSpc>
              <a:spcBef>
                <a:spcPts val="500"/>
              </a:spcBef>
              <a:spcAft>
                <a:spcPts val="0"/>
              </a:spcAft>
              <a:buClr>
                <a:schemeClr val="lt1"/>
              </a:buClr>
              <a:buSzPts val="1400"/>
              <a:buNone/>
              <a:defRPr sz="1400"/>
            </a:lvl3pPr>
            <a:lvl4pPr marL="1828800" lvl="3" indent="-228600" algn="l">
              <a:lnSpc>
                <a:spcPct val="100000"/>
              </a:lnSpc>
              <a:spcBef>
                <a:spcPts val="500"/>
              </a:spcBef>
              <a:spcAft>
                <a:spcPts val="0"/>
              </a:spcAft>
              <a:buClr>
                <a:schemeClr val="lt1"/>
              </a:buClr>
              <a:buSzPts val="1400"/>
              <a:buNone/>
              <a:defRPr sz="1400"/>
            </a:lvl4pPr>
            <a:lvl5pPr marL="2286000" lvl="4" indent="-228600" algn="l">
              <a:lnSpc>
                <a:spcPct val="100000"/>
              </a:lnSpc>
              <a:spcBef>
                <a:spcPts val="5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5" name="Google Shape;85;p7"/>
          <p:cNvSpPr txBox="1">
            <a:spLocks noGrp="1"/>
          </p:cNvSpPr>
          <p:nvPr>
            <p:ph type="body" idx="3"/>
          </p:nvPr>
        </p:nvSpPr>
        <p:spPr>
          <a:xfrm>
            <a:off x="3562665" y="3788813"/>
            <a:ext cx="2342205"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FEFEFE"/>
              </a:buClr>
              <a:buSzPts val="3200"/>
              <a:buNone/>
              <a:defRPr sz="3200">
                <a:solidFill>
                  <a:srgbClr val="FEFEFE"/>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6" name="Google Shape;86;p7"/>
          <p:cNvSpPr txBox="1">
            <a:spLocks noGrp="1"/>
          </p:cNvSpPr>
          <p:nvPr>
            <p:ph type="body" idx="4"/>
          </p:nvPr>
        </p:nvSpPr>
        <p:spPr>
          <a:xfrm>
            <a:off x="3562665" y="5120722"/>
            <a:ext cx="2342205"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FEFEFE"/>
              </a:buClr>
              <a:buSzPts val="1200"/>
              <a:buNone/>
              <a:defRPr sz="1200">
                <a:solidFill>
                  <a:srgbClr val="FEFEFE"/>
                </a:solidFill>
              </a:defRPr>
            </a:lvl1pPr>
            <a:lvl2pPr marL="914400" lvl="1" indent="-228600" algn="l">
              <a:lnSpc>
                <a:spcPct val="100000"/>
              </a:lnSpc>
              <a:spcBef>
                <a:spcPts val="500"/>
              </a:spcBef>
              <a:spcAft>
                <a:spcPts val="0"/>
              </a:spcAft>
              <a:buClr>
                <a:schemeClr val="lt1"/>
              </a:buClr>
              <a:buSzPts val="1400"/>
              <a:buNone/>
              <a:defRPr sz="1400"/>
            </a:lvl2pPr>
            <a:lvl3pPr marL="1371600" lvl="2" indent="-228600" algn="l">
              <a:lnSpc>
                <a:spcPct val="100000"/>
              </a:lnSpc>
              <a:spcBef>
                <a:spcPts val="500"/>
              </a:spcBef>
              <a:spcAft>
                <a:spcPts val="0"/>
              </a:spcAft>
              <a:buClr>
                <a:schemeClr val="lt1"/>
              </a:buClr>
              <a:buSzPts val="1400"/>
              <a:buNone/>
              <a:defRPr sz="1400"/>
            </a:lvl3pPr>
            <a:lvl4pPr marL="1828800" lvl="3" indent="-228600" algn="l">
              <a:lnSpc>
                <a:spcPct val="100000"/>
              </a:lnSpc>
              <a:spcBef>
                <a:spcPts val="500"/>
              </a:spcBef>
              <a:spcAft>
                <a:spcPts val="0"/>
              </a:spcAft>
              <a:buClr>
                <a:schemeClr val="lt1"/>
              </a:buClr>
              <a:buSzPts val="1400"/>
              <a:buNone/>
              <a:defRPr sz="1400"/>
            </a:lvl4pPr>
            <a:lvl5pPr marL="2286000" lvl="4" indent="-228600" algn="l">
              <a:lnSpc>
                <a:spcPct val="100000"/>
              </a:lnSpc>
              <a:spcBef>
                <a:spcPts val="5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7" name="Google Shape;87;p7"/>
          <p:cNvSpPr txBox="1">
            <a:spLocks noGrp="1"/>
          </p:cNvSpPr>
          <p:nvPr>
            <p:ph type="body" idx="5"/>
          </p:nvPr>
        </p:nvSpPr>
        <p:spPr>
          <a:xfrm>
            <a:off x="6298609"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FEFEFE"/>
              </a:buClr>
              <a:buSzPts val="3200"/>
              <a:buNone/>
              <a:defRPr sz="3200">
                <a:solidFill>
                  <a:srgbClr val="FEFEFE"/>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8" name="Google Shape;88;p7"/>
          <p:cNvSpPr txBox="1">
            <a:spLocks noGrp="1"/>
          </p:cNvSpPr>
          <p:nvPr>
            <p:ph type="body" idx="6"/>
          </p:nvPr>
        </p:nvSpPr>
        <p:spPr>
          <a:xfrm>
            <a:off x="6298609"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FEFEFE"/>
              </a:buClr>
              <a:buSzPts val="1200"/>
              <a:buNone/>
              <a:defRPr sz="1200">
                <a:solidFill>
                  <a:srgbClr val="FEFEFE"/>
                </a:solidFill>
              </a:defRPr>
            </a:lvl1pPr>
            <a:lvl2pPr marL="914400" lvl="1" indent="-228600" algn="l">
              <a:lnSpc>
                <a:spcPct val="100000"/>
              </a:lnSpc>
              <a:spcBef>
                <a:spcPts val="500"/>
              </a:spcBef>
              <a:spcAft>
                <a:spcPts val="0"/>
              </a:spcAft>
              <a:buClr>
                <a:schemeClr val="lt1"/>
              </a:buClr>
              <a:buSzPts val="1400"/>
              <a:buNone/>
              <a:defRPr sz="1400"/>
            </a:lvl2pPr>
            <a:lvl3pPr marL="1371600" lvl="2" indent="-228600" algn="l">
              <a:lnSpc>
                <a:spcPct val="100000"/>
              </a:lnSpc>
              <a:spcBef>
                <a:spcPts val="500"/>
              </a:spcBef>
              <a:spcAft>
                <a:spcPts val="0"/>
              </a:spcAft>
              <a:buClr>
                <a:schemeClr val="lt1"/>
              </a:buClr>
              <a:buSzPts val="1400"/>
              <a:buNone/>
              <a:defRPr sz="1400"/>
            </a:lvl3pPr>
            <a:lvl4pPr marL="1828800" lvl="3" indent="-228600" algn="l">
              <a:lnSpc>
                <a:spcPct val="100000"/>
              </a:lnSpc>
              <a:spcBef>
                <a:spcPts val="500"/>
              </a:spcBef>
              <a:spcAft>
                <a:spcPts val="0"/>
              </a:spcAft>
              <a:buClr>
                <a:schemeClr val="lt1"/>
              </a:buClr>
              <a:buSzPts val="1400"/>
              <a:buNone/>
              <a:defRPr sz="1400"/>
            </a:lvl4pPr>
            <a:lvl5pPr marL="2286000" lvl="4" indent="-228600" algn="l">
              <a:lnSpc>
                <a:spcPct val="100000"/>
              </a:lnSpc>
              <a:spcBef>
                <a:spcPts val="5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7"/>
          <p:cNvSpPr txBox="1">
            <a:spLocks noGrp="1"/>
          </p:cNvSpPr>
          <p:nvPr>
            <p:ph type="body" idx="7"/>
          </p:nvPr>
        </p:nvSpPr>
        <p:spPr>
          <a:xfrm>
            <a:off x="9023074" y="3788457"/>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FEFEFE"/>
              </a:buClr>
              <a:buSzPts val="3200"/>
              <a:buNone/>
              <a:defRPr sz="3200">
                <a:solidFill>
                  <a:srgbClr val="FEFEFE"/>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90" name="Google Shape;90;p7"/>
          <p:cNvSpPr txBox="1">
            <a:spLocks noGrp="1"/>
          </p:cNvSpPr>
          <p:nvPr>
            <p:ph type="body" idx="8"/>
          </p:nvPr>
        </p:nvSpPr>
        <p:spPr>
          <a:xfrm>
            <a:off x="9023074" y="5120366"/>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FEFEFE"/>
              </a:buClr>
              <a:buSzPts val="1200"/>
              <a:buNone/>
              <a:defRPr sz="1200">
                <a:solidFill>
                  <a:srgbClr val="FEFEFE"/>
                </a:solidFill>
              </a:defRPr>
            </a:lvl1pPr>
            <a:lvl2pPr marL="914400" lvl="1" indent="-228600" algn="l">
              <a:lnSpc>
                <a:spcPct val="100000"/>
              </a:lnSpc>
              <a:spcBef>
                <a:spcPts val="500"/>
              </a:spcBef>
              <a:spcAft>
                <a:spcPts val="0"/>
              </a:spcAft>
              <a:buClr>
                <a:schemeClr val="lt1"/>
              </a:buClr>
              <a:buSzPts val="1400"/>
              <a:buNone/>
              <a:defRPr sz="1400"/>
            </a:lvl2pPr>
            <a:lvl3pPr marL="1371600" lvl="2" indent="-228600" algn="l">
              <a:lnSpc>
                <a:spcPct val="100000"/>
              </a:lnSpc>
              <a:spcBef>
                <a:spcPts val="500"/>
              </a:spcBef>
              <a:spcAft>
                <a:spcPts val="0"/>
              </a:spcAft>
              <a:buClr>
                <a:schemeClr val="lt1"/>
              </a:buClr>
              <a:buSzPts val="1400"/>
              <a:buNone/>
              <a:defRPr sz="1400"/>
            </a:lvl3pPr>
            <a:lvl4pPr marL="1828800" lvl="3" indent="-228600" algn="l">
              <a:lnSpc>
                <a:spcPct val="100000"/>
              </a:lnSpc>
              <a:spcBef>
                <a:spcPts val="500"/>
              </a:spcBef>
              <a:spcAft>
                <a:spcPts val="0"/>
              </a:spcAft>
              <a:buClr>
                <a:schemeClr val="lt1"/>
              </a:buClr>
              <a:buSzPts val="1400"/>
              <a:buNone/>
              <a:defRPr sz="1400"/>
            </a:lvl4pPr>
            <a:lvl5pPr marL="2286000" lvl="4" indent="-228600" algn="l">
              <a:lnSpc>
                <a:spcPct val="100000"/>
              </a:lnSpc>
              <a:spcBef>
                <a:spcPts val="5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1" name="Google Shape;91;p7"/>
          <p:cNvSpPr txBox="1">
            <a:spLocks noGrp="1"/>
          </p:cNvSpPr>
          <p:nvPr>
            <p:ph type="body" idx="9"/>
          </p:nvPr>
        </p:nvSpPr>
        <p:spPr>
          <a:xfrm>
            <a:off x="838200"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92" name="Google Shape;92;p7"/>
          <p:cNvSpPr txBox="1">
            <a:spLocks noGrp="1"/>
          </p:cNvSpPr>
          <p:nvPr>
            <p:ph type="body" idx="13"/>
          </p:nvPr>
        </p:nvSpPr>
        <p:spPr>
          <a:xfrm>
            <a:off x="6298609"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93" name="Google Shape;93;p7"/>
          <p:cNvSpPr txBox="1">
            <a:spLocks noGrp="1"/>
          </p:cNvSpPr>
          <p:nvPr>
            <p:ph type="body" idx="14"/>
          </p:nvPr>
        </p:nvSpPr>
        <p:spPr>
          <a:xfrm>
            <a:off x="9023074" y="4464454"/>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94" name="Google Shape;94;p7"/>
          <p:cNvSpPr txBox="1">
            <a:spLocks noGrp="1"/>
          </p:cNvSpPr>
          <p:nvPr>
            <p:ph type="body" idx="15"/>
          </p:nvPr>
        </p:nvSpPr>
        <p:spPr>
          <a:xfrm>
            <a:off x="3568700" y="4464453"/>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ntent with titles">
  <p:cSld name="3 Content with titles">
    <p:spTree>
      <p:nvGrpSpPr>
        <p:cNvPr id="1" name="Shape 110"/>
        <p:cNvGrpSpPr/>
        <p:nvPr/>
      </p:nvGrpSpPr>
      <p:grpSpPr>
        <a:xfrm>
          <a:off x="0" y="0"/>
          <a:ext cx="0" cy="0"/>
          <a:chOff x="0" y="0"/>
          <a:chExt cx="0" cy="0"/>
        </a:xfrm>
      </p:grpSpPr>
      <p:sp>
        <p:nvSpPr>
          <p:cNvPr id="111" name="Google Shape;111;p9"/>
          <p:cNvSpPr/>
          <p:nvPr/>
        </p:nvSpPr>
        <p:spPr>
          <a:xfrm>
            <a:off x="8412200" y="3195400"/>
            <a:ext cx="2941600" cy="508000"/>
          </a:xfrm>
          <a:prstGeom prst="rect">
            <a:avLst/>
          </a:prstGeom>
          <a:gradFill>
            <a:gsLst>
              <a:gs pos="0">
                <a:schemeClr val="accent1"/>
              </a:gs>
              <a:gs pos="8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9"/>
          <p:cNvSpPr/>
          <p:nvPr/>
        </p:nvSpPr>
        <p:spPr>
          <a:xfrm>
            <a:off x="1034142" y="3195400"/>
            <a:ext cx="2941600" cy="508000"/>
          </a:xfrm>
          <a:prstGeom prst="rect">
            <a:avLst/>
          </a:prstGeom>
          <a:gradFill>
            <a:gsLst>
              <a:gs pos="0">
                <a:schemeClr val="accent1"/>
              </a:gs>
              <a:gs pos="8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3" name="Google Shape;113;p9"/>
          <p:cNvSpPr/>
          <p:nvPr/>
        </p:nvSpPr>
        <p:spPr>
          <a:xfrm>
            <a:off x="4706975" y="3195400"/>
            <a:ext cx="2941600" cy="508000"/>
          </a:xfrm>
          <a:prstGeom prst="rect">
            <a:avLst/>
          </a:prstGeom>
          <a:gradFill>
            <a:gsLst>
              <a:gs pos="0">
                <a:schemeClr val="accent1"/>
              </a:gs>
              <a:gs pos="8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9"/>
          <p:cNvSpPr txBox="1">
            <a:spLocks noGrp="1"/>
          </p:cNvSpPr>
          <p:nvPr>
            <p:ph type="body" idx="1"/>
          </p:nvPr>
        </p:nvSpPr>
        <p:spPr>
          <a:xfrm>
            <a:off x="1034142" y="3266159"/>
            <a:ext cx="2941600" cy="3600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1"/>
              </a:buClr>
              <a:buSzPts val="1800"/>
              <a:buFont typeface="Arial"/>
              <a:buNone/>
              <a:defRPr sz="18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5" name="Google Shape;115;p9"/>
          <p:cNvSpPr txBox="1">
            <a:spLocks noGrp="1"/>
          </p:cNvSpPr>
          <p:nvPr>
            <p:ph type="body" idx="2"/>
          </p:nvPr>
        </p:nvSpPr>
        <p:spPr>
          <a:xfrm>
            <a:off x="1034142" y="4117103"/>
            <a:ext cx="2941600" cy="1141882"/>
          </a:xfrm>
          <a:prstGeom prst="rect">
            <a:avLst/>
          </a:prstGeom>
          <a:noFill/>
          <a:ln>
            <a:noFill/>
          </a:ln>
        </p:spPr>
        <p:txBody>
          <a:bodyPr spcFirstLastPara="1" wrap="square" lIns="91425" tIns="45700" rIns="91425" bIns="45700" anchor="t" anchorCtr="0">
            <a:normAutofit/>
          </a:bodyPr>
          <a:lstStyle>
            <a:lvl1pPr marL="457200" lvl="0" indent="-228600" algn="ctr">
              <a:lnSpc>
                <a:spcPct val="150000"/>
              </a:lnSpc>
              <a:spcBef>
                <a:spcPts val="1000"/>
              </a:spcBef>
              <a:spcAft>
                <a:spcPts val="0"/>
              </a:spcAft>
              <a:buClr>
                <a:srgbClr val="FEFEFE"/>
              </a:buClr>
              <a:buSzPts val="1200"/>
              <a:buNone/>
              <a:defRPr sz="1200">
                <a:solidFill>
                  <a:srgbClr val="FEFEFE"/>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6" name="Google Shape;116;p9"/>
          <p:cNvSpPr txBox="1">
            <a:spLocks noGrp="1"/>
          </p:cNvSpPr>
          <p:nvPr>
            <p:ph type="title"/>
          </p:nvPr>
        </p:nvSpPr>
        <p:spPr>
          <a:xfrm>
            <a:off x="1034142" y="1110286"/>
            <a:ext cx="10515600" cy="924808"/>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17" name="Google Shape;117;p9"/>
          <p:cNvCxnSpPr/>
          <p:nvPr/>
        </p:nvCxnSpPr>
        <p:spPr>
          <a:xfrm>
            <a:off x="1121228" y="0"/>
            <a:ext cx="0" cy="1110286"/>
          </a:xfrm>
          <a:prstGeom prst="straightConnector1">
            <a:avLst/>
          </a:prstGeom>
          <a:noFill/>
          <a:ln w="19050" cap="flat" cmpd="sng">
            <a:solidFill>
              <a:schemeClr val="accent1"/>
            </a:solidFill>
            <a:prstDash val="solid"/>
            <a:miter lim="800000"/>
            <a:headEnd type="none" w="sm" len="sm"/>
            <a:tailEnd type="none" w="sm" len="sm"/>
          </a:ln>
        </p:spPr>
      </p:cxnSp>
      <p:sp>
        <p:nvSpPr>
          <p:cNvPr id="118" name="Google Shape;118;p9"/>
          <p:cNvSpPr txBox="1">
            <a:spLocks noGrp="1"/>
          </p:cNvSpPr>
          <p:nvPr>
            <p:ph type="body" idx="3"/>
          </p:nvPr>
        </p:nvSpPr>
        <p:spPr>
          <a:xfrm>
            <a:off x="4706975" y="3266159"/>
            <a:ext cx="2941600" cy="3600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1"/>
              </a:buClr>
              <a:buSzPts val="1800"/>
              <a:buFont typeface="Arial"/>
              <a:buNone/>
              <a:defRPr sz="18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9" name="Google Shape;119;p9"/>
          <p:cNvSpPr txBox="1">
            <a:spLocks noGrp="1"/>
          </p:cNvSpPr>
          <p:nvPr>
            <p:ph type="body" idx="4"/>
          </p:nvPr>
        </p:nvSpPr>
        <p:spPr>
          <a:xfrm>
            <a:off x="4706975" y="4117103"/>
            <a:ext cx="2941600" cy="1141882"/>
          </a:xfrm>
          <a:prstGeom prst="rect">
            <a:avLst/>
          </a:prstGeom>
          <a:noFill/>
          <a:ln>
            <a:noFill/>
          </a:ln>
        </p:spPr>
        <p:txBody>
          <a:bodyPr spcFirstLastPara="1" wrap="square" lIns="91425" tIns="45700" rIns="91425" bIns="45700" anchor="t" anchorCtr="0">
            <a:normAutofit/>
          </a:bodyPr>
          <a:lstStyle>
            <a:lvl1pPr marL="457200" lvl="0" indent="-228600" algn="ctr">
              <a:lnSpc>
                <a:spcPct val="150000"/>
              </a:lnSpc>
              <a:spcBef>
                <a:spcPts val="1000"/>
              </a:spcBef>
              <a:spcAft>
                <a:spcPts val="0"/>
              </a:spcAft>
              <a:buClr>
                <a:srgbClr val="FEFEFE"/>
              </a:buClr>
              <a:buSzPts val="1200"/>
              <a:buNone/>
              <a:defRPr sz="1200">
                <a:solidFill>
                  <a:srgbClr val="FEFEFE"/>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0" name="Google Shape;120;p9"/>
          <p:cNvSpPr txBox="1">
            <a:spLocks noGrp="1"/>
          </p:cNvSpPr>
          <p:nvPr>
            <p:ph type="body" idx="5"/>
          </p:nvPr>
        </p:nvSpPr>
        <p:spPr>
          <a:xfrm>
            <a:off x="8412200" y="3266159"/>
            <a:ext cx="2941600" cy="3600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1"/>
              </a:buClr>
              <a:buSzPts val="1800"/>
              <a:buFont typeface="Arial"/>
              <a:buNone/>
              <a:defRPr sz="18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1" name="Google Shape;121;p9"/>
          <p:cNvSpPr txBox="1">
            <a:spLocks noGrp="1"/>
          </p:cNvSpPr>
          <p:nvPr>
            <p:ph type="body" idx="6"/>
          </p:nvPr>
        </p:nvSpPr>
        <p:spPr>
          <a:xfrm>
            <a:off x="8412200" y="4117103"/>
            <a:ext cx="2941600" cy="1141882"/>
          </a:xfrm>
          <a:prstGeom prst="rect">
            <a:avLst/>
          </a:prstGeom>
          <a:noFill/>
          <a:ln>
            <a:noFill/>
          </a:ln>
        </p:spPr>
        <p:txBody>
          <a:bodyPr spcFirstLastPara="1" wrap="square" lIns="91425" tIns="45700" rIns="91425" bIns="45700" anchor="t" anchorCtr="0">
            <a:normAutofit/>
          </a:bodyPr>
          <a:lstStyle>
            <a:lvl1pPr marL="457200" lvl="0" indent="-228600" algn="ctr">
              <a:lnSpc>
                <a:spcPct val="150000"/>
              </a:lnSpc>
              <a:spcBef>
                <a:spcPts val="1000"/>
              </a:spcBef>
              <a:spcAft>
                <a:spcPts val="0"/>
              </a:spcAft>
              <a:buClr>
                <a:srgbClr val="FEFEFE"/>
              </a:buClr>
              <a:buSzPts val="1200"/>
              <a:buNone/>
              <a:defRPr sz="1200">
                <a:solidFill>
                  <a:srgbClr val="FEFEFE"/>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2" name="Google Shape;1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with pic T">
  <p:cSld name="Title and Content with pic T">
    <p:spTree>
      <p:nvGrpSpPr>
        <p:cNvPr id="1" name="Shape 137"/>
        <p:cNvGrpSpPr/>
        <p:nvPr/>
      </p:nvGrpSpPr>
      <p:grpSpPr>
        <a:xfrm>
          <a:off x="0" y="0"/>
          <a:ext cx="0" cy="0"/>
          <a:chOff x="0" y="0"/>
          <a:chExt cx="0" cy="0"/>
        </a:xfrm>
      </p:grpSpPr>
      <p:sp>
        <p:nvSpPr>
          <p:cNvPr id="138" name="Google Shape;138;p11"/>
          <p:cNvSpPr>
            <a:spLocks noGrp="1"/>
          </p:cNvSpPr>
          <p:nvPr>
            <p:ph type="pic" idx="2"/>
          </p:nvPr>
        </p:nvSpPr>
        <p:spPr>
          <a:xfrm>
            <a:off x="1" y="-12700"/>
            <a:ext cx="7080595" cy="6870700"/>
          </a:xfrm>
          <a:prstGeom prst="rect">
            <a:avLst/>
          </a:prstGeom>
          <a:noFill/>
          <a:ln>
            <a:noFill/>
          </a:ln>
        </p:spPr>
      </p:sp>
      <p:sp>
        <p:nvSpPr>
          <p:cNvPr id="139" name="Google Shape;13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2" name="Google Shape;142;p11"/>
          <p:cNvSpPr txBox="1">
            <a:spLocks noGrp="1"/>
          </p:cNvSpPr>
          <p:nvPr>
            <p:ph type="title"/>
          </p:nvPr>
        </p:nvSpPr>
        <p:spPr>
          <a:xfrm>
            <a:off x="7543799" y="2318657"/>
            <a:ext cx="4203247" cy="1440996"/>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11"/>
          <p:cNvSpPr txBox="1">
            <a:spLocks noGrp="1"/>
          </p:cNvSpPr>
          <p:nvPr>
            <p:ph type="body" idx="1"/>
          </p:nvPr>
        </p:nvSpPr>
        <p:spPr>
          <a:xfrm>
            <a:off x="7543799" y="4147457"/>
            <a:ext cx="4203247" cy="1532165"/>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1"/>
              </a:buClr>
              <a:buSzPts val="1200"/>
              <a:buNone/>
              <a:defRPr sz="12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44" name="Google Shape;144;p11"/>
          <p:cNvCxnSpPr/>
          <p:nvPr/>
        </p:nvCxnSpPr>
        <p:spPr>
          <a:xfrm>
            <a:off x="-1" y="4376058"/>
            <a:ext cx="7053944"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7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Image, and 3 content">
  <p:cSld name="Title, Image, and 3 content">
    <p:spTree>
      <p:nvGrpSpPr>
        <p:cNvPr id="1" name="Shape 145"/>
        <p:cNvGrpSpPr/>
        <p:nvPr/>
      </p:nvGrpSpPr>
      <p:grpSpPr>
        <a:xfrm>
          <a:off x="0" y="0"/>
          <a:ext cx="0" cy="0"/>
          <a:chOff x="0" y="0"/>
          <a:chExt cx="0" cy="0"/>
        </a:xfrm>
      </p:grpSpPr>
      <p:sp>
        <p:nvSpPr>
          <p:cNvPr id="146" name="Google Shape;146;p12"/>
          <p:cNvSpPr>
            <a:spLocks noGrp="1"/>
          </p:cNvSpPr>
          <p:nvPr>
            <p:ph type="pic" idx="2"/>
          </p:nvPr>
        </p:nvSpPr>
        <p:spPr>
          <a:xfrm>
            <a:off x="2" y="0"/>
            <a:ext cx="6694955" cy="6858000"/>
          </a:xfrm>
          <a:prstGeom prst="rect">
            <a:avLst/>
          </a:prstGeom>
          <a:noFill/>
          <a:ln>
            <a:noFill/>
          </a:ln>
        </p:spPr>
      </p:sp>
      <p:sp>
        <p:nvSpPr>
          <p:cNvPr id="147" name="Google Shape;147;p12"/>
          <p:cNvSpPr txBox="1">
            <a:spLocks noGrp="1"/>
          </p:cNvSpPr>
          <p:nvPr>
            <p:ph type="body" idx="1"/>
          </p:nvPr>
        </p:nvSpPr>
        <p:spPr>
          <a:xfrm>
            <a:off x="6144768" y="2069658"/>
            <a:ext cx="5042568" cy="345476"/>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2"/>
          <p:cNvSpPr txBox="1">
            <a:spLocks noGrp="1"/>
          </p:cNvSpPr>
          <p:nvPr>
            <p:ph type="body" idx="3"/>
          </p:nvPr>
        </p:nvSpPr>
        <p:spPr>
          <a:xfrm>
            <a:off x="6144768" y="2415134"/>
            <a:ext cx="5041422" cy="540104"/>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2"/>
          <p:cNvSpPr txBox="1">
            <a:spLocks noGrp="1"/>
          </p:cNvSpPr>
          <p:nvPr>
            <p:ph type="title"/>
          </p:nvPr>
        </p:nvSpPr>
        <p:spPr>
          <a:xfrm>
            <a:off x="6971633" y="690928"/>
            <a:ext cx="4501910" cy="732282"/>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accent1"/>
              </a:buClr>
              <a:buSzPts val="2800"/>
              <a:buFont typeface="Arial"/>
              <a:buNone/>
              <a:defRPr sz="2800" cap="none">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3" name="Google Shape;153;p12"/>
          <p:cNvSpPr txBox="1">
            <a:spLocks noGrp="1"/>
          </p:cNvSpPr>
          <p:nvPr>
            <p:ph type="body" idx="4"/>
          </p:nvPr>
        </p:nvSpPr>
        <p:spPr>
          <a:xfrm>
            <a:off x="5300006" y="3587638"/>
            <a:ext cx="5042568" cy="32038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2"/>
          <p:cNvSpPr txBox="1">
            <a:spLocks noGrp="1"/>
          </p:cNvSpPr>
          <p:nvPr>
            <p:ph type="body" idx="5"/>
          </p:nvPr>
        </p:nvSpPr>
        <p:spPr>
          <a:xfrm>
            <a:off x="5300007" y="3933114"/>
            <a:ext cx="5041422" cy="540104"/>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5" name="Google Shape;155;p12"/>
          <p:cNvSpPr txBox="1">
            <a:spLocks noGrp="1"/>
          </p:cNvSpPr>
          <p:nvPr>
            <p:ph type="body" idx="6"/>
          </p:nvPr>
        </p:nvSpPr>
        <p:spPr>
          <a:xfrm>
            <a:off x="4398264" y="5105618"/>
            <a:ext cx="5042568" cy="32038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1000"/>
              </a:spcBef>
              <a:spcAft>
                <a:spcPts val="0"/>
              </a:spcAft>
              <a:buClr>
                <a:schemeClr val="accent1"/>
              </a:buClr>
              <a:buSzPts val="1800"/>
              <a:buNone/>
              <a:defRPr sz="1800" cap="none">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6" name="Google Shape;156;p12"/>
          <p:cNvSpPr txBox="1">
            <a:spLocks noGrp="1"/>
          </p:cNvSpPr>
          <p:nvPr>
            <p:ph type="body" idx="7"/>
          </p:nvPr>
        </p:nvSpPr>
        <p:spPr>
          <a:xfrm>
            <a:off x="4398264" y="5451094"/>
            <a:ext cx="5041422" cy="540104"/>
          </a:xfrm>
          <a:prstGeom prst="rect">
            <a:avLst/>
          </a:prstGeom>
          <a:noFill/>
          <a:ln>
            <a:noFill/>
          </a:ln>
        </p:spPr>
        <p:txBody>
          <a:bodyPr spcFirstLastPara="1" wrap="square" lIns="0" tIns="45700" rIns="91425" bIns="45700" anchor="t" anchorCtr="0">
            <a:normAutofit/>
          </a:bodyPr>
          <a:lstStyle>
            <a:lvl1pPr marL="457200" lvl="0" indent="-228600" algn="l">
              <a:lnSpc>
                <a:spcPct val="150000"/>
              </a:lnSpc>
              <a:spcBef>
                <a:spcPts val="1000"/>
              </a:spcBef>
              <a:spcAft>
                <a:spcPts val="0"/>
              </a:spcAft>
              <a:buClr>
                <a:schemeClr val="lt2"/>
              </a:buClr>
              <a:buSzPts val="1200"/>
              <a:buFont typeface="Arial"/>
              <a:buNone/>
              <a:defRPr sz="1200">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E8E8E"/>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E8E8E"/>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E8E8E"/>
                </a:solidFill>
                <a:latin typeface="Arial"/>
                <a:ea typeface="Arial"/>
                <a:cs typeface="Arial"/>
                <a:sym typeface="Arial"/>
              </a:defRPr>
            </a:lvl1pPr>
            <a:lvl2pPr marL="0" marR="0" lvl="1" indent="0" algn="r" rtl="0">
              <a:spcBef>
                <a:spcPts val="0"/>
              </a:spcBef>
              <a:buNone/>
              <a:defRPr sz="900" b="0" i="0" u="none" strike="noStrike" cap="none">
                <a:solidFill>
                  <a:srgbClr val="8E8E8E"/>
                </a:solidFill>
                <a:latin typeface="Arial"/>
                <a:ea typeface="Arial"/>
                <a:cs typeface="Arial"/>
                <a:sym typeface="Arial"/>
              </a:defRPr>
            </a:lvl2pPr>
            <a:lvl3pPr marL="0" marR="0" lvl="2" indent="0" algn="r" rtl="0">
              <a:spcBef>
                <a:spcPts val="0"/>
              </a:spcBef>
              <a:buNone/>
              <a:defRPr sz="900" b="0" i="0" u="none" strike="noStrike" cap="none">
                <a:solidFill>
                  <a:srgbClr val="8E8E8E"/>
                </a:solidFill>
                <a:latin typeface="Arial"/>
                <a:ea typeface="Arial"/>
                <a:cs typeface="Arial"/>
                <a:sym typeface="Arial"/>
              </a:defRPr>
            </a:lvl3pPr>
            <a:lvl4pPr marL="0" marR="0" lvl="3" indent="0" algn="r" rtl="0">
              <a:spcBef>
                <a:spcPts val="0"/>
              </a:spcBef>
              <a:buNone/>
              <a:defRPr sz="900" b="0" i="0" u="none" strike="noStrike" cap="none">
                <a:solidFill>
                  <a:srgbClr val="8E8E8E"/>
                </a:solidFill>
                <a:latin typeface="Arial"/>
                <a:ea typeface="Arial"/>
                <a:cs typeface="Arial"/>
                <a:sym typeface="Arial"/>
              </a:defRPr>
            </a:lvl4pPr>
            <a:lvl5pPr marL="0" marR="0" lvl="4" indent="0" algn="r" rtl="0">
              <a:spcBef>
                <a:spcPts val="0"/>
              </a:spcBef>
              <a:buNone/>
              <a:defRPr sz="900" b="0" i="0" u="none" strike="noStrike" cap="none">
                <a:solidFill>
                  <a:srgbClr val="8E8E8E"/>
                </a:solidFill>
                <a:latin typeface="Arial"/>
                <a:ea typeface="Arial"/>
                <a:cs typeface="Arial"/>
                <a:sym typeface="Arial"/>
              </a:defRPr>
            </a:lvl5pPr>
            <a:lvl6pPr marL="0" marR="0" lvl="5" indent="0" algn="r" rtl="0">
              <a:spcBef>
                <a:spcPts val="0"/>
              </a:spcBef>
              <a:buNone/>
              <a:defRPr sz="900" b="0" i="0" u="none" strike="noStrike" cap="none">
                <a:solidFill>
                  <a:srgbClr val="8E8E8E"/>
                </a:solidFill>
                <a:latin typeface="Arial"/>
                <a:ea typeface="Arial"/>
                <a:cs typeface="Arial"/>
                <a:sym typeface="Arial"/>
              </a:defRPr>
            </a:lvl6pPr>
            <a:lvl7pPr marL="0" marR="0" lvl="6" indent="0" algn="r" rtl="0">
              <a:spcBef>
                <a:spcPts val="0"/>
              </a:spcBef>
              <a:buNone/>
              <a:defRPr sz="900" b="0" i="0" u="none" strike="noStrike" cap="none">
                <a:solidFill>
                  <a:srgbClr val="8E8E8E"/>
                </a:solidFill>
                <a:latin typeface="Arial"/>
                <a:ea typeface="Arial"/>
                <a:cs typeface="Arial"/>
                <a:sym typeface="Arial"/>
              </a:defRPr>
            </a:lvl7pPr>
            <a:lvl8pPr marL="0" marR="0" lvl="7" indent="0" algn="r" rtl="0">
              <a:spcBef>
                <a:spcPts val="0"/>
              </a:spcBef>
              <a:buNone/>
              <a:defRPr sz="900" b="0" i="0" u="none" strike="noStrike" cap="none">
                <a:solidFill>
                  <a:srgbClr val="8E8E8E"/>
                </a:solidFill>
                <a:latin typeface="Arial"/>
                <a:ea typeface="Arial"/>
                <a:cs typeface="Arial"/>
                <a:sym typeface="Arial"/>
              </a:defRPr>
            </a:lvl8pPr>
            <a:lvl9pPr marL="0" marR="0" lvl="8" indent="0" algn="r" rtl="0">
              <a:spcBef>
                <a:spcPts val="0"/>
              </a:spcBef>
              <a:buNone/>
              <a:defRPr sz="900" b="0" i="0" u="none" strike="noStrike" cap="none">
                <a:solidFill>
                  <a:srgbClr val="8E8E8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23" descr="close up of girl writing&#10;"/>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84" name="Google Shape;284;p23"/>
          <p:cNvSpPr txBox="1">
            <a:spLocks noGrp="1"/>
          </p:cNvSpPr>
          <p:nvPr>
            <p:ph type="ctrTitle"/>
          </p:nvPr>
        </p:nvSpPr>
        <p:spPr>
          <a:xfrm>
            <a:off x="2536371" y="2017985"/>
            <a:ext cx="9285382" cy="127785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6000"/>
              <a:buFont typeface="Arial"/>
              <a:buNone/>
            </a:pPr>
            <a:r>
              <a:rPr lang="en-US"/>
              <a:t>STREAMLINING JOB SEARCH</a:t>
            </a:r>
            <a:endParaRPr/>
          </a:p>
        </p:txBody>
      </p:sp>
      <p:sp>
        <p:nvSpPr>
          <p:cNvPr id="285" name="Google Shape;285;p23"/>
          <p:cNvSpPr txBox="1">
            <a:spLocks noGrp="1"/>
          </p:cNvSpPr>
          <p:nvPr>
            <p:ph type="subTitle" idx="6"/>
          </p:nvPr>
        </p:nvSpPr>
        <p:spPr>
          <a:xfrm>
            <a:off x="7970426" y="5325275"/>
            <a:ext cx="4180200" cy="8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None/>
            </a:pPr>
            <a:r>
              <a:rPr lang="en-US" sz="1800"/>
              <a:t>TEJAAS MUKUNDA REDDY</a:t>
            </a:r>
            <a:endParaRPr sz="1800"/>
          </a:p>
          <a:p>
            <a:pPr marL="0" lvl="0" indent="0" algn="l" rtl="0">
              <a:lnSpc>
                <a:spcPct val="90000"/>
              </a:lnSpc>
              <a:spcBef>
                <a:spcPts val="1000"/>
              </a:spcBef>
              <a:spcAft>
                <a:spcPts val="0"/>
              </a:spcAft>
              <a:buClr>
                <a:schemeClr val="lt1"/>
              </a:buClr>
              <a:buSzPts val="2000"/>
              <a:buNone/>
            </a:pPr>
            <a:r>
              <a:rPr lang="en-US" sz="1800"/>
              <a:t>886702844</a:t>
            </a:r>
            <a:endParaRPr sz="1800"/>
          </a:p>
        </p:txBody>
      </p:sp>
      <p:cxnSp>
        <p:nvCxnSpPr>
          <p:cNvPr id="286" name="Google Shape;286;p23"/>
          <p:cNvCxnSpPr/>
          <p:nvPr/>
        </p:nvCxnSpPr>
        <p:spPr>
          <a:xfrm>
            <a:off x="2536371" y="2017985"/>
            <a:ext cx="0" cy="1534320"/>
          </a:xfrm>
          <a:prstGeom prst="straightConnector1">
            <a:avLst/>
          </a:prstGeom>
          <a:noFill/>
          <a:ln w="19050" cap="flat" cmpd="sng">
            <a:solidFill>
              <a:schemeClr val="accent1"/>
            </a:solidFill>
            <a:prstDash val="solid"/>
            <a:miter lim="800000"/>
            <a:headEnd type="none" w="sm" len="sm"/>
            <a:tailEnd type="none" w="sm" len="sm"/>
          </a:ln>
        </p:spPr>
      </p:cxnSp>
      <p:cxnSp>
        <p:nvCxnSpPr>
          <p:cNvPr id="287" name="Google Shape;287;p23"/>
          <p:cNvCxnSpPr/>
          <p:nvPr/>
        </p:nvCxnSpPr>
        <p:spPr>
          <a:xfrm rot="10800000">
            <a:off x="4245428" y="5655432"/>
            <a:ext cx="3318888" cy="0"/>
          </a:xfrm>
          <a:prstGeom prst="straightConnector1">
            <a:avLst/>
          </a:prstGeom>
          <a:noFill/>
          <a:ln w="19050" cap="flat" cmpd="sng">
            <a:solidFill>
              <a:schemeClr val="accent1"/>
            </a:solidFill>
            <a:prstDash val="solid"/>
            <a:miter lim="800000"/>
            <a:headEnd type="none" w="sm" len="sm"/>
            <a:tailEnd type="none" w="sm" len="sm"/>
          </a:ln>
        </p:spPr>
      </p:cxnSp>
      <p:sp>
        <p:nvSpPr>
          <p:cNvPr id="288" name="Google Shape;288;p23"/>
          <p:cNvSpPr txBox="1"/>
          <p:nvPr/>
        </p:nvSpPr>
        <p:spPr>
          <a:xfrm>
            <a:off x="2695402" y="3552309"/>
            <a:ext cx="6186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Arial"/>
                <a:ea typeface="Arial"/>
                <a:cs typeface="Arial"/>
                <a:sym typeface="Arial"/>
              </a:rPr>
              <a:t>DOMAIN: JOB SEARCH AND RECRUITMENT OPTIMIZATION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5"/>
          <p:cNvSpPr txBox="1">
            <a:spLocks noGrp="1"/>
          </p:cNvSpPr>
          <p:nvPr>
            <p:ph type="body" idx="1"/>
          </p:nvPr>
        </p:nvSpPr>
        <p:spPr>
          <a:xfrm>
            <a:off x="1034142" y="3266159"/>
            <a:ext cx="2941600" cy="36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Font typeface="Arial"/>
              <a:buNone/>
            </a:pPr>
            <a:r>
              <a:rPr lang="en-US" dirty="0"/>
              <a:t>EXPAND </a:t>
            </a:r>
            <a:endParaRPr dirty="0"/>
          </a:p>
        </p:txBody>
      </p:sp>
      <p:sp>
        <p:nvSpPr>
          <p:cNvPr id="399" name="Google Shape;399;p35"/>
          <p:cNvSpPr txBox="1">
            <a:spLocks noGrp="1"/>
          </p:cNvSpPr>
          <p:nvPr>
            <p:ph type="body" idx="2"/>
          </p:nvPr>
        </p:nvSpPr>
        <p:spPr>
          <a:xfrm>
            <a:off x="1034142" y="4117102"/>
            <a:ext cx="2941600" cy="2239247"/>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FEFEFE"/>
              </a:buClr>
              <a:buSzPts val="1200"/>
              <a:buNone/>
            </a:pPr>
            <a:r>
              <a:rPr lang="en-US" dirty="0"/>
              <a:t>Enhance the existing project by integrating with additional job boards and broaden its scope to include posting job listings, reducing reliance on external boards for data retrieval</a:t>
            </a:r>
            <a:endParaRPr dirty="0"/>
          </a:p>
        </p:txBody>
      </p:sp>
      <p:sp>
        <p:nvSpPr>
          <p:cNvPr id="400" name="Google Shape;400;p35"/>
          <p:cNvSpPr txBox="1">
            <a:spLocks noGrp="1"/>
          </p:cNvSpPr>
          <p:nvPr>
            <p:ph type="title"/>
          </p:nvPr>
        </p:nvSpPr>
        <p:spPr>
          <a:xfrm>
            <a:off x="1241176" y="513852"/>
            <a:ext cx="10515600" cy="924808"/>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a:t>FUTURE SCOPE</a:t>
            </a:r>
            <a:endParaRPr/>
          </a:p>
        </p:txBody>
      </p:sp>
      <p:sp>
        <p:nvSpPr>
          <p:cNvPr id="401" name="Google Shape;401;p35"/>
          <p:cNvSpPr txBox="1">
            <a:spLocks noGrp="1"/>
          </p:cNvSpPr>
          <p:nvPr>
            <p:ph type="body" idx="3"/>
          </p:nvPr>
        </p:nvSpPr>
        <p:spPr>
          <a:xfrm>
            <a:off x="4706975" y="3266159"/>
            <a:ext cx="2941600" cy="360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800"/>
              <a:buFont typeface="Arial"/>
              <a:buNone/>
            </a:pPr>
            <a:r>
              <a:rPr lang="en-US" dirty="0"/>
              <a:t>IMPROVEMENT</a:t>
            </a:r>
            <a:endParaRPr dirty="0"/>
          </a:p>
        </p:txBody>
      </p:sp>
      <p:sp>
        <p:nvSpPr>
          <p:cNvPr id="402" name="Google Shape;402;p35"/>
          <p:cNvSpPr txBox="1">
            <a:spLocks noGrp="1"/>
          </p:cNvSpPr>
          <p:nvPr>
            <p:ph type="body" idx="4"/>
          </p:nvPr>
        </p:nvSpPr>
        <p:spPr>
          <a:xfrm>
            <a:off x="4706975" y="4117103"/>
            <a:ext cx="2941600" cy="205287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FEFEFE"/>
              </a:buClr>
              <a:buSzPts val="1200"/>
              <a:buNone/>
            </a:pPr>
            <a:r>
              <a:rPr lang="en-US" dirty="0"/>
              <a:t>Enhance Resume Review Technology with Advanced Algorithms </a:t>
            </a:r>
            <a:endParaRPr dirty="0"/>
          </a:p>
          <a:p>
            <a:pPr marL="0" lvl="0" indent="0" algn="l" rtl="0">
              <a:lnSpc>
                <a:spcPct val="150000"/>
              </a:lnSpc>
              <a:spcBef>
                <a:spcPts val="1000"/>
              </a:spcBef>
              <a:spcAft>
                <a:spcPts val="0"/>
              </a:spcAft>
              <a:buClr>
                <a:srgbClr val="FEFEFE"/>
              </a:buClr>
              <a:buSzPts val="1200"/>
              <a:buNone/>
            </a:pPr>
            <a:r>
              <a:rPr lang="en-US" dirty="0"/>
              <a:t>Implement Enhanced Data Security and Verification Measures</a:t>
            </a:r>
            <a:endParaRPr dirty="0"/>
          </a:p>
        </p:txBody>
      </p:sp>
      <p:sp>
        <p:nvSpPr>
          <p:cNvPr id="403" name="Google Shape;403;p35"/>
          <p:cNvSpPr txBox="1">
            <a:spLocks noGrp="1"/>
          </p:cNvSpPr>
          <p:nvPr>
            <p:ph type="body" idx="5"/>
          </p:nvPr>
        </p:nvSpPr>
        <p:spPr>
          <a:xfrm>
            <a:off x="8412200" y="3266159"/>
            <a:ext cx="2941600" cy="36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Font typeface="Arial"/>
              <a:buNone/>
            </a:pPr>
            <a:r>
              <a:rPr lang="en-US" dirty="0"/>
              <a:t>DIRECT CONNECT </a:t>
            </a:r>
            <a:endParaRPr dirty="0"/>
          </a:p>
        </p:txBody>
      </p:sp>
      <p:sp>
        <p:nvSpPr>
          <p:cNvPr id="404" name="Google Shape;404;p35"/>
          <p:cNvSpPr txBox="1">
            <a:spLocks noGrp="1"/>
          </p:cNvSpPr>
          <p:nvPr>
            <p:ph type="body" idx="6"/>
          </p:nvPr>
        </p:nvSpPr>
        <p:spPr>
          <a:xfrm>
            <a:off x="8412200" y="4117103"/>
            <a:ext cx="2941600" cy="1141882"/>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EFEFE"/>
              </a:buClr>
              <a:buSzPts val="1200"/>
              <a:buNone/>
            </a:pPr>
            <a:r>
              <a:rPr lang="en-US" dirty="0"/>
              <a:t>Connect directly with companies and recruiters to post job listings on our website, eliminating the need to fetch data from job boards.</a:t>
            </a:r>
            <a:endParaRPr dirty="0"/>
          </a:p>
        </p:txBody>
      </p:sp>
      <p:sp>
        <p:nvSpPr>
          <p:cNvPr id="405" name="Google Shape;40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406" name="Google Shape;40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10</a:t>
            </a:fld>
            <a:endParaRPr>
              <a:solidFill>
                <a:schemeClr val="lt1"/>
              </a:solidFill>
            </a:endParaRPr>
          </a:p>
        </p:txBody>
      </p:sp>
      <p:sp>
        <p:nvSpPr>
          <p:cNvPr id="407" name="Google Shape;407;p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6"/>
          <p:cNvSpPr txBox="1">
            <a:spLocks noGrp="1"/>
          </p:cNvSpPr>
          <p:nvPr>
            <p:ph type="title"/>
          </p:nvPr>
        </p:nvSpPr>
        <p:spPr>
          <a:xfrm>
            <a:off x="1223923" y="574112"/>
            <a:ext cx="10515600" cy="924808"/>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a:t>CONCLUSION </a:t>
            </a:r>
            <a:endParaRPr/>
          </a:p>
        </p:txBody>
      </p:sp>
      <p:sp>
        <p:nvSpPr>
          <p:cNvPr id="413" name="Google Shape;4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414" name="Google Shape;4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11</a:t>
            </a:fld>
            <a:endParaRPr>
              <a:solidFill>
                <a:schemeClr val="lt1"/>
              </a:solidFill>
            </a:endParaRPr>
          </a:p>
        </p:txBody>
      </p:sp>
      <p:sp>
        <p:nvSpPr>
          <p:cNvPr id="415" name="Google Shape;415;p36"/>
          <p:cNvSpPr txBox="1">
            <a:spLocks noGrp="1"/>
          </p:cNvSpPr>
          <p:nvPr>
            <p:ph type="body" idx="2"/>
          </p:nvPr>
        </p:nvSpPr>
        <p:spPr>
          <a:xfrm>
            <a:off x="2034012" y="2504836"/>
            <a:ext cx="8123976" cy="2854244"/>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rgbClr val="FEFEFE"/>
              </a:buClr>
              <a:buSzPts val="1400"/>
              <a:buNone/>
            </a:pPr>
            <a:r>
              <a:rPr lang="en-US" dirty="0"/>
              <a:t>Proposed project is designed with a twofold purpose, </a:t>
            </a:r>
            <a:endParaRPr dirty="0"/>
          </a:p>
          <a:p>
            <a:pPr marL="0" lvl="0" indent="0" algn="l" rtl="0">
              <a:lnSpc>
                <a:spcPct val="100000"/>
              </a:lnSpc>
              <a:spcBef>
                <a:spcPts val="0"/>
              </a:spcBef>
              <a:spcAft>
                <a:spcPts val="0"/>
              </a:spcAft>
              <a:buClr>
                <a:srgbClr val="FEFEFE"/>
              </a:buClr>
              <a:buSzPts val="1400"/>
              <a:buNone/>
            </a:pPr>
            <a:endParaRPr dirty="0"/>
          </a:p>
          <a:p>
            <a:pPr marL="171450" lvl="0" indent="-171450" algn="l" rtl="0">
              <a:lnSpc>
                <a:spcPct val="100000"/>
              </a:lnSpc>
              <a:spcBef>
                <a:spcPts val="0"/>
              </a:spcBef>
              <a:spcAft>
                <a:spcPts val="0"/>
              </a:spcAft>
              <a:buClr>
                <a:srgbClr val="FEFEFE"/>
              </a:buClr>
              <a:buSzPts val="1400"/>
              <a:buFont typeface="Arial" panose="020B0604020202020204" pitchFamily="34" charset="0"/>
              <a:buChar char="•"/>
            </a:pPr>
            <a:r>
              <a:rPr lang="en-US" dirty="0"/>
              <a:t>To empower students with the skills that employers are seeking and to shield them from potential job posting scams by facilitating direct connections with recruiters while streamlining the traditional job application process</a:t>
            </a:r>
            <a:endParaRPr dirty="0"/>
          </a:p>
          <a:p>
            <a:pPr marL="171450" lvl="0" indent="-171450" algn="l" rtl="0">
              <a:lnSpc>
                <a:spcPct val="100000"/>
              </a:lnSpc>
              <a:spcBef>
                <a:spcPts val="0"/>
              </a:spcBef>
              <a:spcAft>
                <a:spcPts val="0"/>
              </a:spcAft>
              <a:buClr>
                <a:srgbClr val="FEFEFE"/>
              </a:buClr>
              <a:buSzPts val="1400"/>
              <a:buFont typeface="Arial" panose="020B0604020202020204" pitchFamily="34" charset="0"/>
              <a:buChar char="•"/>
            </a:pPr>
            <a:endParaRPr dirty="0"/>
          </a:p>
          <a:p>
            <a:pPr marL="171450" lvl="0" indent="-171450" algn="l" rtl="0">
              <a:lnSpc>
                <a:spcPct val="100000"/>
              </a:lnSpc>
              <a:spcBef>
                <a:spcPts val="0"/>
              </a:spcBef>
              <a:spcAft>
                <a:spcPts val="0"/>
              </a:spcAft>
              <a:buClr>
                <a:srgbClr val="FEFEFE"/>
              </a:buClr>
              <a:buSzPts val="1400"/>
              <a:buFont typeface="Arial" panose="020B0604020202020204" pitchFamily="34" charset="0"/>
              <a:buChar char="•"/>
            </a:pPr>
            <a:r>
              <a:rPr lang="en-US" dirty="0"/>
              <a:t>Additionally, this platform offers recruiters a more efficient means of candidate selection. My project is dedicated to simplifying and enhancing the job search and recruitment process, ultimately promoting efficiency for both job seekers and recruiters</a:t>
            </a:r>
            <a:endParaRPr dirty="0"/>
          </a:p>
        </p:txBody>
      </p:sp>
      <p:pic>
        <p:nvPicPr>
          <p:cNvPr id="416" name="Google Shape;416;p36" title="Funding Chart"/>
          <p:cNvPicPr preferRelativeResize="0"/>
          <p:nvPr/>
        </p:nvPicPr>
        <p:blipFill rotWithShape="1">
          <a:blip r:embed="rId3">
            <a:alphaModFix/>
          </a:blip>
          <a:srcRect/>
          <a:stretch/>
        </p:blipFill>
        <p:spPr>
          <a:xfrm rot="10800000">
            <a:off x="2933700" y="4042328"/>
            <a:ext cx="1629422" cy="156810"/>
          </a:xfrm>
          <a:prstGeom prst="rect">
            <a:avLst/>
          </a:prstGeom>
          <a:noFill/>
          <a:ln>
            <a:noFill/>
          </a:ln>
        </p:spPr>
      </p:pic>
      <p:sp>
        <p:nvSpPr>
          <p:cNvPr id="417" name="Google Shape;417;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6"/>
          <p:cNvSpPr txBox="1">
            <a:spLocks noGrp="1"/>
          </p:cNvSpPr>
          <p:nvPr>
            <p:ph type="title"/>
          </p:nvPr>
        </p:nvSpPr>
        <p:spPr>
          <a:xfrm>
            <a:off x="5189217" y="2966596"/>
            <a:ext cx="1813566" cy="924808"/>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dirty="0"/>
              <a:t>DEMO</a:t>
            </a:r>
            <a:endParaRPr dirty="0"/>
          </a:p>
        </p:txBody>
      </p:sp>
      <p:sp>
        <p:nvSpPr>
          <p:cNvPr id="413" name="Google Shape;4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414" name="Google Shape;4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12</a:t>
            </a:fld>
            <a:endParaRPr>
              <a:solidFill>
                <a:schemeClr val="lt1"/>
              </a:solidFill>
            </a:endParaRPr>
          </a:p>
        </p:txBody>
      </p:sp>
      <p:pic>
        <p:nvPicPr>
          <p:cNvPr id="416" name="Google Shape;416;p36" title="Funding Chart"/>
          <p:cNvPicPr preferRelativeResize="0"/>
          <p:nvPr/>
        </p:nvPicPr>
        <p:blipFill rotWithShape="1">
          <a:blip r:embed="rId3">
            <a:alphaModFix/>
          </a:blip>
          <a:srcRect/>
          <a:stretch/>
        </p:blipFill>
        <p:spPr>
          <a:xfrm rot="10800000">
            <a:off x="2933700" y="4042328"/>
            <a:ext cx="1629422" cy="156810"/>
          </a:xfrm>
          <a:prstGeom prst="rect">
            <a:avLst/>
          </a:prstGeom>
          <a:noFill/>
          <a:ln>
            <a:noFill/>
          </a:ln>
        </p:spPr>
      </p:pic>
      <p:sp>
        <p:nvSpPr>
          <p:cNvPr id="417" name="Google Shape;417;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spTree>
    <p:extLst>
      <p:ext uri="{BB962C8B-B14F-4D97-AF65-F5344CB8AC3E}">
        <p14:creationId xmlns:p14="http://schemas.microsoft.com/office/powerpoint/2010/main" val="372202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37" descr="young person wearing safety goggles"/>
          <p:cNvPicPr preferRelativeResize="0">
            <a:picLocks noGrp="1"/>
          </p:cNvPicPr>
          <p:nvPr>
            <p:ph type="pic" idx="2"/>
          </p:nvPr>
        </p:nvPicPr>
        <p:blipFill rotWithShape="1">
          <a:blip r:embed="rId3">
            <a:alphaModFix/>
          </a:blip>
          <a:srcRect/>
          <a:stretch/>
        </p:blipFill>
        <p:spPr>
          <a:xfrm>
            <a:off x="2" y="0"/>
            <a:ext cx="6694955" cy="6858000"/>
          </a:xfrm>
          <a:prstGeom prst="rect">
            <a:avLst/>
          </a:prstGeom>
          <a:noFill/>
          <a:ln>
            <a:noFill/>
          </a:ln>
        </p:spPr>
      </p:pic>
      <p:sp>
        <p:nvSpPr>
          <p:cNvPr id="423" name="Google Shape;423;p37"/>
          <p:cNvSpPr txBox="1">
            <a:spLocks noGrp="1"/>
          </p:cNvSpPr>
          <p:nvPr>
            <p:ph type="title"/>
          </p:nvPr>
        </p:nvSpPr>
        <p:spPr>
          <a:xfrm>
            <a:off x="8057502" y="3062850"/>
            <a:ext cx="3246300" cy="732300"/>
          </a:xfrm>
          <a:prstGeom prst="rect">
            <a:avLst/>
          </a:prstGeom>
          <a:noFill/>
          <a:ln>
            <a:noFill/>
          </a:ln>
        </p:spPr>
        <p:txBody>
          <a:bodyPr spcFirstLastPara="1" wrap="square" lIns="0" tIns="45700" rIns="91425" bIns="45700" anchor="b" anchorCtr="0">
            <a:normAutofit/>
          </a:bodyPr>
          <a:lstStyle/>
          <a:p>
            <a:pPr marL="0" lvl="0" indent="0" algn="l" rtl="0">
              <a:lnSpc>
                <a:spcPct val="90000"/>
              </a:lnSpc>
              <a:spcBef>
                <a:spcPts val="0"/>
              </a:spcBef>
              <a:spcAft>
                <a:spcPts val="0"/>
              </a:spcAft>
              <a:buClr>
                <a:schemeClr val="accent1"/>
              </a:buClr>
              <a:buSzPts val="3500"/>
              <a:buFont typeface="Arial"/>
              <a:buNone/>
            </a:pPr>
            <a:r>
              <a:rPr lang="en-US" sz="3500"/>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body" idx="1"/>
          </p:nvPr>
        </p:nvSpPr>
        <p:spPr>
          <a:xfrm>
            <a:off x="1863420" y="1538924"/>
            <a:ext cx="6151800" cy="4725300"/>
          </a:xfrm>
          <a:prstGeom prst="rect">
            <a:avLst/>
          </a:prstGeom>
          <a:noFill/>
          <a:ln>
            <a:noFill/>
          </a:ln>
        </p:spPr>
        <p:txBody>
          <a:bodyPr spcFirstLastPara="1" wrap="square" lIns="0" tIns="45700" rIns="91425" bIns="45700" anchor="t" anchorCtr="0">
            <a:normAutofit/>
          </a:bodyPr>
          <a:lstStyle/>
          <a:p>
            <a:pPr marL="285750" lvl="0" indent="-260350" algn="l" rtl="0">
              <a:lnSpc>
                <a:spcPct val="90000"/>
              </a:lnSpc>
              <a:spcBef>
                <a:spcPts val="0"/>
              </a:spcBef>
              <a:spcAft>
                <a:spcPts val="0"/>
              </a:spcAft>
              <a:buClr>
                <a:schemeClr val="lt1"/>
              </a:buClr>
              <a:buSzPts val="1400"/>
              <a:buFont typeface="Arial"/>
              <a:buChar char="•"/>
            </a:pPr>
            <a:r>
              <a:rPr lang="en-US" sz="1400" dirty="0">
                <a:solidFill>
                  <a:schemeClr val="lt1"/>
                </a:solidFill>
              </a:rPr>
              <a:t>INTRODUCTION </a:t>
            </a:r>
            <a:endParaRPr sz="1400" dirty="0">
              <a:solidFill>
                <a:schemeClr val="lt1"/>
              </a:solidFill>
            </a:endParaRPr>
          </a:p>
          <a:p>
            <a:pPr marL="285750" lvl="0" indent="-260350" algn="l" rtl="0">
              <a:lnSpc>
                <a:spcPct val="90000"/>
              </a:lnSpc>
              <a:spcBef>
                <a:spcPts val="1000"/>
              </a:spcBef>
              <a:spcAft>
                <a:spcPts val="0"/>
              </a:spcAft>
              <a:buClr>
                <a:schemeClr val="lt1"/>
              </a:buClr>
              <a:buSzPts val="1400"/>
              <a:buFont typeface="Arial"/>
              <a:buChar char="•"/>
            </a:pPr>
            <a:r>
              <a:rPr lang="en-US" sz="1400" dirty="0">
                <a:solidFill>
                  <a:schemeClr val="lt1"/>
                </a:solidFill>
              </a:rPr>
              <a:t>PROBLEM STATEMENT</a:t>
            </a:r>
            <a:endParaRPr sz="1400" dirty="0">
              <a:solidFill>
                <a:schemeClr val="lt1"/>
              </a:solidFill>
            </a:endParaRPr>
          </a:p>
          <a:p>
            <a:pPr marL="285750" lvl="0" indent="-260350" algn="l" rtl="0">
              <a:lnSpc>
                <a:spcPct val="90000"/>
              </a:lnSpc>
              <a:spcBef>
                <a:spcPts val="1000"/>
              </a:spcBef>
              <a:spcAft>
                <a:spcPts val="0"/>
              </a:spcAft>
              <a:buClr>
                <a:schemeClr val="lt1"/>
              </a:buClr>
              <a:buSzPts val="1400"/>
              <a:buChar char="•"/>
            </a:pPr>
            <a:r>
              <a:rPr lang="en-US" sz="1400" dirty="0">
                <a:solidFill>
                  <a:schemeClr val="lt1"/>
                </a:solidFill>
              </a:rPr>
              <a:t>CURRENT SITUATION</a:t>
            </a:r>
            <a:endParaRPr sz="1400" dirty="0">
              <a:solidFill>
                <a:schemeClr val="lt1"/>
              </a:solidFill>
            </a:endParaRPr>
          </a:p>
          <a:p>
            <a:pPr marL="285750" lvl="0" indent="-260350" algn="l" rtl="0">
              <a:lnSpc>
                <a:spcPct val="90000"/>
              </a:lnSpc>
              <a:spcBef>
                <a:spcPts val="1000"/>
              </a:spcBef>
              <a:spcAft>
                <a:spcPts val="0"/>
              </a:spcAft>
              <a:buClr>
                <a:schemeClr val="lt1"/>
              </a:buClr>
              <a:buSzPts val="1400"/>
              <a:buChar char="•"/>
            </a:pPr>
            <a:r>
              <a:rPr lang="en-US" sz="1400" dirty="0">
                <a:solidFill>
                  <a:schemeClr val="lt1"/>
                </a:solidFill>
              </a:rPr>
              <a:t>APPROACH</a:t>
            </a:r>
            <a:endParaRPr sz="1400" dirty="0">
              <a:solidFill>
                <a:schemeClr val="lt1"/>
              </a:solidFill>
            </a:endParaRPr>
          </a:p>
          <a:p>
            <a:pPr marL="285750" lvl="0" indent="-260350" algn="l" rtl="0">
              <a:lnSpc>
                <a:spcPct val="90000"/>
              </a:lnSpc>
              <a:spcBef>
                <a:spcPts val="1000"/>
              </a:spcBef>
              <a:spcAft>
                <a:spcPts val="0"/>
              </a:spcAft>
              <a:buClr>
                <a:schemeClr val="lt1"/>
              </a:buClr>
              <a:buSzPts val="1400"/>
              <a:buFont typeface="Arial"/>
              <a:buChar char="•"/>
            </a:pPr>
            <a:r>
              <a:rPr lang="en-US" sz="1400" dirty="0">
                <a:solidFill>
                  <a:schemeClr val="lt1"/>
                </a:solidFill>
              </a:rPr>
              <a:t>ACCOMPLISHMENTS  </a:t>
            </a:r>
            <a:endParaRPr sz="1400" dirty="0">
              <a:solidFill>
                <a:schemeClr val="lt1"/>
              </a:solidFill>
            </a:endParaRPr>
          </a:p>
          <a:p>
            <a:pPr marL="285750" lvl="0" indent="-260350" algn="l" rtl="0">
              <a:lnSpc>
                <a:spcPct val="90000"/>
              </a:lnSpc>
              <a:spcBef>
                <a:spcPts val="1000"/>
              </a:spcBef>
              <a:spcAft>
                <a:spcPts val="0"/>
              </a:spcAft>
              <a:buClr>
                <a:schemeClr val="lt1"/>
              </a:buClr>
              <a:buSzPts val="1400"/>
              <a:buFont typeface="Arial"/>
              <a:buChar char="•"/>
            </a:pPr>
            <a:r>
              <a:rPr lang="en-US" sz="1400" dirty="0">
                <a:solidFill>
                  <a:schemeClr val="lt1"/>
                </a:solidFill>
              </a:rPr>
              <a:t>APPLICATION ARCHITECTURE</a:t>
            </a:r>
          </a:p>
          <a:p>
            <a:pPr marL="285750" lvl="0" indent="-260350" algn="l" rtl="0">
              <a:lnSpc>
                <a:spcPct val="90000"/>
              </a:lnSpc>
              <a:spcBef>
                <a:spcPts val="1000"/>
              </a:spcBef>
              <a:spcAft>
                <a:spcPts val="0"/>
              </a:spcAft>
              <a:buClr>
                <a:schemeClr val="lt1"/>
              </a:buClr>
              <a:buSzPts val="1400"/>
              <a:buFont typeface="Arial"/>
              <a:buChar char="•"/>
            </a:pPr>
            <a:r>
              <a:rPr lang="en-US" sz="1400" dirty="0">
                <a:solidFill>
                  <a:schemeClr val="lt1"/>
                </a:solidFill>
              </a:rPr>
              <a:t>DATABASE</a:t>
            </a:r>
            <a:endParaRPr sz="1400" dirty="0">
              <a:solidFill>
                <a:schemeClr val="lt1"/>
              </a:solidFill>
            </a:endParaRPr>
          </a:p>
          <a:p>
            <a:pPr marL="285750" lvl="0" indent="-260350" algn="l" rtl="0">
              <a:lnSpc>
                <a:spcPct val="90000"/>
              </a:lnSpc>
              <a:spcBef>
                <a:spcPts val="1000"/>
              </a:spcBef>
              <a:spcAft>
                <a:spcPts val="0"/>
              </a:spcAft>
              <a:buClr>
                <a:schemeClr val="lt1"/>
              </a:buClr>
              <a:buSzPts val="1400"/>
              <a:buFont typeface="Arial"/>
              <a:buChar char="•"/>
            </a:pPr>
            <a:r>
              <a:rPr lang="en-US" sz="1400" dirty="0">
                <a:solidFill>
                  <a:schemeClr val="lt1"/>
                </a:solidFill>
              </a:rPr>
              <a:t>FUTURE SCOPE</a:t>
            </a:r>
            <a:endParaRPr sz="1400" dirty="0">
              <a:solidFill>
                <a:schemeClr val="lt1"/>
              </a:solidFill>
            </a:endParaRPr>
          </a:p>
          <a:p>
            <a:pPr marL="285750" lvl="0" indent="-260350" algn="l" rtl="0">
              <a:lnSpc>
                <a:spcPct val="90000"/>
              </a:lnSpc>
              <a:spcBef>
                <a:spcPts val="1000"/>
              </a:spcBef>
              <a:spcAft>
                <a:spcPts val="0"/>
              </a:spcAft>
              <a:buClr>
                <a:schemeClr val="lt1"/>
              </a:buClr>
              <a:buSzPts val="1400"/>
              <a:buChar char="•"/>
            </a:pPr>
            <a:r>
              <a:rPr lang="en-US" sz="1400" dirty="0">
                <a:solidFill>
                  <a:schemeClr val="lt1"/>
                </a:solidFill>
              </a:rPr>
              <a:t>CONCLUSION </a:t>
            </a:r>
          </a:p>
          <a:p>
            <a:pPr marL="285750" lvl="0" indent="-260350" algn="l" rtl="0">
              <a:lnSpc>
                <a:spcPct val="90000"/>
              </a:lnSpc>
              <a:spcBef>
                <a:spcPts val="1000"/>
              </a:spcBef>
              <a:spcAft>
                <a:spcPts val="0"/>
              </a:spcAft>
              <a:buClr>
                <a:schemeClr val="lt1"/>
              </a:buClr>
              <a:buSzPts val="1400"/>
              <a:buChar char="•"/>
            </a:pPr>
            <a:r>
              <a:rPr lang="en-US" sz="1400" dirty="0">
                <a:solidFill>
                  <a:schemeClr val="lt1"/>
                </a:solidFill>
              </a:rPr>
              <a:t>DEMO</a:t>
            </a:r>
            <a:endParaRPr sz="1400" dirty="0">
              <a:solidFill>
                <a:schemeClr val="lt1"/>
              </a:solidFill>
            </a:endParaRPr>
          </a:p>
        </p:txBody>
      </p:sp>
      <p:sp>
        <p:nvSpPr>
          <p:cNvPr id="294" name="Google Shape;294;p24"/>
          <p:cNvSpPr txBox="1">
            <a:spLocks noGrp="1"/>
          </p:cNvSpPr>
          <p:nvPr>
            <p:ph type="title"/>
          </p:nvPr>
        </p:nvSpPr>
        <p:spPr>
          <a:xfrm>
            <a:off x="1247206" y="519727"/>
            <a:ext cx="10515600" cy="924900"/>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a:t>AGENDA</a:t>
            </a:r>
            <a:endParaRPr/>
          </a:p>
        </p:txBody>
      </p:sp>
      <p:sp>
        <p:nvSpPr>
          <p:cNvPr id="295" name="Google Shape;295;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endParaRPr dirty="0">
              <a:solidFill>
                <a:schemeClr val="lt1"/>
              </a:solidFill>
            </a:endParaRPr>
          </a:p>
        </p:txBody>
      </p:sp>
      <p:sp>
        <p:nvSpPr>
          <p:cNvPr id="296" name="Google Shape;296;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297" name="Google Shape;297;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2</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a:spLocks noGrp="1"/>
          </p:cNvSpPr>
          <p:nvPr>
            <p:ph type="title"/>
          </p:nvPr>
        </p:nvSpPr>
        <p:spPr>
          <a:xfrm>
            <a:off x="1232620" y="2685256"/>
            <a:ext cx="4203300" cy="743700"/>
          </a:xfrm>
          <a:prstGeom prst="rect">
            <a:avLst/>
          </a:prstGeom>
          <a:noFill/>
          <a:ln>
            <a:noFill/>
          </a:ln>
        </p:spPr>
        <p:txBody>
          <a:bodyPr spcFirstLastPara="1" wrap="square" lIns="0" tIns="45700" rIns="91425" bIns="45700" anchor="t" anchorCtr="0">
            <a:noAutofit/>
          </a:bodyPr>
          <a:lstStyle/>
          <a:p>
            <a:pPr marL="0" lvl="0" indent="0" algn="l" rtl="0">
              <a:lnSpc>
                <a:spcPct val="90000"/>
              </a:lnSpc>
              <a:spcBef>
                <a:spcPts val="0"/>
              </a:spcBef>
              <a:spcAft>
                <a:spcPts val="0"/>
              </a:spcAft>
              <a:buClr>
                <a:schemeClr val="accent1"/>
              </a:buClr>
              <a:buSzPts val="2800"/>
              <a:buFont typeface="Arial"/>
              <a:buNone/>
            </a:pPr>
            <a:r>
              <a:rPr lang="en-US" dirty="0"/>
              <a:t>INTRODUCTION</a:t>
            </a:r>
            <a:endParaRPr dirty="0"/>
          </a:p>
        </p:txBody>
      </p:sp>
      <p:sp>
        <p:nvSpPr>
          <p:cNvPr id="303" name="Google Shape;303;p25"/>
          <p:cNvSpPr txBox="1">
            <a:spLocks noGrp="1"/>
          </p:cNvSpPr>
          <p:nvPr>
            <p:ph type="body" idx="1"/>
          </p:nvPr>
        </p:nvSpPr>
        <p:spPr>
          <a:xfrm>
            <a:off x="1232625" y="3317675"/>
            <a:ext cx="4908000" cy="2927400"/>
          </a:xfrm>
          <a:prstGeom prst="rect">
            <a:avLst/>
          </a:prstGeom>
          <a:noFill/>
          <a:ln>
            <a:noFill/>
          </a:ln>
        </p:spPr>
        <p:txBody>
          <a:bodyPr spcFirstLastPara="1" wrap="square" lIns="0" tIns="45700" rIns="91425" bIns="45700" anchor="t" anchorCtr="0">
            <a:noAutofit/>
          </a:bodyPr>
          <a:lstStyle/>
          <a:p>
            <a:pPr marL="0" lvl="0" indent="0" algn="l" rtl="0">
              <a:lnSpc>
                <a:spcPct val="150000"/>
              </a:lnSpc>
              <a:spcBef>
                <a:spcPts val="1000"/>
              </a:spcBef>
              <a:spcAft>
                <a:spcPts val="0"/>
              </a:spcAft>
              <a:buClr>
                <a:schemeClr val="lt1"/>
              </a:buClr>
              <a:buSzPts val="1300"/>
              <a:buNone/>
            </a:pPr>
            <a:r>
              <a:rPr lang="en-US" dirty="0"/>
              <a:t>People in the IT industry and graduating computer science students are confronted with various problems when seeking jobs opportunities as the software and IT industry dedicated to recruiting is evolving at an accelerated rate. Job hunting requires numerous hours of commitment, including cases of fraudulent job posts and misaligned skills. </a:t>
            </a:r>
          </a:p>
          <a:p>
            <a:pPr marL="0" lvl="0" indent="0" algn="l" rtl="0">
              <a:lnSpc>
                <a:spcPct val="150000"/>
              </a:lnSpc>
              <a:spcBef>
                <a:spcPts val="1000"/>
              </a:spcBef>
              <a:spcAft>
                <a:spcPts val="0"/>
              </a:spcAft>
              <a:buClr>
                <a:schemeClr val="lt1"/>
              </a:buClr>
              <a:buSzPts val="1300"/>
              <a:buNone/>
            </a:pPr>
            <a:r>
              <a:rPr lang="en-US" dirty="0"/>
              <a:t>The context of these issues clearly shows that these gaps need to be closed to improve hiring for both recruiters and job seekers.</a:t>
            </a:r>
            <a:endParaRPr dirty="0"/>
          </a:p>
        </p:txBody>
      </p:sp>
      <p:sp>
        <p:nvSpPr>
          <p:cNvPr id="304" name="Google Shape;30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305" name="Google Shape;30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06" name="Google Shape;306;p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6"/>
          <p:cNvSpPr txBox="1">
            <a:spLocks noGrp="1"/>
          </p:cNvSpPr>
          <p:nvPr>
            <p:ph type="title"/>
          </p:nvPr>
        </p:nvSpPr>
        <p:spPr>
          <a:xfrm>
            <a:off x="1219337" y="531552"/>
            <a:ext cx="10515600" cy="924808"/>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a:t>PROBLEM STATEMENT</a:t>
            </a:r>
            <a:endParaRPr/>
          </a:p>
        </p:txBody>
      </p:sp>
      <p:sp>
        <p:nvSpPr>
          <p:cNvPr id="312" name="Google Shape;31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 </a:t>
            </a:r>
            <a:endParaRPr>
              <a:solidFill>
                <a:schemeClr val="lt1"/>
              </a:solidFill>
            </a:endParaRPr>
          </a:p>
        </p:txBody>
      </p:sp>
      <p:sp>
        <p:nvSpPr>
          <p:cNvPr id="313" name="Google Shape;31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4</a:t>
            </a:fld>
            <a:endParaRPr>
              <a:solidFill>
                <a:schemeClr val="lt1"/>
              </a:solidFill>
            </a:endParaRPr>
          </a:p>
        </p:txBody>
      </p:sp>
      <p:sp>
        <p:nvSpPr>
          <p:cNvPr id="314" name="Google Shape;314;p26"/>
          <p:cNvSpPr txBox="1"/>
          <p:nvPr/>
        </p:nvSpPr>
        <p:spPr>
          <a:xfrm>
            <a:off x="1063709" y="1800965"/>
            <a:ext cx="10450629" cy="4514920"/>
          </a:xfrm>
          <a:prstGeom prst="rect">
            <a:avLst/>
          </a:prstGeom>
          <a:noFill/>
          <a:ln>
            <a:noFill/>
          </a:ln>
        </p:spPr>
        <p:txBody>
          <a:bodyPr spcFirstLastPara="1" wrap="square" lIns="91425" tIns="45700" rIns="91425" bIns="45700" anchor="t" anchorCtr="0">
            <a:normAutofit/>
          </a:bodyPr>
          <a:lstStyle/>
          <a:p>
            <a:pPr marL="228600" marR="0" lvl="0" indent="-139700" algn="l" rtl="0">
              <a:lnSpc>
                <a:spcPct val="90000"/>
              </a:lnSpc>
              <a:spcBef>
                <a:spcPts val="0"/>
              </a:spcBef>
              <a:spcAft>
                <a:spcPts val="0"/>
              </a:spcAft>
              <a:buClr>
                <a:schemeClr val="lt1"/>
              </a:buClr>
              <a:buSzPts val="1400"/>
              <a:buFont typeface="Arial"/>
              <a:buNone/>
            </a:pPr>
            <a:endParaRPr sz="1400">
              <a:solidFill>
                <a:schemeClr val="lt1"/>
              </a:solidFill>
              <a:latin typeface="Arial"/>
              <a:ea typeface="Arial"/>
              <a:cs typeface="Arial"/>
              <a:sym typeface="Arial"/>
            </a:endParaRPr>
          </a:p>
        </p:txBody>
      </p:sp>
      <p:sp>
        <p:nvSpPr>
          <p:cNvPr id="315" name="Google Shape;315;p26"/>
          <p:cNvSpPr txBox="1"/>
          <p:nvPr/>
        </p:nvSpPr>
        <p:spPr>
          <a:xfrm>
            <a:off x="1216109" y="1953365"/>
            <a:ext cx="10450629" cy="2883555"/>
          </a:xfrm>
          <a:prstGeom prst="rect">
            <a:avLst/>
          </a:prstGeom>
          <a:noFill/>
          <a:ln>
            <a:noFill/>
          </a:ln>
        </p:spPr>
        <p:txBody>
          <a:bodyPr spcFirstLastPara="1" wrap="square" lIns="91425" tIns="45700" rIns="91425" bIns="45700" anchor="t" anchorCtr="0">
            <a:normAutofit/>
          </a:bodyPr>
          <a:lstStyle/>
          <a:p>
            <a:pPr marL="19050" marR="0" lvl="0" algn="l" rtl="0">
              <a:lnSpc>
                <a:spcPct val="90000"/>
              </a:lnSpc>
              <a:spcBef>
                <a:spcPts val="0"/>
              </a:spcBef>
              <a:spcAft>
                <a:spcPts val="0"/>
              </a:spcAft>
              <a:buClr>
                <a:schemeClr val="lt1"/>
              </a:buClr>
              <a:buSzPts val="1100"/>
            </a:pPr>
            <a:r>
              <a:rPr lang="en-US" sz="1200" dirty="0">
                <a:solidFill>
                  <a:schemeClr val="lt1"/>
                </a:solidFill>
                <a:latin typeface="Arial"/>
                <a:ea typeface="Arial"/>
                <a:cs typeface="Arial"/>
                <a:sym typeface="Arial"/>
              </a:rPr>
              <a:t>The current recruitment process takes significant time and is stressful for candidates</a:t>
            </a:r>
          </a:p>
          <a:p>
            <a:pPr marL="19050" marR="0" lvl="0" algn="l" rtl="0">
              <a:lnSpc>
                <a:spcPct val="90000"/>
              </a:lnSpc>
              <a:spcBef>
                <a:spcPts val="0"/>
              </a:spcBef>
              <a:spcAft>
                <a:spcPts val="0"/>
              </a:spcAft>
              <a:buClr>
                <a:schemeClr val="lt1"/>
              </a:buClr>
              <a:buSzPts val="1100"/>
            </a:pPr>
            <a:endParaRPr lang="en-US" sz="1200" dirty="0">
              <a:solidFill>
                <a:schemeClr val="lt1"/>
              </a:solidFill>
              <a:latin typeface="Arial"/>
              <a:ea typeface="Arial"/>
              <a:cs typeface="Arial"/>
              <a:sym typeface="Arial"/>
            </a:endParaRPr>
          </a:p>
          <a:p>
            <a:pPr marL="228600" marR="0" lvl="0" indent="-209550" algn="l" rtl="0">
              <a:lnSpc>
                <a:spcPct val="90000"/>
              </a:lnSpc>
              <a:spcBef>
                <a:spcPts val="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Only 36% of candidates are satisfied with the hiring process, according to Indeed</a:t>
            </a:r>
          </a:p>
          <a:p>
            <a:pPr marL="19050" marR="0" lvl="0" algn="l" rtl="0">
              <a:lnSpc>
                <a:spcPct val="90000"/>
              </a:lnSpc>
              <a:spcBef>
                <a:spcPts val="0"/>
              </a:spcBef>
              <a:spcAft>
                <a:spcPts val="0"/>
              </a:spcAft>
              <a:buClr>
                <a:schemeClr val="lt1"/>
              </a:buClr>
              <a:buSzPts val="1100"/>
            </a:pPr>
            <a:endParaRPr lang="en-US" sz="1200" dirty="0">
              <a:solidFill>
                <a:schemeClr val="lt1"/>
              </a:solidFill>
              <a:latin typeface="Arial"/>
              <a:ea typeface="Arial"/>
              <a:cs typeface="Arial"/>
              <a:sym typeface="Arial"/>
            </a:endParaRPr>
          </a:p>
          <a:p>
            <a:pPr marL="228600" marR="0" lvl="0" indent="-209550" algn="l" rtl="0">
              <a:lnSpc>
                <a:spcPct val="90000"/>
              </a:lnSpc>
              <a:spcBef>
                <a:spcPts val="0"/>
              </a:spcBef>
              <a:spcAft>
                <a:spcPts val="0"/>
              </a:spcAft>
              <a:buClr>
                <a:schemeClr val="lt1"/>
              </a:buClr>
              <a:buSzPts val="1100"/>
              <a:buFont typeface="Arial"/>
              <a:buChar char="•"/>
            </a:pPr>
            <a:r>
              <a:rPr lang="en-US" sz="1200" dirty="0">
                <a:solidFill>
                  <a:schemeClr val="lt1"/>
                </a:solidFill>
              </a:rPr>
              <a:t>A survey conducted my Indeed reveals that graduating students typically spend 10-20 hours per week searching for employment</a:t>
            </a:r>
          </a:p>
          <a:p>
            <a:pPr marL="19050" marR="0" lvl="0" algn="l" rtl="0">
              <a:lnSpc>
                <a:spcPct val="90000"/>
              </a:lnSpc>
              <a:spcBef>
                <a:spcPts val="0"/>
              </a:spcBef>
              <a:spcAft>
                <a:spcPts val="0"/>
              </a:spcAft>
              <a:buClr>
                <a:schemeClr val="lt1"/>
              </a:buClr>
              <a:buSzPts val="1100"/>
            </a:pPr>
            <a:endParaRPr lang="en-US" sz="1200" dirty="0">
              <a:solidFill>
                <a:schemeClr val="lt1"/>
              </a:solidFill>
            </a:endParaRPr>
          </a:p>
          <a:p>
            <a:pPr marL="228600" marR="0" lvl="0" indent="-209550" algn="l" rtl="0">
              <a:lnSpc>
                <a:spcPct val="90000"/>
              </a:lnSpc>
              <a:spcBef>
                <a:spcPts val="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The IT industry is the most targeted industry for job scams, according to the Federal Trade Commission </a:t>
            </a:r>
          </a:p>
          <a:p>
            <a:pPr marL="228600" marR="0" lvl="0" indent="-209550" algn="l" rtl="0">
              <a:lnSpc>
                <a:spcPct val="90000"/>
              </a:lnSpc>
              <a:spcBef>
                <a:spcPts val="100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Only 23% of US adults have the basic digital skills needed for most jobs in today's economy, according to the National Skills Coalition</a:t>
            </a:r>
            <a:endParaRPr sz="1200" dirty="0">
              <a:solidFill>
                <a:schemeClr val="lt1"/>
              </a:solidFill>
            </a:endParaRPr>
          </a:p>
          <a:p>
            <a:pPr marL="0" marR="0" lvl="0" indent="0" algn="l" rtl="0">
              <a:lnSpc>
                <a:spcPct val="90000"/>
              </a:lnSpc>
              <a:spcBef>
                <a:spcPts val="1000"/>
              </a:spcBef>
              <a:spcAft>
                <a:spcPts val="0"/>
              </a:spcAft>
              <a:buClr>
                <a:schemeClr val="lt1"/>
              </a:buClr>
              <a:buSzPts val="1400"/>
              <a:buFont typeface="Arial"/>
              <a:buNone/>
            </a:pPr>
            <a:endParaRPr sz="1200" dirty="0">
              <a:solidFill>
                <a:schemeClr val="lt1"/>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1400"/>
              <a:buFont typeface="Arial"/>
              <a:buNone/>
            </a:pPr>
            <a:r>
              <a:rPr lang="en-US" sz="1200" dirty="0">
                <a:solidFill>
                  <a:schemeClr val="lt1"/>
                </a:solidFill>
                <a:latin typeface="Arial"/>
                <a:ea typeface="Arial"/>
                <a:cs typeface="Arial"/>
                <a:sym typeface="Arial"/>
              </a:rPr>
              <a:t>These statistics show that many candidates are not satisfied with the current hiring process. They also show that the IT industry is in high demand for skilled workers, but that there is a shortage of tech-literate candidates.</a:t>
            </a:r>
            <a:endParaRPr sz="1200" dirty="0">
              <a:solidFill>
                <a:schemeClr val="lt1"/>
              </a:solidFill>
            </a:endParaRPr>
          </a:p>
          <a:p>
            <a:pPr marL="228600" marR="0" lvl="0" indent="-139700" algn="l" rtl="0">
              <a:lnSpc>
                <a:spcPct val="90000"/>
              </a:lnSpc>
              <a:spcBef>
                <a:spcPts val="1000"/>
              </a:spcBef>
              <a:spcAft>
                <a:spcPts val="0"/>
              </a:spcAft>
              <a:buClr>
                <a:schemeClr val="lt1"/>
              </a:buClr>
              <a:buSzPts val="1400"/>
              <a:buFont typeface="Arial"/>
              <a:buNone/>
            </a:pPr>
            <a:endParaRPr sz="1200" dirty="0">
              <a:solidFill>
                <a:schemeClr val="lt1"/>
              </a:solidFill>
              <a:latin typeface="Arial"/>
              <a:ea typeface="Arial"/>
              <a:cs typeface="Arial"/>
              <a:sym typeface="Arial"/>
            </a:endParaRPr>
          </a:p>
        </p:txBody>
      </p:sp>
      <p:sp>
        <p:nvSpPr>
          <p:cNvPr id="316" name="Google Shape;316;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7"/>
          <p:cNvSpPr txBox="1">
            <a:spLocks noGrp="1"/>
          </p:cNvSpPr>
          <p:nvPr>
            <p:ph type="title"/>
          </p:nvPr>
        </p:nvSpPr>
        <p:spPr>
          <a:xfrm>
            <a:off x="1224337" y="488494"/>
            <a:ext cx="10515600" cy="924808"/>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a:t>CURRENT SITUATION</a:t>
            </a:r>
            <a:endParaRPr/>
          </a:p>
        </p:txBody>
      </p:sp>
      <p:sp>
        <p:nvSpPr>
          <p:cNvPr id="322" name="Google Shape;32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323" name="Google Shape;32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5</a:t>
            </a:fld>
            <a:endParaRPr>
              <a:solidFill>
                <a:schemeClr val="lt1"/>
              </a:solidFill>
            </a:endParaRPr>
          </a:p>
        </p:txBody>
      </p:sp>
      <p:sp>
        <p:nvSpPr>
          <p:cNvPr id="324" name="Google Shape;324;p27"/>
          <p:cNvSpPr txBox="1"/>
          <p:nvPr/>
        </p:nvSpPr>
        <p:spPr>
          <a:xfrm>
            <a:off x="1088648" y="1413302"/>
            <a:ext cx="8346298" cy="451492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lt1"/>
              </a:buClr>
              <a:buSzPts val="1400"/>
              <a:buFont typeface="Arial"/>
              <a:buNone/>
            </a:pPr>
            <a:endParaRPr lang="en-US" sz="1200" dirty="0">
              <a:solidFill>
                <a:schemeClr val="lt1"/>
              </a:solidFill>
              <a:latin typeface="Arial"/>
              <a:ea typeface="Arial"/>
              <a:cs typeface="Arial"/>
              <a:sym typeface="Arial"/>
            </a:endParaRPr>
          </a:p>
          <a:p>
            <a:pPr marL="0" marR="0" lvl="0" indent="0" algn="l" rtl="0">
              <a:lnSpc>
                <a:spcPct val="150000"/>
              </a:lnSpc>
              <a:spcBef>
                <a:spcPts val="0"/>
              </a:spcBef>
              <a:spcAft>
                <a:spcPts val="0"/>
              </a:spcAft>
              <a:buClr>
                <a:schemeClr val="lt1"/>
              </a:buClr>
              <a:buSzPts val="1400"/>
              <a:buFont typeface="Arial"/>
              <a:buNone/>
            </a:pPr>
            <a:r>
              <a:rPr lang="en-US" sz="1200" dirty="0">
                <a:solidFill>
                  <a:schemeClr val="lt1"/>
                </a:solidFill>
                <a:latin typeface="Arial"/>
                <a:ea typeface="Arial"/>
                <a:cs typeface="Arial"/>
                <a:sym typeface="Arial"/>
              </a:rPr>
              <a:t>Job boards provide a platform for employers to advertise job openings and for job seekers to search and apply for positions. </a:t>
            </a:r>
          </a:p>
          <a:p>
            <a:pPr marL="0" marR="0" lvl="0" indent="0" algn="l" rtl="0">
              <a:lnSpc>
                <a:spcPct val="150000"/>
              </a:lnSpc>
              <a:spcBef>
                <a:spcPts val="1000"/>
              </a:spcBef>
              <a:spcAft>
                <a:spcPts val="0"/>
              </a:spcAft>
              <a:buClr>
                <a:schemeClr val="lt1"/>
              </a:buClr>
              <a:buSzPts val="1400"/>
              <a:buFont typeface="Arial"/>
              <a:buNone/>
            </a:pPr>
            <a:r>
              <a:rPr lang="en-US" sz="1200" dirty="0">
                <a:solidFill>
                  <a:schemeClr val="lt1"/>
                </a:solidFill>
                <a:latin typeface="Arial"/>
                <a:ea typeface="Arial"/>
                <a:cs typeface="Arial"/>
                <a:sym typeface="Arial"/>
              </a:rPr>
              <a:t>However, </a:t>
            </a:r>
            <a:endParaRPr lang="en-US" sz="1200" dirty="0">
              <a:solidFill>
                <a:schemeClr val="lt1"/>
              </a:solidFill>
            </a:endParaRPr>
          </a:p>
          <a:p>
            <a:pPr marL="228600" marR="0" lvl="0" indent="-209550" algn="l" rtl="0">
              <a:lnSpc>
                <a:spcPct val="150000"/>
              </a:lnSpc>
              <a:spcBef>
                <a:spcPts val="100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Candidates often need to search through numerous job listings to identify the skills companies are seeking</a:t>
            </a:r>
          </a:p>
          <a:p>
            <a:pPr marL="228600" marR="0" lvl="0" indent="-209550" algn="l" rtl="0">
              <a:lnSpc>
                <a:spcPct val="150000"/>
              </a:lnSpc>
              <a:spcBef>
                <a:spcPts val="100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The key issues mentioned in the problem statement like time consumed for each application &amp; job scams persist in job boards. </a:t>
            </a:r>
            <a:endParaRPr sz="1200" dirty="0"/>
          </a:p>
          <a:p>
            <a:pPr marL="228600" marR="0" lvl="0" indent="-209550" algn="l" rtl="0">
              <a:lnSpc>
                <a:spcPct val="150000"/>
              </a:lnSpc>
              <a:spcBef>
                <a:spcPts val="100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Job boards sometimes display job listings that are no longer available when you visit the company's website</a:t>
            </a:r>
          </a:p>
          <a:p>
            <a:pPr marL="0" marR="0" lvl="0" indent="0" algn="l" rtl="0">
              <a:lnSpc>
                <a:spcPct val="150000"/>
              </a:lnSpc>
              <a:spcBef>
                <a:spcPts val="1000"/>
              </a:spcBef>
              <a:spcAft>
                <a:spcPts val="0"/>
              </a:spcAft>
              <a:buClr>
                <a:schemeClr val="lt1"/>
              </a:buClr>
              <a:buSzPts val="1400"/>
              <a:buFont typeface="Arial"/>
              <a:buNone/>
            </a:pPr>
            <a:r>
              <a:rPr lang="en-US" sz="1200" dirty="0">
                <a:solidFill>
                  <a:schemeClr val="lt1"/>
                </a:solidFill>
                <a:latin typeface="Arial"/>
                <a:ea typeface="Arial"/>
                <a:cs typeface="Arial"/>
                <a:sym typeface="Arial"/>
              </a:rPr>
              <a:t>Currently, there is no established website that offers real-time information on trending technologies for users. </a:t>
            </a:r>
            <a:endParaRPr sz="1200" dirty="0">
              <a:solidFill>
                <a:schemeClr val="lt1"/>
              </a:solidFill>
              <a:latin typeface="Arial"/>
              <a:ea typeface="Arial"/>
              <a:cs typeface="Arial"/>
              <a:sym typeface="Arial"/>
            </a:endParaRPr>
          </a:p>
          <a:p>
            <a:pPr marL="0" marR="0" lvl="0" indent="0" algn="l" rtl="0">
              <a:lnSpc>
                <a:spcPct val="150000"/>
              </a:lnSpc>
              <a:spcBef>
                <a:spcPts val="1000"/>
              </a:spcBef>
              <a:spcAft>
                <a:spcPts val="0"/>
              </a:spcAft>
              <a:buClr>
                <a:schemeClr val="lt1"/>
              </a:buClr>
              <a:buSzPts val="1400"/>
              <a:buFont typeface="Arial"/>
              <a:buNone/>
            </a:pPr>
            <a:endParaRPr lang="en-US" sz="1200" b="1" dirty="0">
              <a:solidFill>
                <a:schemeClr val="lt1"/>
              </a:solidFill>
              <a:latin typeface="Arial"/>
              <a:ea typeface="Arial"/>
              <a:cs typeface="Arial"/>
              <a:sym typeface="Arial"/>
            </a:endParaRPr>
          </a:p>
          <a:p>
            <a:pPr marL="0" marR="0" lvl="0" indent="0" algn="l" rtl="0">
              <a:lnSpc>
                <a:spcPct val="150000"/>
              </a:lnSpc>
              <a:spcBef>
                <a:spcPts val="1000"/>
              </a:spcBef>
              <a:spcAft>
                <a:spcPts val="0"/>
              </a:spcAft>
              <a:buClr>
                <a:schemeClr val="lt1"/>
              </a:buClr>
              <a:buSzPts val="1400"/>
              <a:buFont typeface="Arial"/>
              <a:buNone/>
            </a:pPr>
            <a:r>
              <a:rPr lang="en-US" sz="1200" b="1" dirty="0">
                <a:solidFill>
                  <a:schemeClr val="lt1"/>
                </a:solidFill>
              </a:rPr>
              <a:t>My </a:t>
            </a:r>
            <a:r>
              <a:rPr lang="en-US" sz="1200" b="1" dirty="0">
                <a:solidFill>
                  <a:schemeClr val="lt1"/>
                </a:solidFill>
                <a:latin typeface="Arial"/>
                <a:ea typeface="Arial"/>
                <a:cs typeface="Arial"/>
                <a:sym typeface="Arial"/>
              </a:rPr>
              <a:t>approach prioritizes candidates and students to work on enhancing their skills, while recruiters focus on finding and hiring suitable candidates.</a:t>
            </a:r>
            <a:endParaRPr sz="1200" dirty="0"/>
          </a:p>
        </p:txBody>
      </p:sp>
      <p:pic>
        <p:nvPicPr>
          <p:cNvPr id="325" name="Google Shape;325;p27"/>
          <p:cNvPicPr preferRelativeResize="0"/>
          <p:nvPr/>
        </p:nvPicPr>
        <p:blipFill rotWithShape="1">
          <a:blip r:embed="rId3">
            <a:alphaModFix/>
          </a:blip>
          <a:srcRect/>
          <a:stretch/>
        </p:blipFill>
        <p:spPr>
          <a:xfrm>
            <a:off x="10435424" y="1413302"/>
            <a:ext cx="816297" cy="816297"/>
          </a:xfrm>
          <a:prstGeom prst="rect">
            <a:avLst/>
          </a:prstGeom>
          <a:noFill/>
          <a:ln>
            <a:noFill/>
          </a:ln>
        </p:spPr>
      </p:pic>
      <p:pic>
        <p:nvPicPr>
          <p:cNvPr id="326" name="Google Shape;326;p27" descr="Indeed's logo and icon | Indeed Design"/>
          <p:cNvPicPr preferRelativeResize="0"/>
          <p:nvPr/>
        </p:nvPicPr>
        <p:blipFill rotWithShape="1">
          <a:blip r:embed="rId4">
            <a:alphaModFix/>
          </a:blip>
          <a:srcRect/>
          <a:stretch/>
        </p:blipFill>
        <p:spPr>
          <a:xfrm>
            <a:off x="10036866" y="2934706"/>
            <a:ext cx="1613411" cy="950120"/>
          </a:xfrm>
          <a:prstGeom prst="rect">
            <a:avLst/>
          </a:prstGeom>
          <a:noFill/>
          <a:ln>
            <a:noFill/>
          </a:ln>
        </p:spPr>
      </p:pic>
      <p:pic>
        <p:nvPicPr>
          <p:cNvPr id="327" name="Google Shape;327;p27" descr="Glassdoor Job Search | You deserve a job that loves you back"/>
          <p:cNvPicPr preferRelativeResize="0"/>
          <p:nvPr/>
        </p:nvPicPr>
        <p:blipFill rotWithShape="1">
          <a:blip r:embed="rId5">
            <a:alphaModFix/>
          </a:blip>
          <a:srcRect/>
          <a:stretch/>
        </p:blipFill>
        <p:spPr>
          <a:xfrm>
            <a:off x="9835492" y="4401358"/>
            <a:ext cx="1904445" cy="1251296"/>
          </a:xfrm>
          <a:prstGeom prst="rect">
            <a:avLst/>
          </a:prstGeom>
          <a:noFill/>
          <a:ln>
            <a:noFill/>
          </a:ln>
        </p:spPr>
      </p:pic>
      <p:sp>
        <p:nvSpPr>
          <p:cNvPr id="328" name="Google Shape;328;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8"/>
          <p:cNvSpPr txBox="1">
            <a:spLocks noGrp="1"/>
          </p:cNvSpPr>
          <p:nvPr>
            <p:ph type="title"/>
          </p:nvPr>
        </p:nvSpPr>
        <p:spPr>
          <a:xfrm>
            <a:off x="1224337" y="488494"/>
            <a:ext cx="10515600" cy="924900"/>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a:t>APPROACH</a:t>
            </a:r>
            <a:endParaRPr/>
          </a:p>
        </p:txBody>
      </p:sp>
      <p:sp>
        <p:nvSpPr>
          <p:cNvPr id="334" name="Google Shape;334;p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335" name="Google Shape;335;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6</a:t>
            </a:fld>
            <a:endParaRPr>
              <a:solidFill>
                <a:schemeClr val="lt1"/>
              </a:solidFill>
            </a:endParaRPr>
          </a:p>
        </p:txBody>
      </p:sp>
      <p:sp>
        <p:nvSpPr>
          <p:cNvPr id="336" name="Google Shape;336;p28"/>
          <p:cNvSpPr txBox="1"/>
          <p:nvPr/>
        </p:nvSpPr>
        <p:spPr>
          <a:xfrm>
            <a:off x="1088647" y="1413302"/>
            <a:ext cx="9367685" cy="45150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1000"/>
              </a:spcBef>
              <a:spcAft>
                <a:spcPts val="0"/>
              </a:spcAft>
              <a:buClr>
                <a:schemeClr val="lt1"/>
              </a:buClr>
              <a:buSzPts val="1400"/>
              <a:buFont typeface="Arial"/>
              <a:buNone/>
            </a:pPr>
            <a:endParaRPr sz="1200" dirty="0">
              <a:solidFill>
                <a:schemeClr val="lt1"/>
              </a:solidFill>
            </a:endParaRPr>
          </a:p>
          <a:p>
            <a:pPr marL="228600" marR="0" lvl="0" indent="-209550" algn="l" rtl="0">
              <a:lnSpc>
                <a:spcPct val="90000"/>
              </a:lnSpc>
              <a:spcBef>
                <a:spcPts val="100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The home page of the website will display the current trending technologies based on the data fetched from Job Boards</a:t>
            </a:r>
            <a:endParaRPr sz="1200" dirty="0">
              <a:solidFill>
                <a:schemeClr val="lt1"/>
              </a:solidFill>
            </a:endParaRPr>
          </a:p>
          <a:p>
            <a:pPr marL="228600" marR="0" lvl="0" indent="-209550" algn="l" rtl="0">
              <a:lnSpc>
                <a:spcPct val="90000"/>
              </a:lnSpc>
              <a:spcBef>
                <a:spcPts val="100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The user/candidate will allow them to perform the following operations</a:t>
            </a:r>
          </a:p>
          <a:p>
            <a:pPr marL="914400" marR="0" lvl="1" indent="-298450" algn="l" rtl="0">
              <a:lnSpc>
                <a:spcPct val="90000"/>
              </a:lnSpc>
              <a:spcBef>
                <a:spcPts val="1000"/>
              </a:spcBef>
              <a:spcAft>
                <a:spcPts val="0"/>
              </a:spcAft>
              <a:buClr>
                <a:schemeClr val="lt1"/>
              </a:buClr>
              <a:buSzPts val="1100"/>
              <a:buFont typeface="Arial"/>
              <a:buChar char="○"/>
            </a:pPr>
            <a:r>
              <a:rPr lang="en-US" sz="1200" dirty="0">
                <a:solidFill>
                  <a:schemeClr val="lt1"/>
                </a:solidFill>
              </a:rPr>
              <a:t>Upload resume</a:t>
            </a:r>
            <a:endParaRPr lang="en-US" sz="1200" dirty="0">
              <a:solidFill>
                <a:schemeClr val="lt1"/>
              </a:solidFill>
              <a:latin typeface="Arial"/>
              <a:ea typeface="Arial"/>
              <a:cs typeface="Arial"/>
              <a:sym typeface="Arial"/>
            </a:endParaRPr>
          </a:p>
          <a:p>
            <a:pPr marL="914400" marR="0" lvl="1" indent="-298450" algn="l" rtl="0">
              <a:lnSpc>
                <a:spcPct val="90000"/>
              </a:lnSpc>
              <a:spcBef>
                <a:spcPts val="100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Express interest in companies</a:t>
            </a:r>
            <a:endParaRPr lang="en-US" sz="1200" dirty="0">
              <a:solidFill>
                <a:schemeClr val="lt1"/>
              </a:solidFill>
            </a:endParaRPr>
          </a:p>
          <a:p>
            <a:pPr marL="914400" marR="0" lvl="1" indent="-298450" algn="l" rtl="0">
              <a:lnSpc>
                <a:spcPct val="90000"/>
              </a:lnSpc>
              <a:spcBef>
                <a:spcPts val="100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Upload Certifications</a:t>
            </a:r>
            <a:endParaRPr lang="en-US" sz="1200" dirty="0">
              <a:solidFill>
                <a:schemeClr val="lt1"/>
              </a:solidFill>
            </a:endParaRPr>
          </a:p>
          <a:p>
            <a:pPr marL="228600" marR="0" lvl="0" indent="-209550" algn="l" rtl="0">
              <a:lnSpc>
                <a:spcPct val="90000"/>
              </a:lnSpc>
              <a:spcBef>
                <a:spcPts val="1000"/>
              </a:spcBef>
              <a:spcAft>
                <a:spcPts val="0"/>
              </a:spcAft>
              <a:buClr>
                <a:schemeClr val="lt1"/>
              </a:buClr>
              <a:buSzPts val="1100"/>
              <a:buFont typeface="Arial"/>
              <a:buChar char="•"/>
            </a:pPr>
            <a:r>
              <a:rPr lang="en-US" sz="1200" dirty="0">
                <a:solidFill>
                  <a:schemeClr val="lt1"/>
                </a:solidFill>
                <a:latin typeface="Arial"/>
                <a:ea typeface="Arial"/>
                <a:cs typeface="Arial"/>
                <a:sym typeface="Arial"/>
              </a:rPr>
              <a:t>The recruiter will have a separate page where they can perform the following operations </a:t>
            </a:r>
            <a:endParaRPr sz="1200" dirty="0">
              <a:solidFill>
                <a:schemeClr val="lt1"/>
              </a:solidFill>
              <a:latin typeface="Arial"/>
              <a:ea typeface="Arial"/>
              <a:cs typeface="Arial"/>
              <a:sym typeface="Arial"/>
            </a:endParaRPr>
          </a:p>
          <a:p>
            <a:pPr marL="914400" lvl="1" indent="-298450" algn="l" rtl="0">
              <a:lnSpc>
                <a:spcPct val="90000"/>
              </a:lnSpc>
              <a:spcBef>
                <a:spcPts val="1000"/>
              </a:spcBef>
              <a:spcAft>
                <a:spcPts val="0"/>
              </a:spcAft>
              <a:buClr>
                <a:schemeClr val="lt1"/>
              </a:buClr>
              <a:buSzPts val="1100"/>
              <a:buChar char="○"/>
            </a:pPr>
            <a:r>
              <a:rPr lang="en-US" sz="1200" dirty="0">
                <a:solidFill>
                  <a:schemeClr val="lt1"/>
                </a:solidFill>
                <a:latin typeface="Arial"/>
                <a:ea typeface="Arial"/>
                <a:cs typeface="Arial"/>
                <a:sym typeface="Arial"/>
              </a:rPr>
              <a:t>Filter Candidates Based On Ranking and Company Interest  </a:t>
            </a:r>
            <a:endParaRPr sz="1200" dirty="0">
              <a:solidFill>
                <a:schemeClr val="lt1"/>
              </a:solidFill>
              <a:latin typeface="Arial"/>
              <a:ea typeface="Arial"/>
              <a:cs typeface="Arial"/>
              <a:sym typeface="Arial"/>
            </a:endParaRPr>
          </a:p>
          <a:p>
            <a:pPr marL="914400" lvl="1" indent="-298450" algn="l" rtl="0">
              <a:lnSpc>
                <a:spcPct val="90000"/>
              </a:lnSpc>
              <a:spcBef>
                <a:spcPts val="1000"/>
              </a:spcBef>
              <a:spcAft>
                <a:spcPts val="0"/>
              </a:spcAft>
              <a:buClr>
                <a:schemeClr val="lt1"/>
              </a:buClr>
              <a:buSzPts val="1100"/>
              <a:buChar char="○"/>
            </a:pPr>
            <a:r>
              <a:rPr lang="en-US" sz="1200" dirty="0">
                <a:solidFill>
                  <a:schemeClr val="lt1"/>
                </a:solidFill>
                <a:latin typeface="Arial"/>
                <a:ea typeface="Arial"/>
                <a:cs typeface="Arial"/>
                <a:sym typeface="Arial"/>
              </a:rPr>
              <a:t>Specify The Domain In Which The Recruiter Is Seeking Candidates</a:t>
            </a:r>
          </a:p>
          <a:p>
            <a:pPr marL="914400" lvl="1" indent="-298450" algn="l" rtl="0">
              <a:lnSpc>
                <a:spcPct val="90000"/>
              </a:lnSpc>
              <a:spcBef>
                <a:spcPts val="1000"/>
              </a:spcBef>
              <a:spcAft>
                <a:spcPts val="0"/>
              </a:spcAft>
              <a:buClr>
                <a:schemeClr val="lt1"/>
              </a:buClr>
              <a:buSzPts val="1100"/>
              <a:buChar char="○"/>
            </a:pPr>
            <a:r>
              <a:rPr lang="en-US" sz="1200" dirty="0">
                <a:solidFill>
                  <a:schemeClr val="lt1"/>
                </a:solidFill>
              </a:rPr>
              <a:t>Reach out to candidates  </a:t>
            </a:r>
          </a:p>
          <a:p>
            <a:pPr marL="615950" lvl="1" algn="l" rtl="0">
              <a:lnSpc>
                <a:spcPct val="90000"/>
              </a:lnSpc>
              <a:spcBef>
                <a:spcPts val="1000"/>
              </a:spcBef>
              <a:spcAft>
                <a:spcPts val="0"/>
              </a:spcAft>
              <a:buClr>
                <a:schemeClr val="lt1"/>
              </a:buClr>
              <a:buSzPts val="1100"/>
            </a:pPr>
            <a:endParaRPr lang="en-US" sz="1200" dirty="0">
              <a:solidFill>
                <a:schemeClr val="lt1"/>
              </a:solidFill>
            </a:endParaRPr>
          </a:p>
          <a:p>
            <a:pPr marL="615950" lvl="1" algn="l" rtl="0">
              <a:lnSpc>
                <a:spcPct val="90000"/>
              </a:lnSpc>
              <a:spcBef>
                <a:spcPts val="1000"/>
              </a:spcBef>
              <a:spcAft>
                <a:spcPts val="0"/>
              </a:spcAft>
              <a:buClr>
                <a:schemeClr val="lt1"/>
              </a:buClr>
              <a:buSzPts val="1100"/>
            </a:pPr>
            <a:endParaRPr lang="en-US" sz="1200" dirty="0">
              <a:solidFill>
                <a:schemeClr val="lt1"/>
              </a:solidFill>
              <a:latin typeface="Arial"/>
              <a:ea typeface="Arial"/>
              <a:cs typeface="Arial"/>
              <a:sym typeface="Arial"/>
            </a:endParaRPr>
          </a:p>
          <a:p>
            <a:pPr marL="615950" lvl="1" algn="l" rtl="0">
              <a:lnSpc>
                <a:spcPct val="90000"/>
              </a:lnSpc>
              <a:spcBef>
                <a:spcPts val="1000"/>
              </a:spcBef>
              <a:spcAft>
                <a:spcPts val="0"/>
              </a:spcAft>
              <a:buClr>
                <a:schemeClr val="lt1"/>
              </a:buClr>
              <a:buSzPts val="1100"/>
            </a:pPr>
            <a:endParaRPr sz="1200" dirty="0">
              <a:solidFill>
                <a:schemeClr val="lt1"/>
              </a:solidFill>
              <a:latin typeface="Arial"/>
              <a:ea typeface="Arial"/>
              <a:cs typeface="Arial"/>
              <a:sym typeface="Arial"/>
            </a:endParaRPr>
          </a:p>
        </p:txBody>
      </p:sp>
      <p:sp>
        <p:nvSpPr>
          <p:cNvPr id="337" name="Google Shape;337;p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sp>
        <p:nvSpPr>
          <p:cNvPr id="3" name="TextBox 2">
            <a:extLst>
              <a:ext uri="{FF2B5EF4-FFF2-40B4-BE49-F238E27FC236}">
                <a16:creationId xmlns:a16="http://schemas.microsoft.com/office/drawing/2014/main" id="{2A09E087-7838-E614-A400-6AB4BB090B0C}"/>
              </a:ext>
            </a:extLst>
          </p:cNvPr>
          <p:cNvSpPr txBox="1"/>
          <p:nvPr/>
        </p:nvSpPr>
        <p:spPr>
          <a:xfrm>
            <a:off x="1088648" y="4853052"/>
            <a:ext cx="10713886" cy="258532"/>
          </a:xfrm>
          <a:prstGeom prst="rect">
            <a:avLst/>
          </a:prstGeom>
          <a:noFill/>
        </p:spPr>
        <p:txBody>
          <a:bodyPr wrap="square">
            <a:spAutoFit/>
          </a:bodyPr>
          <a:lstStyle/>
          <a:p>
            <a:pPr marL="19050" marR="0" lvl="0" algn="l" rtl="0">
              <a:lnSpc>
                <a:spcPct val="90000"/>
              </a:lnSpc>
              <a:spcBef>
                <a:spcPts val="1000"/>
              </a:spcBef>
              <a:spcAft>
                <a:spcPts val="0"/>
              </a:spcAft>
              <a:buClr>
                <a:schemeClr val="lt1"/>
              </a:buClr>
              <a:buSzPts val="1100"/>
            </a:pPr>
            <a:r>
              <a:rPr lang="en-US" sz="1200" b="1" dirty="0">
                <a:solidFill>
                  <a:schemeClr val="lt1"/>
                </a:solidFill>
              </a:rPr>
              <a:t>C</a:t>
            </a:r>
            <a:r>
              <a:rPr lang="en-US" sz="1200" b="1" dirty="0">
                <a:solidFill>
                  <a:schemeClr val="lt1"/>
                </a:solidFill>
                <a:latin typeface="Arial"/>
                <a:ea typeface="Arial"/>
                <a:cs typeface="Arial"/>
                <a:sym typeface="Arial"/>
              </a:rPr>
              <a:t>andidates do not need to actively apply for jobs, recruiters will directly contact them if they believe the candidate is a suitable fit for their role.</a:t>
            </a:r>
            <a:endParaRPr lang="en-US" sz="1200" b="1"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343" name="Google Shape;34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7</a:t>
            </a:fld>
            <a:endParaRPr>
              <a:solidFill>
                <a:schemeClr val="lt1"/>
              </a:solidFill>
            </a:endParaRPr>
          </a:p>
        </p:txBody>
      </p:sp>
      <p:sp>
        <p:nvSpPr>
          <p:cNvPr id="344" name="Google Shape;344;p29"/>
          <p:cNvSpPr txBox="1">
            <a:spLocks noGrp="1"/>
          </p:cNvSpPr>
          <p:nvPr>
            <p:ph type="body" idx="2"/>
          </p:nvPr>
        </p:nvSpPr>
        <p:spPr>
          <a:xfrm>
            <a:off x="1023900" y="1596300"/>
            <a:ext cx="10329900" cy="3665400"/>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None/>
            </a:pPr>
            <a:endParaRPr lang="en-US" dirty="0"/>
          </a:p>
          <a:p>
            <a:pPr marL="228600" lvl="0" indent="-196850" algn="l" rtl="0">
              <a:spcBef>
                <a:spcPts val="0"/>
              </a:spcBef>
              <a:spcAft>
                <a:spcPts val="0"/>
              </a:spcAft>
              <a:buClr>
                <a:schemeClr val="accent1"/>
              </a:buClr>
              <a:buSzPts val="1300"/>
              <a:buChar char="•"/>
            </a:pPr>
            <a:r>
              <a:rPr lang="en-US" dirty="0">
                <a:solidFill>
                  <a:schemeClr val="accent1"/>
                </a:solidFill>
              </a:rPr>
              <a:t>Closing the Skills Gap</a:t>
            </a:r>
          </a:p>
          <a:p>
            <a:pPr marL="0" lvl="0" indent="0" algn="l" rtl="0">
              <a:lnSpc>
                <a:spcPct val="100000"/>
              </a:lnSpc>
              <a:spcBef>
                <a:spcPts val="0"/>
              </a:spcBef>
              <a:spcAft>
                <a:spcPts val="0"/>
              </a:spcAft>
              <a:buNone/>
            </a:pPr>
            <a:endParaRPr lang="en-US" dirty="0">
              <a:solidFill>
                <a:schemeClr val="accent1"/>
              </a:solidFill>
            </a:endParaRPr>
          </a:p>
          <a:p>
            <a:pPr marL="685800" lvl="1" indent="-184150" algn="l" rtl="0">
              <a:lnSpc>
                <a:spcPct val="100000"/>
              </a:lnSpc>
              <a:spcBef>
                <a:spcPts val="0"/>
              </a:spcBef>
              <a:spcAft>
                <a:spcPts val="0"/>
              </a:spcAft>
              <a:buSzPts val="1100"/>
              <a:buChar char="•"/>
            </a:pPr>
            <a:r>
              <a:rPr lang="en-US" sz="1200" dirty="0"/>
              <a:t>Global ranking system guides candidates, fostering continuous skill enhancement.</a:t>
            </a:r>
          </a:p>
          <a:p>
            <a:pPr marL="0" lvl="0" indent="0" algn="l" rtl="0">
              <a:lnSpc>
                <a:spcPct val="100000"/>
              </a:lnSpc>
              <a:spcBef>
                <a:spcPts val="0"/>
              </a:spcBef>
              <a:spcAft>
                <a:spcPts val="0"/>
              </a:spcAft>
              <a:buNone/>
            </a:pPr>
            <a:endParaRPr lang="en-US" dirty="0"/>
          </a:p>
          <a:p>
            <a:pPr marL="228600" lvl="0" indent="-196850" algn="l" rtl="0">
              <a:spcBef>
                <a:spcPts val="0"/>
              </a:spcBef>
              <a:spcAft>
                <a:spcPts val="0"/>
              </a:spcAft>
              <a:buClr>
                <a:schemeClr val="accent1"/>
              </a:buClr>
              <a:buSzPts val="1300"/>
              <a:buChar char="•"/>
            </a:pPr>
            <a:r>
              <a:rPr lang="en-US" dirty="0">
                <a:solidFill>
                  <a:schemeClr val="accent1"/>
                </a:solidFill>
              </a:rPr>
              <a:t>Enhancing Efficiency and Transparency</a:t>
            </a:r>
          </a:p>
          <a:p>
            <a:pPr marL="0" lvl="0" indent="0" algn="l" rtl="0">
              <a:lnSpc>
                <a:spcPct val="100000"/>
              </a:lnSpc>
              <a:spcBef>
                <a:spcPts val="0"/>
              </a:spcBef>
              <a:spcAft>
                <a:spcPts val="0"/>
              </a:spcAft>
              <a:buNone/>
            </a:pPr>
            <a:endParaRPr lang="en-US" dirty="0">
              <a:solidFill>
                <a:schemeClr val="accent1"/>
              </a:solidFill>
            </a:endParaRPr>
          </a:p>
          <a:p>
            <a:pPr marL="685800" lvl="1" indent="-184150" algn="l" rtl="0">
              <a:lnSpc>
                <a:spcPct val="100000"/>
              </a:lnSpc>
              <a:spcBef>
                <a:spcPts val="0"/>
              </a:spcBef>
              <a:spcAft>
                <a:spcPts val="0"/>
              </a:spcAft>
              <a:buSzPts val="1100"/>
              <a:buChar char="•"/>
            </a:pPr>
            <a:r>
              <a:rPr lang="en-US" sz="1200" dirty="0"/>
              <a:t>Streamlined recruitment process reduces manual applications and direct connections minimize fraud risks</a:t>
            </a:r>
          </a:p>
          <a:p>
            <a:pPr marL="685800" lvl="0" indent="0" algn="ctr" rtl="0">
              <a:lnSpc>
                <a:spcPct val="100000"/>
              </a:lnSpc>
              <a:spcBef>
                <a:spcPts val="0"/>
              </a:spcBef>
              <a:spcAft>
                <a:spcPts val="0"/>
              </a:spcAft>
              <a:buNone/>
            </a:pPr>
            <a:endParaRPr lang="en-US" dirty="0"/>
          </a:p>
          <a:p>
            <a:pPr marL="228600" lvl="0" indent="-196850" algn="l" rtl="0">
              <a:spcBef>
                <a:spcPts val="0"/>
              </a:spcBef>
              <a:spcAft>
                <a:spcPts val="0"/>
              </a:spcAft>
              <a:buClr>
                <a:schemeClr val="accent1"/>
              </a:buClr>
              <a:buSzPts val="1300"/>
              <a:buChar char="•"/>
            </a:pPr>
            <a:r>
              <a:rPr lang="en-US" dirty="0">
                <a:solidFill>
                  <a:schemeClr val="accent1"/>
                </a:solidFill>
              </a:rPr>
              <a:t>Empowering Recruiters</a:t>
            </a:r>
          </a:p>
          <a:p>
            <a:pPr marL="0" lvl="0" indent="0" algn="l" rtl="0">
              <a:lnSpc>
                <a:spcPct val="100000"/>
              </a:lnSpc>
              <a:spcBef>
                <a:spcPts val="0"/>
              </a:spcBef>
              <a:spcAft>
                <a:spcPts val="0"/>
              </a:spcAft>
              <a:buNone/>
            </a:pPr>
            <a:endParaRPr lang="en-US" dirty="0">
              <a:solidFill>
                <a:schemeClr val="accent1"/>
              </a:solidFill>
            </a:endParaRPr>
          </a:p>
          <a:p>
            <a:pPr marL="685800" lvl="1" indent="-184150" algn="l" rtl="0">
              <a:lnSpc>
                <a:spcPct val="100000"/>
              </a:lnSpc>
              <a:spcBef>
                <a:spcPts val="0"/>
              </a:spcBef>
              <a:spcAft>
                <a:spcPts val="0"/>
              </a:spcAft>
              <a:buSzPts val="1100"/>
              <a:buChar char="•"/>
            </a:pPr>
            <a:r>
              <a:rPr lang="en-US" sz="1200" dirty="0"/>
              <a:t>Advanced algorithms enable recruiters to target candidates with precise skill sets, optimizing hiring strategy.</a:t>
            </a:r>
          </a:p>
          <a:p>
            <a:pPr marL="0" lvl="0" indent="0" algn="l" rtl="0">
              <a:lnSpc>
                <a:spcPct val="100000"/>
              </a:lnSpc>
              <a:spcBef>
                <a:spcPts val="0"/>
              </a:spcBef>
              <a:spcAft>
                <a:spcPts val="0"/>
              </a:spcAft>
              <a:buNone/>
            </a:pPr>
            <a:endParaRPr lang="en-US" dirty="0">
              <a:solidFill>
                <a:schemeClr val="accent1"/>
              </a:solidFill>
            </a:endParaRPr>
          </a:p>
          <a:p>
            <a:pPr marL="228600" lvl="0" indent="-196850" algn="l" rtl="0">
              <a:spcBef>
                <a:spcPts val="0"/>
              </a:spcBef>
              <a:spcAft>
                <a:spcPts val="0"/>
              </a:spcAft>
              <a:buClr>
                <a:schemeClr val="accent1"/>
              </a:buClr>
              <a:buSzPts val="1300"/>
              <a:buChar char="•"/>
            </a:pPr>
            <a:r>
              <a:rPr lang="en-US" dirty="0">
                <a:solidFill>
                  <a:schemeClr val="accent1"/>
                </a:solidFill>
              </a:rPr>
              <a:t>Innovative Technological Architecture</a:t>
            </a:r>
          </a:p>
          <a:p>
            <a:pPr marL="0" lvl="0" indent="0" algn="l" rtl="0">
              <a:lnSpc>
                <a:spcPct val="100000"/>
              </a:lnSpc>
              <a:spcBef>
                <a:spcPts val="0"/>
              </a:spcBef>
              <a:spcAft>
                <a:spcPts val="0"/>
              </a:spcAft>
              <a:buNone/>
            </a:pPr>
            <a:endParaRPr lang="en-US" dirty="0">
              <a:solidFill>
                <a:schemeClr val="accent1"/>
              </a:solidFill>
            </a:endParaRPr>
          </a:p>
          <a:p>
            <a:pPr marL="685800" lvl="1" indent="-184150" algn="l" rtl="0">
              <a:lnSpc>
                <a:spcPct val="100000"/>
              </a:lnSpc>
              <a:spcBef>
                <a:spcPts val="0"/>
              </a:spcBef>
              <a:spcAft>
                <a:spcPts val="0"/>
              </a:spcAft>
              <a:buSzPts val="1100"/>
              <a:buChar char="•"/>
            </a:pPr>
            <a:r>
              <a:rPr lang="en-US" sz="1200" dirty="0"/>
              <a:t>Integration of Angular, Flask, Hadoop, Apache Spark, Apache Kafka, and neural network models for robust architecture.</a:t>
            </a:r>
          </a:p>
          <a:p>
            <a:pPr marL="685800" lvl="0" indent="0" algn="ctr" rtl="0">
              <a:lnSpc>
                <a:spcPct val="100000"/>
              </a:lnSpc>
              <a:spcBef>
                <a:spcPts val="0"/>
              </a:spcBef>
              <a:spcAft>
                <a:spcPts val="0"/>
              </a:spcAft>
              <a:buNone/>
            </a:pPr>
            <a:endParaRPr lang="en-US" dirty="0"/>
          </a:p>
          <a:p>
            <a:pPr marL="228600" lvl="0" indent="-196850" algn="l" rtl="0">
              <a:spcBef>
                <a:spcPts val="0"/>
              </a:spcBef>
              <a:spcAft>
                <a:spcPts val="0"/>
              </a:spcAft>
              <a:buClr>
                <a:schemeClr val="accent1"/>
              </a:buClr>
              <a:buSzPts val="1300"/>
              <a:buChar char="•"/>
            </a:pPr>
            <a:r>
              <a:rPr lang="en-US" dirty="0">
                <a:solidFill>
                  <a:schemeClr val="accent1"/>
                </a:solidFill>
              </a:rPr>
              <a:t>User-Centric Design</a:t>
            </a:r>
          </a:p>
          <a:p>
            <a:pPr marL="0" lvl="0" indent="0" algn="l" rtl="0">
              <a:lnSpc>
                <a:spcPct val="100000"/>
              </a:lnSpc>
              <a:spcBef>
                <a:spcPts val="0"/>
              </a:spcBef>
              <a:spcAft>
                <a:spcPts val="0"/>
              </a:spcAft>
              <a:buNone/>
            </a:pPr>
            <a:endParaRPr lang="en-US" dirty="0">
              <a:solidFill>
                <a:schemeClr val="accent1"/>
              </a:solidFill>
            </a:endParaRPr>
          </a:p>
          <a:p>
            <a:pPr marL="685800" lvl="1" indent="-184150" algn="l" rtl="0">
              <a:lnSpc>
                <a:spcPct val="100000"/>
              </a:lnSpc>
              <a:spcBef>
                <a:spcPts val="0"/>
              </a:spcBef>
              <a:spcAft>
                <a:spcPts val="0"/>
              </a:spcAft>
              <a:buSzPts val="1100"/>
              <a:buChar char="•"/>
            </a:pPr>
            <a:r>
              <a:rPr lang="en-US" sz="1200" dirty="0"/>
              <a:t>User-friendly design ensures seamless navigation for both candidates and recruiters.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p:txBody>
      </p:sp>
      <p:pic>
        <p:nvPicPr>
          <p:cNvPr id="345" name="Google Shape;345;p29" title="Funding Chart"/>
          <p:cNvPicPr preferRelativeResize="0"/>
          <p:nvPr/>
        </p:nvPicPr>
        <p:blipFill rotWithShape="1">
          <a:blip r:embed="rId3">
            <a:alphaModFix/>
          </a:blip>
          <a:srcRect/>
          <a:stretch/>
        </p:blipFill>
        <p:spPr>
          <a:xfrm rot="10800000">
            <a:off x="2933822" y="4042238"/>
            <a:ext cx="1629300" cy="156900"/>
          </a:xfrm>
          <a:prstGeom prst="rect">
            <a:avLst/>
          </a:prstGeom>
          <a:noFill/>
          <a:ln>
            <a:noFill/>
          </a:ln>
        </p:spPr>
      </p:pic>
      <p:sp>
        <p:nvSpPr>
          <p:cNvPr id="346" name="Google Shape;346;p29"/>
          <p:cNvSpPr txBox="1">
            <a:spLocks noGrp="1"/>
          </p:cNvSpPr>
          <p:nvPr>
            <p:ph type="title"/>
          </p:nvPr>
        </p:nvSpPr>
        <p:spPr>
          <a:xfrm>
            <a:off x="1185062" y="533124"/>
            <a:ext cx="10319700" cy="924900"/>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dirty="0"/>
              <a:t>ACCOMPLISHMENTS</a:t>
            </a:r>
            <a:endParaRPr dirty="0"/>
          </a:p>
        </p:txBody>
      </p:sp>
      <p:sp>
        <p:nvSpPr>
          <p:cNvPr id="347" name="Google Shape;347;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362" name="Google Shape;36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8</a:t>
            </a:fld>
            <a:endParaRPr>
              <a:solidFill>
                <a:schemeClr val="lt1"/>
              </a:solidFill>
            </a:endParaRPr>
          </a:p>
        </p:txBody>
      </p:sp>
      <p:sp>
        <p:nvSpPr>
          <p:cNvPr id="363" name="Google Shape;363;p31"/>
          <p:cNvSpPr txBox="1">
            <a:spLocks noGrp="1"/>
          </p:cNvSpPr>
          <p:nvPr>
            <p:ph type="title"/>
          </p:nvPr>
        </p:nvSpPr>
        <p:spPr>
          <a:xfrm>
            <a:off x="1211695" y="609817"/>
            <a:ext cx="10293900" cy="739200"/>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a:t>APPLICATION ARCHITECTURE</a:t>
            </a:r>
            <a:endParaRPr/>
          </a:p>
        </p:txBody>
      </p:sp>
      <p:pic>
        <p:nvPicPr>
          <p:cNvPr id="364" name="Google Shape;364;p31"/>
          <p:cNvPicPr preferRelativeResize="0"/>
          <p:nvPr/>
        </p:nvPicPr>
        <p:blipFill>
          <a:blip r:embed="rId3">
            <a:alphaModFix/>
          </a:blip>
          <a:stretch>
            <a:fillRect/>
          </a:stretch>
        </p:blipFill>
        <p:spPr>
          <a:xfrm>
            <a:off x="1008500" y="1842553"/>
            <a:ext cx="6331771" cy="3255576"/>
          </a:xfrm>
          <a:prstGeom prst="rect">
            <a:avLst/>
          </a:prstGeom>
          <a:noFill/>
          <a:ln>
            <a:noFill/>
          </a:ln>
        </p:spPr>
      </p:pic>
      <p:sp>
        <p:nvSpPr>
          <p:cNvPr id="365" name="Google Shape;365;p31"/>
          <p:cNvSpPr txBox="1"/>
          <p:nvPr/>
        </p:nvSpPr>
        <p:spPr>
          <a:xfrm>
            <a:off x="7204804" y="2034065"/>
            <a:ext cx="4868663" cy="268788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000"/>
              </a:spcBef>
              <a:spcAft>
                <a:spcPts val="0"/>
              </a:spcAft>
              <a:buNone/>
            </a:pPr>
            <a:endParaRPr sz="1200" dirty="0">
              <a:solidFill>
                <a:schemeClr val="lt1"/>
              </a:solidFill>
            </a:endParaRPr>
          </a:p>
          <a:p>
            <a:pPr marL="457200" lvl="0" indent="-298450" algn="l" rtl="0">
              <a:lnSpc>
                <a:spcPct val="100000"/>
              </a:lnSpc>
              <a:spcBef>
                <a:spcPts val="1000"/>
              </a:spcBef>
              <a:spcAft>
                <a:spcPts val="0"/>
              </a:spcAft>
              <a:buClr>
                <a:schemeClr val="lt1"/>
              </a:buClr>
              <a:buSzPts val="1100"/>
              <a:buChar char="•"/>
            </a:pPr>
            <a:r>
              <a:rPr lang="en-US" sz="1200" dirty="0">
                <a:solidFill>
                  <a:schemeClr val="lt1"/>
                </a:solidFill>
              </a:rPr>
              <a:t>Homepage displays trending technologies from Job Board </a:t>
            </a:r>
          </a:p>
          <a:p>
            <a:pPr marL="457200" lvl="0" indent="-298450" algn="l" rtl="0">
              <a:lnSpc>
                <a:spcPct val="100000"/>
              </a:lnSpc>
              <a:spcBef>
                <a:spcPts val="1000"/>
              </a:spcBef>
              <a:spcAft>
                <a:spcPts val="0"/>
              </a:spcAft>
              <a:buClr>
                <a:schemeClr val="lt1"/>
              </a:buClr>
              <a:buSzPts val="1100"/>
              <a:buChar char="•"/>
            </a:pPr>
            <a:r>
              <a:rPr lang="en-US" sz="1200" dirty="0">
                <a:solidFill>
                  <a:schemeClr val="lt1"/>
                </a:solidFill>
              </a:rPr>
              <a:t>Homepage: Links for users and recruiters</a:t>
            </a:r>
          </a:p>
          <a:p>
            <a:pPr marL="457200" lvl="0" indent="-298450" algn="l" rtl="0">
              <a:lnSpc>
                <a:spcPct val="100000"/>
              </a:lnSpc>
              <a:spcBef>
                <a:spcPts val="1000"/>
              </a:spcBef>
              <a:spcAft>
                <a:spcPts val="0"/>
              </a:spcAft>
              <a:buClr>
                <a:schemeClr val="lt1"/>
              </a:buClr>
              <a:buSzPts val="1100"/>
              <a:buChar char="•"/>
            </a:pPr>
            <a:r>
              <a:rPr lang="en-US" sz="1200" dirty="0">
                <a:solidFill>
                  <a:schemeClr val="lt1"/>
                </a:solidFill>
              </a:rPr>
              <a:t>Users can upload resumes</a:t>
            </a:r>
          </a:p>
          <a:p>
            <a:pPr marL="457200" lvl="0" indent="-298450" algn="l" rtl="0">
              <a:lnSpc>
                <a:spcPct val="100000"/>
              </a:lnSpc>
              <a:spcBef>
                <a:spcPts val="1000"/>
              </a:spcBef>
              <a:spcAft>
                <a:spcPts val="0"/>
              </a:spcAft>
              <a:buClr>
                <a:schemeClr val="lt1"/>
              </a:buClr>
              <a:buSzPts val="1100"/>
              <a:buChar char="•"/>
            </a:pPr>
            <a:r>
              <a:rPr lang="en-US" sz="1200" dirty="0">
                <a:solidFill>
                  <a:schemeClr val="lt1"/>
                </a:solidFill>
              </a:rPr>
              <a:t>Recruiters can filter candidates based on ranks and domain</a:t>
            </a:r>
            <a:endParaRPr sz="1200" dirty="0">
              <a:solidFill>
                <a:schemeClr val="lt1"/>
              </a:solidFill>
            </a:endParaRPr>
          </a:p>
          <a:p>
            <a:pPr marL="457200" lvl="0" indent="-298450" algn="l" rtl="0">
              <a:lnSpc>
                <a:spcPct val="100000"/>
              </a:lnSpc>
              <a:spcBef>
                <a:spcPts val="1000"/>
              </a:spcBef>
              <a:spcAft>
                <a:spcPts val="0"/>
              </a:spcAft>
              <a:buClr>
                <a:schemeClr val="lt1"/>
              </a:buClr>
              <a:buSzPts val="1100"/>
              <a:buChar char="•"/>
            </a:pPr>
            <a:r>
              <a:rPr lang="en-US" sz="1200" dirty="0">
                <a:solidFill>
                  <a:schemeClr val="lt1"/>
                </a:solidFill>
              </a:rPr>
              <a:t>Data is stored in Hadoop and MongoDB database</a:t>
            </a:r>
            <a:endParaRPr sz="1200" dirty="0">
              <a:solidFill>
                <a:schemeClr val="lt1"/>
              </a:solidFill>
            </a:endParaRPr>
          </a:p>
          <a:p>
            <a:pPr marL="457200" lvl="0" indent="-298450" algn="l" rtl="0">
              <a:lnSpc>
                <a:spcPct val="100000"/>
              </a:lnSpc>
              <a:spcBef>
                <a:spcPts val="1000"/>
              </a:spcBef>
              <a:spcAft>
                <a:spcPts val="0"/>
              </a:spcAft>
              <a:buClr>
                <a:schemeClr val="lt1"/>
              </a:buClr>
              <a:buSzPts val="1100"/>
              <a:buChar char="•"/>
            </a:pPr>
            <a:r>
              <a:rPr lang="en-US" sz="1200" dirty="0">
                <a:solidFill>
                  <a:schemeClr val="lt1"/>
                </a:solidFill>
              </a:rPr>
              <a:t>Frontend built with Angular</a:t>
            </a:r>
          </a:p>
          <a:p>
            <a:pPr marL="457200" lvl="0" indent="-298450" algn="l" rtl="0">
              <a:lnSpc>
                <a:spcPct val="100000"/>
              </a:lnSpc>
              <a:spcBef>
                <a:spcPts val="1000"/>
              </a:spcBef>
              <a:spcAft>
                <a:spcPts val="0"/>
              </a:spcAft>
              <a:buClr>
                <a:schemeClr val="lt1"/>
              </a:buClr>
              <a:buSzPts val="1100"/>
              <a:buChar char="•"/>
            </a:pPr>
            <a:r>
              <a:rPr lang="en-US" sz="1200" dirty="0">
                <a:solidFill>
                  <a:schemeClr val="lt1"/>
                </a:solidFill>
              </a:rPr>
              <a:t>Backend linked through REST API using Flask.</a:t>
            </a:r>
            <a:endParaRPr sz="1200" dirty="0">
              <a:solidFill>
                <a:schemeClr val="lt1"/>
              </a:solidFill>
            </a:endParaRPr>
          </a:p>
        </p:txBody>
      </p:sp>
      <p:sp>
        <p:nvSpPr>
          <p:cNvPr id="366" name="Google Shape;366;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0"/>
          <p:cNvSpPr txBox="1">
            <a:spLocks noGrp="1"/>
          </p:cNvSpPr>
          <p:nvPr>
            <p:ph type="title"/>
          </p:nvPr>
        </p:nvSpPr>
        <p:spPr>
          <a:xfrm>
            <a:off x="1211696" y="542115"/>
            <a:ext cx="10515600" cy="924808"/>
          </a:xfrm>
          <a:prstGeom prst="rect">
            <a:avLst/>
          </a:prstGeom>
          <a:noFill/>
          <a:ln>
            <a:noFill/>
          </a:ln>
        </p:spPr>
        <p:txBody>
          <a:bodyPr spcFirstLastPara="1" wrap="square" lIns="0" tIns="45700" rIns="91425" bIns="45700" anchor="ctr" anchorCtr="0">
            <a:normAutofit/>
          </a:bodyPr>
          <a:lstStyle/>
          <a:p>
            <a:pPr marL="0" lvl="0" indent="0" algn="l" rtl="0">
              <a:lnSpc>
                <a:spcPct val="90000"/>
              </a:lnSpc>
              <a:spcBef>
                <a:spcPts val="0"/>
              </a:spcBef>
              <a:spcAft>
                <a:spcPts val="0"/>
              </a:spcAft>
              <a:buClr>
                <a:schemeClr val="accent1"/>
              </a:buClr>
              <a:buSzPts val="2800"/>
              <a:buFont typeface="Arial"/>
              <a:buNone/>
            </a:pPr>
            <a:r>
              <a:rPr lang="en-US" dirty="0"/>
              <a:t>DATABASE</a:t>
            </a:r>
            <a:endParaRPr dirty="0"/>
          </a:p>
        </p:txBody>
      </p:sp>
      <p:sp>
        <p:nvSpPr>
          <p:cNvPr id="353" name="Google Shape;35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STREAMLINING JOB SEARCH</a:t>
            </a:r>
            <a:endParaRPr>
              <a:solidFill>
                <a:schemeClr val="lt1"/>
              </a:solidFill>
            </a:endParaRPr>
          </a:p>
        </p:txBody>
      </p:sp>
      <p:sp>
        <p:nvSpPr>
          <p:cNvPr id="354" name="Google Shape;35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lt1"/>
                </a:solidFill>
              </a:rPr>
              <a:t>9</a:t>
            </a:fld>
            <a:endParaRPr>
              <a:solidFill>
                <a:schemeClr val="lt1"/>
              </a:solidFill>
            </a:endParaRPr>
          </a:p>
        </p:txBody>
      </p:sp>
      <p:sp>
        <p:nvSpPr>
          <p:cNvPr id="356" name="Google Shape;356;p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lt1"/>
                </a:solidFill>
              </a:rPr>
              <a:t>04/23/2024</a:t>
            </a:r>
          </a:p>
        </p:txBody>
      </p:sp>
      <p:pic>
        <p:nvPicPr>
          <p:cNvPr id="2" name="Picture 1">
            <a:extLst>
              <a:ext uri="{FF2B5EF4-FFF2-40B4-BE49-F238E27FC236}">
                <a16:creationId xmlns:a16="http://schemas.microsoft.com/office/drawing/2014/main" id="{4F1D73F2-3BE2-B479-78E8-831A37898245}"/>
              </a:ext>
            </a:extLst>
          </p:cNvPr>
          <p:cNvPicPr>
            <a:picLocks noChangeAspect="1"/>
          </p:cNvPicPr>
          <p:nvPr/>
        </p:nvPicPr>
        <p:blipFill rotWithShape="1">
          <a:blip r:embed="rId3"/>
          <a:srcRect r="31440"/>
          <a:stretch/>
        </p:blipFill>
        <p:spPr>
          <a:xfrm>
            <a:off x="6133709" y="2217056"/>
            <a:ext cx="5828937" cy="2827333"/>
          </a:xfrm>
          <a:prstGeom prst="rect">
            <a:avLst/>
          </a:prstGeom>
        </p:spPr>
      </p:pic>
      <p:pic>
        <p:nvPicPr>
          <p:cNvPr id="3" name="Picture 2">
            <a:extLst>
              <a:ext uri="{FF2B5EF4-FFF2-40B4-BE49-F238E27FC236}">
                <a16:creationId xmlns:a16="http://schemas.microsoft.com/office/drawing/2014/main" id="{35A40056-7CF0-98A6-DEE6-27E3C5410CF0}"/>
              </a:ext>
            </a:extLst>
          </p:cNvPr>
          <p:cNvPicPr>
            <a:picLocks noChangeAspect="1"/>
          </p:cNvPicPr>
          <p:nvPr/>
        </p:nvPicPr>
        <p:blipFill rotWithShape="1">
          <a:blip r:embed="rId4"/>
          <a:srcRect l="12550" t="9080" r="17062"/>
          <a:stretch/>
        </p:blipFill>
        <p:spPr>
          <a:xfrm>
            <a:off x="1104507" y="2217056"/>
            <a:ext cx="4698513" cy="2827333"/>
          </a:xfrm>
          <a:prstGeom prst="rect">
            <a:avLst/>
          </a:prstGeom>
        </p:spPr>
      </p:pic>
      <p:sp>
        <p:nvSpPr>
          <p:cNvPr id="4" name="Google Shape;356;p30">
            <a:extLst>
              <a:ext uri="{FF2B5EF4-FFF2-40B4-BE49-F238E27FC236}">
                <a16:creationId xmlns:a16="http://schemas.microsoft.com/office/drawing/2014/main" id="{A3CCB8C3-F565-5807-6C34-67BED02E9CB3}"/>
              </a:ext>
            </a:extLst>
          </p:cNvPr>
          <p:cNvSpPr txBox="1">
            <a:spLocks/>
          </p:cNvSpPr>
          <p:nvPr/>
        </p:nvSpPr>
        <p:spPr>
          <a:xfrm>
            <a:off x="2912533" y="5150577"/>
            <a:ext cx="770467"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900" b="0" i="0" u="none" strike="noStrike" cap="none">
                <a:solidFill>
                  <a:srgbClr val="8E8E8E"/>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r>
              <a:rPr lang="en-US" sz="1200" dirty="0">
                <a:solidFill>
                  <a:schemeClr val="lt1"/>
                </a:solidFill>
              </a:rPr>
              <a:t>Hadoop</a:t>
            </a:r>
          </a:p>
        </p:txBody>
      </p:sp>
      <p:sp>
        <p:nvSpPr>
          <p:cNvPr id="5" name="Google Shape;356;p30">
            <a:extLst>
              <a:ext uri="{FF2B5EF4-FFF2-40B4-BE49-F238E27FC236}">
                <a16:creationId xmlns:a16="http://schemas.microsoft.com/office/drawing/2014/main" id="{AE0A6C66-18A2-FA98-30E4-5E626EEC6BD0}"/>
              </a:ext>
            </a:extLst>
          </p:cNvPr>
          <p:cNvSpPr txBox="1">
            <a:spLocks/>
          </p:cNvSpPr>
          <p:nvPr/>
        </p:nvSpPr>
        <p:spPr>
          <a:xfrm>
            <a:off x="8701043" y="5150577"/>
            <a:ext cx="908624"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900" b="0" i="0" u="none" strike="noStrike" cap="none">
                <a:solidFill>
                  <a:srgbClr val="8E8E8E"/>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r>
              <a:rPr lang="en-US" sz="1200" dirty="0">
                <a:solidFill>
                  <a:schemeClr val="lt1"/>
                </a:solidFill>
              </a:rPr>
              <a:t>MongoDB</a:t>
            </a:r>
          </a:p>
        </p:txBody>
      </p:sp>
    </p:spTree>
    <p:extLst>
      <p:ext uri="{BB962C8B-B14F-4D97-AF65-F5344CB8AC3E}">
        <p14:creationId xmlns:p14="http://schemas.microsoft.com/office/powerpoint/2010/main" val="2348186575"/>
      </p:ext>
    </p:extLst>
  </p:cSld>
  <p:clrMapOvr>
    <a:masterClrMapping/>
  </p:clrMapOvr>
</p:sld>
</file>

<file path=ppt/theme/theme1.xml><?xml version="1.0" encoding="utf-8"?>
<a:theme xmlns:a="http://schemas.openxmlformats.org/drawingml/2006/main" name="Office Theme">
  <a:themeElements>
    <a:clrScheme name="Custom 174">
      <a:dk1>
        <a:srgbClr val="1E1E1E"/>
      </a:dk1>
      <a:lt1>
        <a:srgbClr val="FFFFFF"/>
      </a:lt1>
      <a:dk2>
        <a:srgbClr val="44546A"/>
      </a:dk2>
      <a:lt2>
        <a:srgbClr val="E7E6E6"/>
      </a:lt2>
      <a:accent1>
        <a:srgbClr val="81CC48"/>
      </a:accent1>
      <a:accent2>
        <a:srgbClr val="45BEAD"/>
      </a:accent2>
      <a:accent3>
        <a:srgbClr val="BFFF4B"/>
      </a:accent3>
      <a:accent4>
        <a:srgbClr val="B001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814</Words>
  <Application>Microsoft Macintosh PowerPoint</Application>
  <PresentationFormat>Widescreen</PresentationFormat>
  <Paragraphs>134</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STREAMLINING JOB SEARCH</vt:lpstr>
      <vt:lpstr>AGENDA</vt:lpstr>
      <vt:lpstr>INTRODUCTION</vt:lpstr>
      <vt:lpstr>PROBLEM STATEMENT</vt:lpstr>
      <vt:lpstr>CURRENT SITUATION</vt:lpstr>
      <vt:lpstr>APPROACH</vt:lpstr>
      <vt:lpstr>ACCOMPLISHMENTS</vt:lpstr>
      <vt:lpstr>APPLICATION ARCHITECTURE</vt:lpstr>
      <vt:lpstr>DATABASE</vt:lpstr>
      <vt:lpstr>FUTURE SCOPE</vt:lpstr>
      <vt:lpstr>CONCLUSION </vt:lpstr>
      <vt:lpstr>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STREAMLINING JOB SEARCH</dc:title>
  <cp:lastModifiedBy>tejaas mukunda reddy</cp:lastModifiedBy>
  <cp:revision>74</cp:revision>
  <dcterms:modified xsi:type="dcterms:W3CDTF">2024-04-23T00:41:46Z</dcterms:modified>
</cp:coreProperties>
</file>