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8db473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8db473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8db4731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8db4731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8db4731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8db4731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8db4731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f8db4731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8db4731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8db4731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8db4731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f8db4731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f8db4731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f8db4731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f8db473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f8db473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8db4731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8db4731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f8db4731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f8db4731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f8db473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f8db473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8db473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8db473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f8db4731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f8db4731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8db4731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8db4731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f8db4731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f8db4731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f8db4731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f8db4731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8db4731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8db4731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8db4731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8db4731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206.01191" TargetMode="External"/><Relationship Id="rId4" Type="http://schemas.openxmlformats.org/officeDocument/2006/relationships/hyperlink" Target="https://github.com/snap-research/EfficientFormer" TargetMode="External"/><Relationship Id="rId5" Type="http://schemas.openxmlformats.org/officeDocument/2006/relationships/hyperlink" Target="https://huggingface.co/snap-research/efficientformer-l1-300#direct-use" TargetMode="External"/><Relationship Id="rId6" Type="http://schemas.openxmlformats.org/officeDocument/2006/relationships/hyperlink" Target="https://huggingface.co/docs/transformers/model_doc/efficientformer#transformers.EfficientFormerImageProcessor" TargetMode="External"/><Relationship Id="rId7" Type="http://schemas.openxmlformats.org/officeDocument/2006/relationships/hyperlink" Target="https://towardsdatascience.com/using-transformers-for-computer-vision-6f764c5a078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transformers-141e32e69591" TargetMode="External"/><Relationship Id="rId4" Type="http://schemas.openxmlformats.org/officeDocument/2006/relationships/hyperlink" Target="https://towardsdatascience.com/illustrated-guide-to-transformers-step-by-step-explanation-f74876522bc0" TargetMode="External"/><Relationship Id="rId5" Type="http://schemas.openxmlformats.org/officeDocument/2006/relationships/hyperlink" Target="https://jalammar.github.io/illustrated-transformer/" TargetMode="External"/><Relationship Id="rId6" Type="http://schemas.openxmlformats.org/officeDocument/2006/relationships/hyperlink" Target="https://www.analyticsvidhya.com/blog/2021/03/an-image-is-worth-16x16-words-transformers-for-image-recognition-at-scale-vision-transformers/" TargetMode="External"/><Relationship Id="rId7" Type="http://schemas.openxmlformats.org/officeDocument/2006/relationships/hyperlink" Target="https://www.analyticsvidhya.com/blog/2023/06/vision-transformers-vit-revolutionizing-computer-vision/" TargetMode="External"/><Relationship Id="rId8" Type="http://schemas.openxmlformats.org/officeDocument/2006/relationships/hyperlink" Target="https://theaisummer.com/vision-transform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EfficientFormer: Vision Transformers at MobileNet Speed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7"/>
            <a:ext cx="8222100" cy="22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IE643 Course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Team Karasuno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200050020  Teja Bale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200050160  Yash Mailapalli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Mid Term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training on a subset of 3 classes (Fish, Salamander, Frog) from the complete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focusing on a smaller set, training 300 epochs persisted for 3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an accuracy of 88%, aligning with the results reported in the paper.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5326"/>
            <a:ext cx="9144001" cy="12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7200" y="-49875"/>
            <a:ext cx="4569875" cy="27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738" y="2634163"/>
            <a:ext cx="3957625" cy="23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350" y="-49875"/>
            <a:ext cx="3779725" cy="2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Comparison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414500"/>
            <a:ext cx="46185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run the following 3 other models on a test set of 5000 images and compared the total inference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MobileNetV2 - CNN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PoolFormer-S12 - Vision 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Levit-256 - Vision Transformer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325" y="1405850"/>
            <a:ext cx="4081526" cy="29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72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on a website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0050"/>
            <a:ext cx="3001850" cy="43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850" y="780050"/>
            <a:ext cx="3071075" cy="43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925" y="780050"/>
            <a:ext cx="3071075" cy="436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on Mobile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29875"/>
            <a:ext cx="373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tried deploying the </a:t>
            </a:r>
            <a:r>
              <a:rPr lang="en"/>
              <a:t>model</a:t>
            </a:r>
            <a:r>
              <a:rPr lang="en"/>
              <a:t> on mobile for real time scenarios but we were unsuccessful.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50" y="90088"/>
            <a:ext cx="2425025" cy="49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375" y="1612375"/>
            <a:ext cx="2007826" cy="20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227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Directions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902250"/>
            <a:ext cx="85206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Model Architecture Optimization: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on-the-fly adaptation could leverage real-time performance metrics, allowing EfficientFormer to adjust its architecture dynamically based on the computational resources available and the specific requirements of the input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grained Latency Analysis: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Employing a meticulous examination of latency at a granular level to pinpoint and address specific bottlenecks in the inference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batch embedding: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 dynamic batch embedding strategy that adapts in real-time, optimizing the embedding process based on the characteristics of the input data and available computational resources.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306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EfficientFormer exhibits superior performance in terms of both accuracy and latency compared to existing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EfficientFormer bridges the gap between transformer accuracy and CNN-like latency, making transformers more practical for real-time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a competitive alternative to existing transformer and hybrid models in terms of both accuracy and speed.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</a:t>
            </a:r>
            <a:r>
              <a:rPr lang="en"/>
              <a:t>fficientFormer: Vision Transformers at MobileNet Speed; Yanyu Li, Geng Yuan, Yang Wen, Ju Hu, Georgios Evangelidis, Sergey Tulyakov, Yanzhi Wang, Jian Ren;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arXiv:2206.01191v5 [cs.CV]</a:t>
            </a:r>
            <a:r>
              <a:rPr lang="en"/>
              <a:t>,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https://github.com/snap-research/EfficientFormer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https://huggingface.co/snap-research/efficientformer-l1-300#direct-use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https://huggingface.co/docs/transformers/model_doc/efficientformer#transformers.EfficientFormerImageProcessor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https://towardsdatascience.com/using-transformers-for-computer-vision-6f764c5a078b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[CONTD.]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https://towardsdatascience.com/transformers-141e32e69591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https://towardsdatascience.com/illustrated-guide-to-transformers-step-by-step-explanation-f74876522bc0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https://jalammar.github.io/illustrated-transformer/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https://www.analyticsvidhya.com/blog/2021/03/an-image-is-worth-16x16-words-transformers-for-image-recognition-at-scale-vision-transformers/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https://www.analyticsvidhya.com/blog/2023/06/vision-transformers-vit-revolutionizing-computer-vision/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https://theaisummer.com/vision-transformer/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Done until Mid Term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Received at Mid Term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the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done after Midterm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Future 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 Transformers have lower inference speed compared to CNN’s and are unsuitable for real time applications on resource-constrained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 factors contributing to latency issues: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Inefficient operations in ViT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Suboptimal patch embedding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dimension inconsistencies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Non-optimized nonlinearity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these limitations help us in unlocking the potential of transformers in edge and mobile devices </a:t>
            </a:r>
            <a:r>
              <a:rPr lang="en"/>
              <a:t>achieving</a:t>
            </a:r>
            <a:r>
              <a:rPr lang="en"/>
              <a:t> a balance between latency and accuracy.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40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before Mid Term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748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learnt about Transformers, attention mechanism and how they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understood the necessity of vision transformers.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completed reading and understanding the whole paper and how they’ve implemented 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identified the areas where the efficientformer has </a:t>
            </a:r>
            <a:r>
              <a:rPr lang="en"/>
              <a:t>improved</a:t>
            </a:r>
            <a:r>
              <a:rPr lang="en"/>
              <a:t> </a:t>
            </a:r>
            <a:r>
              <a:rPr lang="en"/>
              <a:t>upon</a:t>
            </a:r>
            <a:r>
              <a:rPr lang="en"/>
              <a:t> as compared to the ordinary vision transformers.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2025"/>
            <a:ext cx="4655201" cy="22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200" y="2922025"/>
            <a:ext cx="4488801" cy="2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6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during Mid term Review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902250"/>
            <a:ext cx="85971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Instructor Comments: 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presentation was ok.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of work: read source code and understand the implementation of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For final review: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should implement the code and get it working on a small subset of imagenet or some other image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team should show results on latency comparison with at least a couple of existing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code implementation is done, the team can try some tweaks on their own for the final presentation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TAs Comments: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Presentation was ok, understanding of paper was also decent. Team did not run any experiments that could have been done using some smaller version of Imagenet or CIFAR.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96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Addressed the comments given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756275"/>
            <a:ext cx="85206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the Source Code and </a:t>
            </a:r>
            <a:r>
              <a:rPr lang="en"/>
              <a:t>Understanding the code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Code on a smaller subset of the dataset(ImageNet).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with TA’s </a:t>
            </a:r>
            <a:r>
              <a:rPr lang="en"/>
              <a:t>regarding</a:t>
            </a:r>
            <a:r>
              <a:rPr lang="en"/>
              <a:t> the difficulties faced during implementation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</a:t>
            </a:r>
            <a:r>
              <a:rPr lang="en"/>
              <a:t>Comparison with the following Models on  5000 images: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MobileNetV2 - CNN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PoolFormer-S12 - Vision 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Levit-256 - Vision 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the trained model with random images from the internet, not part of the ImageNet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deploy our model on Iphone(using Xcode), to test latency and accuracy in real time scenarios.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97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Mid Term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05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Initially, we attempted to train the model on the complete dataset, but faced challenges due to prolonged training times and limitations of Colab's GPU.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Kaggle offered additional computational power with a dual GPU setup, the original code wasn't optimized for parallel execution on two GPUs.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advice from the TAs, we opted to continue using Colab due to its compatibility and resource availability.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97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Mid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05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focus to 10 classes to alleviate training complexities.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efforts, training for 100 epochs took over 3 hours with only 50%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Noticed continuous improvement in accuracy, indicating potential with extended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practical limitations emerged, making it impractical to train effectively even for the reduced set of 10 classes.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Generated during Training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563"/>
            <a:ext cx="4490625" cy="26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400" y="1360688"/>
            <a:ext cx="4036875" cy="24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